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A0AF-9273-4305-B973-FC6736360782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91B63C3-1515-4817-BA18-1AB741C50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95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A0AF-9273-4305-B973-FC6736360782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91B63C3-1515-4817-BA18-1AB741C50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14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A0AF-9273-4305-B973-FC6736360782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91B63C3-1515-4817-BA18-1AB741C50256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55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A0AF-9273-4305-B973-FC6736360782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1B63C3-1515-4817-BA18-1AB741C50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798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A0AF-9273-4305-B973-FC6736360782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1B63C3-1515-4817-BA18-1AB741C50256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7815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A0AF-9273-4305-B973-FC6736360782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1B63C3-1515-4817-BA18-1AB741C50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329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A0AF-9273-4305-B973-FC6736360782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63C3-1515-4817-BA18-1AB741C50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790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A0AF-9273-4305-B973-FC6736360782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63C3-1515-4817-BA18-1AB741C50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39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A0AF-9273-4305-B973-FC6736360782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63C3-1515-4817-BA18-1AB741C50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68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A0AF-9273-4305-B973-FC6736360782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91B63C3-1515-4817-BA18-1AB741C50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26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A0AF-9273-4305-B973-FC6736360782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91B63C3-1515-4817-BA18-1AB741C50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79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A0AF-9273-4305-B973-FC6736360782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91B63C3-1515-4817-BA18-1AB741C50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02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A0AF-9273-4305-B973-FC6736360782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63C3-1515-4817-BA18-1AB741C50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36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A0AF-9273-4305-B973-FC6736360782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63C3-1515-4817-BA18-1AB741C50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86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A0AF-9273-4305-B973-FC6736360782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63C3-1515-4817-BA18-1AB741C50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728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A0AF-9273-4305-B973-FC6736360782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1B63C3-1515-4817-BA18-1AB741C50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42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2A0AF-9273-4305-B973-FC6736360782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91B63C3-1515-4817-BA18-1AB741C50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76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7C8DC-B721-4898-985B-2035E936B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6151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Funcionalidades em uma planilha eletrônica.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158F5D-BBBE-41ED-B353-290FA646E2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Disciplina: Informática aplicada a aeronáutica</a:t>
            </a:r>
          </a:p>
          <a:p>
            <a:r>
              <a:rPr lang="pt-B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Professor: Fabricio </a:t>
            </a:r>
            <a:r>
              <a:rPr lang="pt-BR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Galende</a:t>
            </a:r>
            <a:r>
              <a:rPr lang="pt-B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Marques de Carvalho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04AE35-7A5E-4184-B2AA-BB5A1392791B}"/>
              </a:ext>
            </a:extLst>
          </p:cNvPr>
          <p:cNvPicPr/>
          <p:nvPr/>
        </p:nvPicPr>
        <p:blipFill rotWithShape="1">
          <a:blip r:embed="rId2"/>
          <a:srcRect l="29810" t="16628" r="31385" b="72704"/>
          <a:stretch/>
        </p:blipFill>
        <p:spPr bwMode="auto">
          <a:xfrm>
            <a:off x="3395980" y="196533"/>
            <a:ext cx="5400040" cy="8337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3984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9D1DC-6FED-4457-9655-CC0F9F8C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Apresentação pessoal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5D109B9B-F0D8-43F2-9C37-683261A7F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4" t="47486" r="8285"/>
          <a:stretch/>
        </p:blipFill>
        <p:spPr>
          <a:xfrm rot="5400000">
            <a:off x="-551681" y="2776939"/>
            <a:ext cx="4493671" cy="2321168"/>
          </a:xfr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0F07CBB-4CD2-41E6-982C-E3425B36F6B7}"/>
              </a:ext>
            </a:extLst>
          </p:cNvPr>
          <p:cNvSpPr txBox="1"/>
          <p:nvPr/>
        </p:nvSpPr>
        <p:spPr>
          <a:xfrm>
            <a:off x="3432517" y="1999203"/>
            <a:ext cx="82249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Nome: Matheus Ribeiro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Natural de Cunha – SP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Moro em São José dos Campos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25 anos</a:t>
            </a:r>
          </a:p>
        </p:txBody>
      </p:sp>
    </p:spTree>
    <p:extLst>
      <p:ext uri="{BB962C8B-B14F-4D97-AF65-F5344CB8AC3E}">
        <p14:creationId xmlns:p14="http://schemas.microsoft.com/office/powerpoint/2010/main" val="206285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F2C9D-EF00-4FD1-B645-65A2525C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EXCEL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E891A6-F1EA-4434-BC1A-7041CB20D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Tabelas</a:t>
            </a:r>
          </a:p>
          <a:p>
            <a:r>
              <a:rPr lang="pt-BR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Gráficos</a:t>
            </a:r>
          </a:p>
          <a:p>
            <a:r>
              <a:rPr lang="pt-BR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Controles</a:t>
            </a:r>
          </a:p>
          <a:p>
            <a:r>
              <a:rPr lang="pt-BR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Cálculos</a:t>
            </a:r>
          </a:p>
          <a:p>
            <a:r>
              <a:rPr lang="pt-BR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Listas</a:t>
            </a:r>
          </a:p>
        </p:txBody>
      </p:sp>
    </p:spTree>
    <p:extLst>
      <p:ext uri="{BB962C8B-B14F-4D97-AF65-F5344CB8AC3E}">
        <p14:creationId xmlns:p14="http://schemas.microsoft.com/office/powerpoint/2010/main" val="369326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8B893-B411-4B78-B8F7-7507DA14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Fórmula 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21E305-A25E-4E5E-9375-CDC42E1D1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26637" cy="3548233"/>
          </a:xfrm>
        </p:spPr>
        <p:txBody>
          <a:bodyPr>
            <a:normAutofit fontScale="85000" lnSpcReduction="10000"/>
          </a:bodyPr>
          <a:lstStyle/>
          <a:p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Fórmula condicional.</a:t>
            </a:r>
          </a:p>
          <a:p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Analisa condições com base em resultados. </a:t>
            </a:r>
          </a:p>
          <a:p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Retorna com texto ou valores.</a:t>
            </a:r>
          </a:p>
          <a:p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Trabalha com três argumentos.</a:t>
            </a:r>
          </a:p>
          <a:p>
            <a:r>
              <a:rPr lang="pt-BR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=SE(teste lógico; ”primeiro argumento”; segundo argumento”).</a:t>
            </a:r>
          </a:p>
        </p:txBody>
      </p:sp>
    </p:spTree>
    <p:extLst>
      <p:ext uri="{BB962C8B-B14F-4D97-AF65-F5344CB8AC3E}">
        <p14:creationId xmlns:p14="http://schemas.microsoft.com/office/powerpoint/2010/main" val="326341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15CE1-C415-4DAC-A02B-1F11FD7F6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Aplicando a função 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E7CA29-87E4-43AB-B55B-DF9E35DFC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775300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=SE(D3&gt;=6; "Aprovado"; "Reprovado")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A41A3DF-127F-4B65-B92F-CECC65FB87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609" r="72885" b="48512"/>
          <a:stretch/>
        </p:blipFill>
        <p:spPr>
          <a:xfrm>
            <a:off x="1744393" y="2465988"/>
            <a:ext cx="7151071" cy="368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29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F9EFD-99A1-4DF8-9EA3-5C0F6EF9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123" y="647111"/>
            <a:ext cx="10227212" cy="999441"/>
          </a:xfrm>
        </p:spPr>
        <p:txBody>
          <a:bodyPr>
            <a:no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=SE(MÉDIA(B3;C3)&gt;=6; "Aprovado"; "Reprovado")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70778DE-71DB-48E7-82A9-8E23B7E800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245" r="77615" b="47715"/>
          <a:stretch/>
        </p:blipFill>
        <p:spPr>
          <a:xfrm>
            <a:off x="1688123" y="1981662"/>
            <a:ext cx="7765365" cy="429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00707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111</TotalTime>
  <Words>115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Cacho</vt:lpstr>
      <vt:lpstr>Funcionalidades em uma planilha eletrônica. </vt:lpstr>
      <vt:lpstr>Apresentação pessoal</vt:lpstr>
      <vt:lpstr>EXCEL</vt:lpstr>
      <vt:lpstr>Fórmula SE</vt:lpstr>
      <vt:lpstr>Aplicando a função SE</vt:lpstr>
      <vt:lpstr>=SE(MÉDIA(B3;C3)&gt;=6; "Aprovado"; "Reprovado")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Funcionalidades em uma planilha eletrônica. </dc:title>
  <dc:creator>MATHEUS RIBEIRO</dc:creator>
  <cp:lastModifiedBy>MATHEUS RIBEIRO</cp:lastModifiedBy>
  <cp:revision>8</cp:revision>
  <dcterms:created xsi:type="dcterms:W3CDTF">2020-11-01T13:47:19Z</dcterms:created>
  <dcterms:modified xsi:type="dcterms:W3CDTF">2020-11-02T11:19:33Z</dcterms:modified>
</cp:coreProperties>
</file>