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F06A-9A9C-4549-9F1E-8E6214D2B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5733C8-D286-4502-83A1-35318BF3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5E505-55B4-4344-979A-A0882AB8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46509-4E80-4B29-8857-2C106E26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2A860-FBAC-4964-8A04-827BDCF6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55A84-E1A3-42CC-AAC8-AE78F155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B5BA59-A5C7-4CAD-BFA3-E42E1F01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F0E0C-F4C8-4C84-884E-FCAC82C2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09A1E-E935-4AFD-AB27-82A5E20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48AD2-359C-4999-A363-198A8814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8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E995B-1BD6-4AAA-880E-53CF4F369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D5AD82-4096-45F1-ACAA-17045F2E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9A7D8-9FA8-442D-87B9-774B3FE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FC8F1-9AE6-4147-8A79-FC2C85C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CACC1-623D-4C6B-BFF7-F1810F28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95421-3E04-4546-ACF4-9E63CDD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9F345-AF36-40EB-8071-DEFC0859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EEC63-5B32-48E3-86D9-3AFE04B7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97F14-3401-4776-AEFC-8C18C74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21478-D0B1-4D11-9C84-501F946C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2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0E1BE-FEF2-4061-A015-D24212DD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E33B05-705D-47C7-9F9A-C326C902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A8CB1-75ED-4AE1-8377-12ED50CD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C1DD4-CD49-40E3-9B6C-9A54B8AC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E4E80-E5B1-4872-BF5D-DC50221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F5CF9-2617-4036-B3DE-05773DC2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E9722-B4BD-413F-ABED-2FAF9E38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221FB5-EB81-4D2A-BF05-618108EC9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1BFE0F-50EA-4025-BF74-C5702C8D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C31ACF-6253-4BD4-AFB3-1A6F6336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F9011-54C9-4E9C-8F5B-2E2895D7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0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759C0-DD49-4B0F-89B0-D42F71C8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C8E25-B568-4004-9561-61511CCC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E10A54-9783-4EA1-BF99-4C10BA606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38DFDF-DE4A-4992-9B13-9648F1FE3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C10D-97B9-4C3D-8379-B3C6471FF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4AA3C2-B4FC-4BB4-8D45-A28E53F4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558E6F-B96B-41A8-ACA0-FC157CD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C2F331-69DD-4D1A-A7AA-82E7EF46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ED3D-3246-493F-A82A-60B8B49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491545-CFB3-42F8-85A1-B23D790E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AFD0EE-A624-4FBC-9CF2-9F7A6781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6CF013-4144-469C-8BC0-33B9D68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7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6625DC-503E-4F3E-A312-B25076C7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C8290C-AD76-4795-93C5-F83FF026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ADC11-CAB1-443D-944C-17C118C6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14938-237E-47F8-B44A-6410ECF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A66F6-C592-42D7-ADD6-41336A6E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800E5-C9E1-489F-AE6A-4706DE3E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A8F70-1CB7-45A4-87FB-C3B96D57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DA94F4-498A-4001-8CE7-4D19DA17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0C48A7-E3F8-484A-88B3-D32D4983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53158-C55F-4908-B184-0AC8E49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F110B7-6969-4B3D-9C65-5410871AB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CC1FCA-3D26-4221-85BC-C22EF1C1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A5DD3-A25E-4268-B90A-D45E2ECD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BD7B5-9E7D-48E2-9D8E-219D1BBA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A1105C-0B08-4D12-8C4B-625DF0C2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F446D4-1843-4B5B-BB2A-2E1661C6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C775C-051C-4521-A089-E81CB35E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8D5AC-3FCB-4567-B856-CDA49CE0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DD55-218A-4AF3-A7F9-40DE4096CAB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1E7C7-E2A2-42EA-80A0-F4E26315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76F43-79E9-4647-9AF3-C94707126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BC55-AFAC-4BCC-8798-D716298B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8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E3E87-B34D-4156-AA05-7B249F19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Matheus Reis de Souza Faria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96390-027C-43FF-965C-1D4AEDBC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24 anos</a:t>
            </a:r>
          </a:p>
          <a:p>
            <a:r>
              <a:rPr lang="pt-BR" dirty="0" err="1"/>
              <a:t>Joseense</a:t>
            </a:r>
            <a:endParaRPr lang="pt-BR" dirty="0"/>
          </a:p>
          <a:p>
            <a:r>
              <a:rPr lang="pt-BR" dirty="0"/>
              <a:t>Pai do Taylor (2 anos)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0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85A76-D05F-479F-B04F-0A350AB8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551"/>
          </a:xfrm>
        </p:spPr>
        <p:txBody>
          <a:bodyPr>
            <a:normAutofit fontScale="90000"/>
          </a:bodyPr>
          <a:lstStyle/>
          <a:p>
            <a:r>
              <a:rPr lang="pt-BR" dirty="0"/>
              <a:t>Formação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F0B9B-8A65-4CD7-87DF-8A7DEEF9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3908"/>
            <a:ext cx="9144000" cy="36638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Técnico em mecânica – IFSP </a:t>
            </a:r>
          </a:p>
          <a:p>
            <a:r>
              <a:rPr lang="pt-BR" dirty="0"/>
              <a:t>2016 - 2017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Técnico em edificações – CEPHAS</a:t>
            </a:r>
          </a:p>
          <a:p>
            <a:r>
              <a:rPr lang="pt-BR" dirty="0"/>
              <a:t>2018 - 2019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Tecnólogo em Logística – FATEC</a:t>
            </a:r>
          </a:p>
          <a:p>
            <a:r>
              <a:rPr lang="pt-BR" dirty="0"/>
              <a:t>2023 – </a:t>
            </a:r>
            <a:r>
              <a:rPr lang="pt-BR" dirty="0" err="1"/>
              <a:t>Loading</a:t>
            </a:r>
            <a:r>
              <a:rPr lang="pt-BR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5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82AC-7EF0-4296-8C0E-A6DF77D6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 oque eu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58D06-32B4-4E2A-B37F-C510B51D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Auxiliar de Produção – </a:t>
            </a:r>
            <a:r>
              <a:rPr lang="pt-BR" dirty="0" err="1"/>
              <a:t>Forming</a:t>
            </a:r>
            <a:r>
              <a:rPr lang="pt-BR" dirty="0"/>
              <a:t> </a:t>
            </a:r>
            <a:r>
              <a:rPr lang="pt-BR" dirty="0" err="1"/>
              <a:t>Tubing</a:t>
            </a:r>
            <a:r>
              <a:rPr lang="pt-BR" dirty="0"/>
              <a:t> do Brasil </a:t>
            </a:r>
            <a:r>
              <a:rPr lang="pt-BR" sz="1400" dirty="0"/>
              <a:t>(componentes de cobre para ar condicionado e refrigeradores )</a:t>
            </a:r>
            <a:endParaRPr lang="pt-BR" dirty="0"/>
          </a:p>
          <a:p>
            <a:pPr marL="0" indent="0" algn="ctr">
              <a:buNone/>
            </a:pPr>
            <a:r>
              <a:rPr lang="pt-BR" dirty="0"/>
              <a:t>Desde 2018</a:t>
            </a:r>
          </a:p>
          <a:p>
            <a:endParaRPr lang="pt-BR" dirty="0"/>
          </a:p>
          <a:p>
            <a:r>
              <a:rPr lang="pt-BR" dirty="0"/>
              <a:t>Vendas de camisetas de time importadas </a:t>
            </a:r>
          </a:p>
          <a:p>
            <a:pPr marL="0" indent="0" algn="ctr">
              <a:buNone/>
            </a:pPr>
            <a:r>
              <a:rPr lang="pt-BR" dirty="0"/>
              <a:t>Desde 2018</a:t>
            </a:r>
          </a:p>
        </p:txBody>
      </p:sp>
    </p:spTree>
    <p:extLst>
      <p:ext uri="{BB962C8B-B14F-4D97-AF65-F5344CB8AC3E}">
        <p14:creationId xmlns:p14="http://schemas.microsoft.com/office/powerpoint/2010/main" val="412389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4C3B1-8488-4751-BDFC-0EB0443F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Sonhos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8F950-65EF-4812-A732-2F863542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Viajar pelo mundo</a:t>
            </a:r>
          </a:p>
          <a:p>
            <a:r>
              <a:rPr lang="pt-BR" dirty="0"/>
              <a:t>Ter uma grande </a:t>
            </a:r>
            <a:r>
              <a:rPr lang="pt-BR" dirty="0" err="1"/>
              <a:t>familia</a:t>
            </a:r>
            <a:endParaRPr lang="pt-BR" dirty="0"/>
          </a:p>
          <a:p>
            <a:r>
              <a:rPr lang="pt-BR" dirty="0"/>
              <a:t>Ser bem sucedido </a:t>
            </a:r>
          </a:p>
        </p:txBody>
      </p:sp>
    </p:spTree>
    <p:extLst>
      <p:ext uri="{BB962C8B-B14F-4D97-AF65-F5344CB8AC3E}">
        <p14:creationId xmlns:p14="http://schemas.microsoft.com/office/powerpoint/2010/main" val="13389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8EDC-9DD5-48DD-B50D-DD7F835A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Hobby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A778CFF-89CE-4A27-8191-3EB2D287C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8" y="1690688"/>
            <a:ext cx="5415758" cy="43326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3795AA-3FFD-4E49-8EB0-9FCC80CE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86" y="1690688"/>
            <a:ext cx="5888337" cy="43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8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Matheus Reis de Souza Faria</vt:lpstr>
      <vt:lpstr>Formação </vt:lpstr>
      <vt:lpstr>Com oque eu trabalho</vt:lpstr>
      <vt:lpstr>Sonhos  </vt:lpstr>
      <vt:lpstr>Hobby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Formação</dc:title>
  <dc:creator>Fatec</dc:creator>
  <cp:lastModifiedBy>Fatec</cp:lastModifiedBy>
  <cp:revision>2</cp:revision>
  <dcterms:created xsi:type="dcterms:W3CDTF">2023-08-18T01:06:33Z</dcterms:created>
  <dcterms:modified xsi:type="dcterms:W3CDTF">2023-08-18T01:13:08Z</dcterms:modified>
</cp:coreProperties>
</file>