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4" r:id="rId28"/>
    <p:sldId id="283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BELEZA</a:t>
            </a:r>
            <a:endParaRPr lang="pt-BR" dirty="0"/>
          </a:p>
        </p:txBody>
      </p:sp>
      <p:pic>
        <p:nvPicPr>
          <p:cNvPr id="2050" name="Picture 2" descr="Resultado de imagem para imagem sobre padrÃµes de beleza imagem sobre padrÃµes de bele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417646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magem sobre padrÃµes de beleza imagem sobre padrÃµes de bele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03244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580510" y="3244334"/>
            <a:ext cx="4373633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                               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GEOVANIA 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CASTRO</a:t>
            </a:r>
          </a:p>
        </p:txBody>
      </p:sp>
    </p:spTree>
    <p:extLst>
      <p:ext uri="{BB962C8B-B14F-4D97-AF65-F5344CB8AC3E}">
        <p14:creationId xmlns:p14="http://schemas.microsoft.com/office/powerpoint/2010/main" val="339976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ntÃ£o veja que belos machos teremos se todos           resolverem seguir esse padrÃ£o:homens com mÃºsculos enormes, porÃ©m d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" y="0"/>
            <a:ext cx="9134493" cy="685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O que leva um jovem a ser obeso? Ou entÃ£o, entrar   na paranÃ³ia de se olhar no espelho e, mesmomagro, achar-se a pessoa m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9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OENÃAS QUE PODEM NOS LEVAR Ã MORTE:          ANOREXIA,           BULIMIA,          OBESIDADE,          VIGOREXIA...VOCÃ 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" y="0"/>
            <a:ext cx="9137044" cy="685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9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NOREXI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5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NOREXIA  Ã um distÃºrbio resultado de uma preocupaÃ§Ã£o exagerada      com o peso corporal, que pode levar a problemas psiq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66" y="0"/>
            <a:ext cx="9159665" cy="686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6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NOREXIAAs principais caracterÃ­sticas deste distÃºrbio alimentar sÃ£o a   perda de peso sem causa mÃ©dica aparente, reduÃ§Ã£o 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2" y="0"/>
            <a:ext cx="9146651" cy="685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7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BULIMI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5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6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ULIMIA  A Bulimia Ã© tambÃ©m um distÃºrbio alimentar muito grave,  que normalmente aparece depois da anorexia, ou seja, abu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0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ULIMIAAssim, comem descontroladamente e punem-se a si mesmas    obrigando-se a vomitar, usando laxantes, diurÃ©ticos e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1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7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OBESIDAD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s o que Ã© ou quemdefine esses padrÃµes?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81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OBESIDADE   Denomina-se obesidade o acÃºmulo excessivo de gorduracorporal, associada a problemas de saÃºde, ou seja, que tr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3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68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VIGOREXIA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8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VIGOREXIAProvavelmente, nunca ouviu falar de Vigorexia, pois nÃ£o Ã© um assunto muito falado. Acontece mais aos  homens, po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49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64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VIGOREXIA    As principais caracterÃ­sticas deste distÃºrbio sÃ£o a vergonha do seu prÃ³priocorpo e a utilizaÃ§Ã£o de fÃ³rmulas â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4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VIGOREXIAEstas pessoas sÃ£o obcecadas com algumas partes        dos seus corpos e passam imenso            tempo Ã  frente 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7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Pense nisso... Quantas pessoas saem de casa achando-sefeias e, por consequÃªncia, tÃªm a sensaÃ§Ã£o de         que as outras 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7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ense nisso... A insatisfaÃ§Ã£o consigo mesmo demonstra a falta de      auto-estima, principalmente com a imagem    corpora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262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UBLICIDADE                        que nos aprisiona...&quot;DÃª uma chance para o corpinho aÃ­ dentro se libertar de vocÃª&quot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uto-estima e valorizaÃ§Ã£o do ego sÃ£o assuntos importantes, pois se sentir   bem Ã© viver melhor e com maior    qualidade d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0" y="11699"/>
            <a:ext cx="9152690" cy="6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s padrÃµes de beleza feminino e masculino     nos dias atuais sÃ£o tÃ£o absurdos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" y="44623"/>
            <a:ext cx="9084501" cy="681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1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mos a beleza por essÃªncia, Ã© a individualidade que nos torna Ãºnicos,cada uma a sua maneira. Prova disso, Ã©   que nem me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" y="44624"/>
            <a:ext cx="9112829" cy="683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americana Cindy Jackson, de 54 anos, Ã© a recordista em cirurgiasplÃ¡sticas pelo 11Âº ano seguido, de acordo com o Guinnes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 padrÃ£o de beleza femininoestÃ£o apenas mulheresesquelÃ©ticas, praticamenteanorÃ©xicas, como aGisele Bundchen, que nomomen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" y="0"/>
            <a:ext cx="9084501" cy="678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0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s veja sÃ³ que coisa curiosa:       as mulheres precisam ser magÃ©rrimas, quasesubnutridas para estarem dentro do padrÃ£o 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" y="0"/>
            <a:ext cx="9143768" cy="68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ntÃ£o, perceba o tamanho do absurdo:primeiro vocÃª faz uma dieta hipocalÃ³rica,com a qual vocÃª quase morre de fome,arriscand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9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1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gora vamos analisar o PADRÃO DE BELEZA          masculino exigido atualmente:homens com mÃºsculos enormes e sem pÃªlos no c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2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58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215</TotalTime>
  <Words>6</Words>
  <Application>Microsoft Office PowerPoint</Application>
  <PresentationFormat>Apresentação na tela (4:3)</PresentationFormat>
  <Paragraphs>10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Cívico</vt:lpstr>
      <vt:lpstr>PADRÕES DE BELEZA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BELEZA</dc:title>
  <dc:creator>geovania castro</dc:creator>
  <cp:lastModifiedBy>geovania castro</cp:lastModifiedBy>
  <cp:revision>8</cp:revision>
  <dcterms:created xsi:type="dcterms:W3CDTF">2018-10-25T19:30:54Z</dcterms:created>
  <dcterms:modified xsi:type="dcterms:W3CDTF">2018-10-26T01:06:25Z</dcterms:modified>
</cp:coreProperties>
</file>