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0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22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830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009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345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346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December 15,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9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CEFB-4EE9-4A2C-A51A-AC6E9A3F1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67CB-88B7-4BEF-92F3-A176128AE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1E90E-5DEB-4731-96AB-0BF890F96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5" r="20612" b="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765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FB4-FEC5-44F5-8A7C-792B01D8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711" y="551771"/>
            <a:ext cx="4052711" cy="1796318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Ultra-Luxury Auto Groups Tracked the S&amp;P 500 performance  the best…implying that the stock market is a driving factor in their success.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Tesla’s sales skyrocketed their stock price and pulled the luxury index from flat performance to outpacing the S&amp;P.</a:t>
            </a:r>
          </a:p>
        </p:txBody>
      </p:sp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F7A71560-C9AD-42CF-AC21-A87F88CB6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87" y="2525096"/>
            <a:ext cx="3832358" cy="2554904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B64B59F-F3A4-47ED-B0A5-FE6F680BE0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7" y="3464630"/>
            <a:ext cx="3283464" cy="2188975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F55E7A4-8FD9-4DD3-ACE0-BCA44AE27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45" y="551771"/>
            <a:ext cx="3333698" cy="2222464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48F1E87-E8CE-4666-848F-B182ECBD5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46" y="3464630"/>
            <a:ext cx="3333697" cy="2222463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07D4AD0-ABD6-4E4D-8BF2-3144F4FB4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6" y="572361"/>
            <a:ext cx="3302813" cy="2201874"/>
          </a:xfrm>
          <a:custGeom>
            <a:avLst/>
            <a:gdLst/>
            <a:ahLst/>
            <a:cxnLst/>
            <a:rect l="l" t="t" r="r" b="b"/>
            <a:pathLst>
              <a:path w="2327400" h="2524669">
                <a:moveTo>
                  <a:pt x="0" y="0"/>
                </a:moveTo>
                <a:lnTo>
                  <a:pt x="2327400" y="0"/>
                </a:lnTo>
                <a:lnTo>
                  <a:pt x="2327400" y="2524669"/>
                </a:lnTo>
                <a:lnTo>
                  <a:pt x="0" y="25246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25679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49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PowerPoint Presentation</vt:lpstr>
      <vt:lpstr>Ultra-Luxury Auto Groups Tracked the S&amp;P 500 performance  the best…implying that the stock market is a driving factor in their success.  Tesla’s sales skyrocketed their stock price and pulled the luxury index from flat performance to outpacing the S&amp;P.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Woodruff</dc:creator>
  <cp:lastModifiedBy>Dana Woodruff</cp:lastModifiedBy>
  <cp:revision>3</cp:revision>
  <dcterms:created xsi:type="dcterms:W3CDTF">2020-12-15T16:26:59Z</dcterms:created>
  <dcterms:modified xsi:type="dcterms:W3CDTF">2020-12-15T16:45:35Z</dcterms:modified>
</cp:coreProperties>
</file>