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773400" cy="2804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56" autoAdjust="0"/>
    <p:restoredTop sz="94660"/>
  </p:normalViewPr>
  <p:slideViewPr>
    <p:cSldViewPr snapToGrid="0">
      <p:cViewPr>
        <p:scale>
          <a:sx n="25" d="100"/>
          <a:sy n="25" d="100"/>
        </p:scale>
        <p:origin x="28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05" y="4589220"/>
            <a:ext cx="13407390" cy="9762631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4728335"/>
            <a:ext cx="11830050" cy="6770227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9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3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87841" y="1492955"/>
            <a:ext cx="3401139" cy="237639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4423" y="1492955"/>
            <a:ext cx="10006251" cy="2376396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3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07" y="6990937"/>
            <a:ext cx="13604558" cy="11664525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6207" y="18765810"/>
            <a:ext cx="13604558" cy="6134098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/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421" y="7464778"/>
            <a:ext cx="6703695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5284" y="7464778"/>
            <a:ext cx="6703695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5" y="1492962"/>
            <a:ext cx="13604558" cy="542008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478" y="6874091"/>
            <a:ext cx="6672887" cy="3368885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6478" y="10242975"/>
            <a:ext cx="6672887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5286" y="6874091"/>
            <a:ext cx="6705749" cy="3368885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85286" y="10242975"/>
            <a:ext cx="6705749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9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6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869440"/>
            <a:ext cx="5087332" cy="6543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749" y="4037479"/>
            <a:ext cx="7985284" cy="19927711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8412480"/>
            <a:ext cx="5087332" cy="15585160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869440"/>
            <a:ext cx="5087332" cy="6543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749" y="4037479"/>
            <a:ext cx="7985284" cy="19927711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8412480"/>
            <a:ext cx="5087332" cy="15585160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4422" y="1492962"/>
            <a:ext cx="13604558" cy="54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422" y="7464778"/>
            <a:ext cx="13604558" cy="1779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421" y="25990415"/>
            <a:ext cx="3549015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4940" y="25990415"/>
            <a:ext cx="5323523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964" y="25990415"/>
            <a:ext cx="3549015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 descr="Uma imagem contendo água, céu, ao ar livre, sentado&#10;&#10;Descrição gerada com muito alta confiança">
            <a:extLst>
              <a:ext uri="{FF2B5EF4-FFF2-40B4-BE49-F238E27FC236}">
                <a16:creationId xmlns:a16="http://schemas.microsoft.com/office/drawing/2014/main" id="{075C0011-7DD6-4C28-AC9E-31DB92C1C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00" y="0"/>
            <a:ext cx="18694400" cy="28041600"/>
          </a:xfrm>
          <a:prstGeom prst="rect">
            <a:avLst/>
          </a:prstGeom>
        </p:spPr>
      </p:pic>
      <p:pic>
        <p:nvPicPr>
          <p:cNvPr id="269" name="Gráfico 268">
            <a:extLst>
              <a:ext uri="{FF2B5EF4-FFF2-40B4-BE49-F238E27FC236}">
                <a16:creationId xmlns:a16="http://schemas.microsoft.com/office/drawing/2014/main" id="{C677DABE-74E3-481D-B4F3-9409DBE31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5773399" cy="28041599"/>
          </a:xfrm>
          <a:prstGeom prst="rect">
            <a:avLst/>
          </a:prstGeom>
        </p:spPr>
      </p:pic>
      <p:pic>
        <p:nvPicPr>
          <p:cNvPr id="279" name="Imagem 278">
            <a:extLst>
              <a:ext uri="{FF2B5EF4-FFF2-40B4-BE49-F238E27FC236}">
                <a16:creationId xmlns:a16="http://schemas.microsoft.com/office/drawing/2014/main" id="{D171FABF-1AD3-445D-A2F1-E1041E3E1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8" y="23621999"/>
            <a:ext cx="3962402" cy="3962402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BC980F98-1C00-48E9-B98B-80FE8401AF2E}"/>
              </a:ext>
            </a:extLst>
          </p:cNvPr>
          <p:cNvSpPr txBox="1"/>
          <p:nvPr/>
        </p:nvSpPr>
        <p:spPr>
          <a:xfrm>
            <a:off x="2819400" y="5257800"/>
            <a:ext cx="10058400" cy="548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6000" dirty="0">
                <a:solidFill>
                  <a:srgbClr val="E3E5D4"/>
                </a:solidFill>
                <a:latin typeface="Montserrat Light" panose="00000400000000000000" pitchFamily="50" charset="0"/>
              </a:rPr>
              <a:t>Um minuto na presença de Deus vale mais que qualquer tempo na presença desse mundo.</a:t>
            </a:r>
          </a:p>
        </p:txBody>
      </p:sp>
    </p:spTree>
    <p:extLst>
      <p:ext uri="{BB962C8B-B14F-4D97-AF65-F5344CB8AC3E}">
        <p14:creationId xmlns:p14="http://schemas.microsoft.com/office/powerpoint/2010/main" val="243211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16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Lira de S.</dc:creator>
  <cp:lastModifiedBy>Matheus Lira de S.</cp:lastModifiedBy>
  <cp:revision>4</cp:revision>
  <dcterms:created xsi:type="dcterms:W3CDTF">2018-07-31T18:17:02Z</dcterms:created>
  <dcterms:modified xsi:type="dcterms:W3CDTF">2018-07-31T20:01:39Z</dcterms:modified>
</cp:coreProperties>
</file>