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8041600" cy="2804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791" autoAdjust="0"/>
    <p:restoredTop sz="94660"/>
  </p:normalViewPr>
  <p:slideViewPr>
    <p:cSldViewPr snapToGrid="0">
      <p:cViewPr varScale="1">
        <p:scale>
          <a:sx n="31" d="100"/>
          <a:sy n="31" d="100"/>
        </p:scale>
        <p:origin x="16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120" y="4589218"/>
            <a:ext cx="23835360" cy="9762631"/>
          </a:xfrm>
        </p:spPr>
        <p:txBody>
          <a:bodyPr anchor="b"/>
          <a:lstStyle>
            <a:lvl1pPr algn="ctr">
              <a:defRPr sz="18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14728333"/>
            <a:ext cx="21031200" cy="6770227"/>
          </a:xfrm>
        </p:spPr>
        <p:txBody>
          <a:bodyPr/>
          <a:lstStyle>
            <a:lvl1pPr marL="0" indent="0" algn="ctr">
              <a:buNone/>
              <a:defRPr sz="7360"/>
            </a:lvl1pPr>
            <a:lvl2pPr marL="1402095" indent="0" algn="ctr">
              <a:buNone/>
              <a:defRPr sz="6133"/>
            </a:lvl2pPr>
            <a:lvl3pPr marL="2804190" indent="0" algn="ctr">
              <a:buNone/>
              <a:defRPr sz="5520"/>
            </a:lvl3pPr>
            <a:lvl4pPr marL="4206286" indent="0" algn="ctr">
              <a:buNone/>
              <a:defRPr sz="4907"/>
            </a:lvl4pPr>
            <a:lvl5pPr marL="5608381" indent="0" algn="ctr">
              <a:buNone/>
              <a:defRPr sz="4907"/>
            </a:lvl5pPr>
            <a:lvl6pPr marL="7010476" indent="0" algn="ctr">
              <a:buNone/>
              <a:defRPr sz="4907"/>
            </a:lvl6pPr>
            <a:lvl7pPr marL="8412571" indent="0" algn="ctr">
              <a:buNone/>
              <a:defRPr sz="4907"/>
            </a:lvl7pPr>
            <a:lvl8pPr marL="9814667" indent="0" algn="ctr">
              <a:buNone/>
              <a:defRPr sz="4907"/>
            </a:lvl8pPr>
            <a:lvl9pPr marL="11216762" indent="0" algn="ctr">
              <a:buNone/>
              <a:defRPr sz="4907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8419-8E05-4C01-8E95-4F59DB8F53F9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7E2-97D1-4BB0-A081-212C883D4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90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8419-8E05-4C01-8E95-4F59DB8F53F9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7E2-97D1-4BB0-A081-212C883D4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35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067272" y="1492955"/>
            <a:ext cx="6046470" cy="237639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7862" y="1492955"/>
            <a:ext cx="17788890" cy="2376396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8419-8E05-4C01-8E95-4F59DB8F53F9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7E2-97D1-4BB0-A081-212C883D4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01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8419-8E05-4C01-8E95-4F59DB8F53F9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7E2-97D1-4BB0-A081-212C883D4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93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257" y="6990935"/>
            <a:ext cx="24185880" cy="11664525"/>
          </a:xfrm>
        </p:spPr>
        <p:txBody>
          <a:bodyPr anchor="b"/>
          <a:lstStyle>
            <a:lvl1pPr>
              <a:defRPr sz="18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257" y="18765810"/>
            <a:ext cx="24185880" cy="6134098"/>
          </a:xfrm>
        </p:spPr>
        <p:txBody>
          <a:bodyPr/>
          <a:lstStyle>
            <a:lvl1pPr marL="0" indent="0">
              <a:buNone/>
              <a:defRPr sz="7360">
                <a:solidFill>
                  <a:schemeClr val="tx1"/>
                </a:solidFill>
              </a:defRPr>
            </a:lvl1pPr>
            <a:lvl2pPr marL="1402095" indent="0">
              <a:buNone/>
              <a:defRPr sz="6133">
                <a:solidFill>
                  <a:schemeClr val="tx1">
                    <a:tint val="75000"/>
                  </a:schemeClr>
                </a:solidFill>
              </a:defRPr>
            </a:lvl2pPr>
            <a:lvl3pPr marL="2804190" indent="0">
              <a:buNone/>
              <a:defRPr sz="5520">
                <a:solidFill>
                  <a:schemeClr val="tx1">
                    <a:tint val="75000"/>
                  </a:schemeClr>
                </a:solidFill>
              </a:defRPr>
            </a:lvl3pPr>
            <a:lvl4pPr marL="4206286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4pPr>
            <a:lvl5pPr marL="5608381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5pPr>
            <a:lvl6pPr marL="7010476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6pPr>
            <a:lvl7pPr marL="8412571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7pPr>
            <a:lvl8pPr marL="9814667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8pPr>
            <a:lvl9pPr marL="11216762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8419-8E05-4C01-8E95-4F59DB8F53F9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7E2-97D1-4BB0-A081-212C883D4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54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7860" y="7464778"/>
            <a:ext cx="11917680" cy="177921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96060" y="7464778"/>
            <a:ext cx="11917680" cy="177921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8419-8E05-4C01-8E95-4F59DB8F53F9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7E2-97D1-4BB0-A081-212C883D4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0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512" y="1492962"/>
            <a:ext cx="24185880" cy="542008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1516" y="6874089"/>
            <a:ext cx="11862909" cy="3368885"/>
          </a:xfrm>
        </p:spPr>
        <p:txBody>
          <a:bodyPr anchor="b"/>
          <a:lstStyle>
            <a:lvl1pPr marL="0" indent="0">
              <a:buNone/>
              <a:defRPr sz="7360" b="1"/>
            </a:lvl1pPr>
            <a:lvl2pPr marL="1402095" indent="0">
              <a:buNone/>
              <a:defRPr sz="6133" b="1"/>
            </a:lvl2pPr>
            <a:lvl3pPr marL="2804190" indent="0">
              <a:buNone/>
              <a:defRPr sz="5520" b="1"/>
            </a:lvl3pPr>
            <a:lvl4pPr marL="4206286" indent="0">
              <a:buNone/>
              <a:defRPr sz="4907" b="1"/>
            </a:lvl4pPr>
            <a:lvl5pPr marL="5608381" indent="0">
              <a:buNone/>
              <a:defRPr sz="4907" b="1"/>
            </a:lvl5pPr>
            <a:lvl6pPr marL="7010476" indent="0">
              <a:buNone/>
              <a:defRPr sz="4907" b="1"/>
            </a:lvl6pPr>
            <a:lvl7pPr marL="8412571" indent="0">
              <a:buNone/>
              <a:defRPr sz="4907" b="1"/>
            </a:lvl7pPr>
            <a:lvl8pPr marL="9814667" indent="0">
              <a:buNone/>
              <a:defRPr sz="4907" b="1"/>
            </a:lvl8pPr>
            <a:lvl9pPr marL="11216762" indent="0">
              <a:buNone/>
              <a:defRPr sz="4907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1516" y="10242973"/>
            <a:ext cx="11862909" cy="150658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196062" y="6874089"/>
            <a:ext cx="11921332" cy="3368885"/>
          </a:xfrm>
        </p:spPr>
        <p:txBody>
          <a:bodyPr anchor="b"/>
          <a:lstStyle>
            <a:lvl1pPr marL="0" indent="0">
              <a:buNone/>
              <a:defRPr sz="7360" b="1"/>
            </a:lvl1pPr>
            <a:lvl2pPr marL="1402095" indent="0">
              <a:buNone/>
              <a:defRPr sz="6133" b="1"/>
            </a:lvl2pPr>
            <a:lvl3pPr marL="2804190" indent="0">
              <a:buNone/>
              <a:defRPr sz="5520" b="1"/>
            </a:lvl3pPr>
            <a:lvl4pPr marL="4206286" indent="0">
              <a:buNone/>
              <a:defRPr sz="4907" b="1"/>
            </a:lvl4pPr>
            <a:lvl5pPr marL="5608381" indent="0">
              <a:buNone/>
              <a:defRPr sz="4907" b="1"/>
            </a:lvl5pPr>
            <a:lvl6pPr marL="7010476" indent="0">
              <a:buNone/>
              <a:defRPr sz="4907" b="1"/>
            </a:lvl6pPr>
            <a:lvl7pPr marL="8412571" indent="0">
              <a:buNone/>
              <a:defRPr sz="4907" b="1"/>
            </a:lvl7pPr>
            <a:lvl8pPr marL="9814667" indent="0">
              <a:buNone/>
              <a:defRPr sz="4907" b="1"/>
            </a:lvl8pPr>
            <a:lvl9pPr marL="11216762" indent="0">
              <a:buNone/>
              <a:defRPr sz="4907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196062" y="10242973"/>
            <a:ext cx="11921332" cy="150658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8419-8E05-4C01-8E95-4F59DB8F53F9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7E2-97D1-4BB0-A081-212C883D4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85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8419-8E05-4C01-8E95-4F59DB8F53F9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7E2-97D1-4BB0-A081-212C883D4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0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8419-8E05-4C01-8E95-4F59DB8F53F9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7E2-97D1-4BB0-A081-212C883D4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47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512" y="1869440"/>
            <a:ext cx="9044146" cy="6543040"/>
          </a:xfrm>
        </p:spPr>
        <p:txBody>
          <a:bodyPr anchor="b"/>
          <a:lstStyle>
            <a:lvl1pPr>
              <a:defRPr sz="981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1332" y="4037477"/>
            <a:ext cx="14196060" cy="19927711"/>
          </a:xfrm>
        </p:spPr>
        <p:txBody>
          <a:bodyPr/>
          <a:lstStyle>
            <a:lvl1pPr>
              <a:defRPr sz="9813"/>
            </a:lvl1pPr>
            <a:lvl2pPr>
              <a:defRPr sz="8587"/>
            </a:lvl2pPr>
            <a:lvl3pPr>
              <a:defRPr sz="7360"/>
            </a:lvl3pPr>
            <a:lvl4pPr>
              <a:defRPr sz="6133"/>
            </a:lvl4pPr>
            <a:lvl5pPr>
              <a:defRPr sz="6133"/>
            </a:lvl5pPr>
            <a:lvl6pPr>
              <a:defRPr sz="6133"/>
            </a:lvl6pPr>
            <a:lvl7pPr>
              <a:defRPr sz="6133"/>
            </a:lvl7pPr>
            <a:lvl8pPr>
              <a:defRPr sz="6133"/>
            </a:lvl8pPr>
            <a:lvl9pPr>
              <a:defRPr sz="613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1512" y="8412480"/>
            <a:ext cx="9044146" cy="15585160"/>
          </a:xfrm>
        </p:spPr>
        <p:txBody>
          <a:bodyPr/>
          <a:lstStyle>
            <a:lvl1pPr marL="0" indent="0">
              <a:buNone/>
              <a:defRPr sz="4907"/>
            </a:lvl1pPr>
            <a:lvl2pPr marL="1402095" indent="0">
              <a:buNone/>
              <a:defRPr sz="4293"/>
            </a:lvl2pPr>
            <a:lvl3pPr marL="2804190" indent="0">
              <a:buNone/>
              <a:defRPr sz="3680"/>
            </a:lvl3pPr>
            <a:lvl4pPr marL="4206286" indent="0">
              <a:buNone/>
              <a:defRPr sz="3067"/>
            </a:lvl4pPr>
            <a:lvl5pPr marL="5608381" indent="0">
              <a:buNone/>
              <a:defRPr sz="3067"/>
            </a:lvl5pPr>
            <a:lvl6pPr marL="7010476" indent="0">
              <a:buNone/>
              <a:defRPr sz="3067"/>
            </a:lvl6pPr>
            <a:lvl7pPr marL="8412571" indent="0">
              <a:buNone/>
              <a:defRPr sz="3067"/>
            </a:lvl7pPr>
            <a:lvl8pPr marL="9814667" indent="0">
              <a:buNone/>
              <a:defRPr sz="3067"/>
            </a:lvl8pPr>
            <a:lvl9pPr marL="11216762" indent="0">
              <a:buNone/>
              <a:defRPr sz="306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8419-8E05-4C01-8E95-4F59DB8F53F9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7E2-97D1-4BB0-A081-212C883D4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4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512" y="1869440"/>
            <a:ext cx="9044146" cy="6543040"/>
          </a:xfrm>
        </p:spPr>
        <p:txBody>
          <a:bodyPr anchor="b"/>
          <a:lstStyle>
            <a:lvl1pPr>
              <a:defRPr sz="981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921332" y="4037477"/>
            <a:ext cx="14196060" cy="19927711"/>
          </a:xfrm>
        </p:spPr>
        <p:txBody>
          <a:bodyPr anchor="t"/>
          <a:lstStyle>
            <a:lvl1pPr marL="0" indent="0">
              <a:buNone/>
              <a:defRPr sz="9813"/>
            </a:lvl1pPr>
            <a:lvl2pPr marL="1402095" indent="0">
              <a:buNone/>
              <a:defRPr sz="8587"/>
            </a:lvl2pPr>
            <a:lvl3pPr marL="2804190" indent="0">
              <a:buNone/>
              <a:defRPr sz="7360"/>
            </a:lvl3pPr>
            <a:lvl4pPr marL="4206286" indent="0">
              <a:buNone/>
              <a:defRPr sz="6133"/>
            </a:lvl4pPr>
            <a:lvl5pPr marL="5608381" indent="0">
              <a:buNone/>
              <a:defRPr sz="6133"/>
            </a:lvl5pPr>
            <a:lvl6pPr marL="7010476" indent="0">
              <a:buNone/>
              <a:defRPr sz="6133"/>
            </a:lvl6pPr>
            <a:lvl7pPr marL="8412571" indent="0">
              <a:buNone/>
              <a:defRPr sz="6133"/>
            </a:lvl7pPr>
            <a:lvl8pPr marL="9814667" indent="0">
              <a:buNone/>
              <a:defRPr sz="6133"/>
            </a:lvl8pPr>
            <a:lvl9pPr marL="11216762" indent="0">
              <a:buNone/>
              <a:defRPr sz="6133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1512" y="8412480"/>
            <a:ext cx="9044146" cy="15585160"/>
          </a:xfrm>
        </p:spPr>
        <p:txBody>
          <a:bodyPr/>
          <a:lstStyle>
            <a:lvl1pPr marL="0" indent="0">
              <a:buNone/>
              <a:defRPr sz="4907"/>
            </a:lvl1pPr>
            <a:lvl2pPr marL="1402095" indent="0">
              <a:buNone/>
              <a:defRPr sz="4293"/>
            </a:lvl2pPr>
            <a:lvl3pPr marL="2804190" indent="0">
              <a:buNone/>
              <a:defRPr sz="3680"/>
            </a:lvl3pPr>
            <a:lvl4pPr marL="4206286" indent="0">
              <a:buNone/>
              <a:defRPr sz="3067"/>
            </a:lvl4pPr>
            <a:lvl5pPr marL="5608381" indent="0">
              <a:buNone/>
              <a:defRPr sz="3067"/>
            </a:lvl5pPr>
            <a:lvl6pPr marL="7010476" indent="0">
              <a:buNone/>
              <a:defRPr sz="3067"/>
            </a:lvl6pPr>
            <a:lvl7pPr marL="8412571" indent="0">
              <a:buNone/>
              <a:defRPr sz="3067"/>
            </a:lvl7pPr>
            <a:lvl8pPr marL="9814667" indent="0">
              <a:buNone/>
              <a:defRPr sz="3067"/>
            </a:lvl8pPr>
            <a:lvl9pPr marL="11216762" indent="0">
              <a:buNone/>
              <a:defRPr sz="306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8419-8E05-4C01-8E95-4F59DB8F53F9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7E2-97D1-4BB0-A081-212C883D4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56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7860" y="1492962"/>
            <a:ext cx="24185880" cy="54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7860" y="7464778"/>
            <a:ext cx="24185880" cy="17792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7860" y="25990415"/>
            <a:ext cx="6309360" cy="1492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E8419-8E05-4C01-8E95-4F59DB8F53F9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8780" y="25990415"/>
            <a:ext cx="9464040" cy="1492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804380" y="25990415"/>
            <a:ext cx="6309360" cy="1492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D87E2-97D1-4BB0-A081-212C883D49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75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04190" rtl="0" eaLnBrk="1" latinLnBrk="0" hangingPunct="1">
        <a:lnSpc>
          <a:spcPct val="90000"/>
        </a:lnSpc>
        <a:spcBef>
          <a:spcPct val="0"/>
        </a:spcBef>
        <a:buNone/>
        <a:defRPr sz="134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1048" indent="-701048" algn="l" defTabSz="2804190" rtl="0" eaLnBrk="1" latinLnBrk="0" hangingPunct="1">
        <a:lnSpc>
          <a:spcPct val="90000"/>
        </a:lnSpc>
        <a:spcBef>
          <a:spcPts val="3067"/>
        </a:spcBef>
        <a:buFont typeface="Arial" panose="020B0604020202020204" pitchFamily="34" charset="0"/>
        <a:buChar char="•"/>
        <a:defRPr sz="8587" kern="1200">
          <a:solidFill>
            <a:schemeClr val="tx1"/>
          </a:solidFill>
          <a:latin typeface="+mn-lt"/>
          <a:ea typeface="+mn-ea"/>
          <a:cs typeface="+mn-cs"/>
        </a:defRPr>
      </a:lvl1pPr>
      <a:lvl2pPr marL="2103143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7360" kern="1200">
          <a:solidFill>
            <a:schemeClr val="tx1"/>
          </a:solidFill>
          <a:latin typeface="+mn-lt"/>
          <a:ea typeface="+mn-ea"/>
          <a:cs typeface="+mn-cs"/>
        </a:defRPr>
      </a:lvl2pPr>
      <a:lvl3pPr marL="3505238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6133" kern="1200">
          <a:solidFill>
            <a:schemeClr val="tx1"/>
          </a:solidFill>
          <a:latin typeface="+mn-lt"/>
          <a:ea typeface="+mn-ea"/>
          <a:cs typeface="+mn-cs"/>
        </a:defRPr>
      </a:lvl3pPr>
      <a:lvl4pPr marL="4907333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4pPr>
      <a:lvl5pPr marL="6309429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5pPr>
      <a:lvl6pPr marL="7711524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6pPr>
      <a:lvl7pPr marL="9113619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7pPr>
      <a:lvl8pPr marL="10515714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8pPr>
      <a:lvl9pPr marL="11917810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1pPr>
      <a:lvl2pPr marL="1402095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2pPr>
      <a:lvl3pPr marL="2804190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3pPr>
      <a:lvl4pPr marL="4206286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4pPr>
      <a:lvl5pPr marL="5608381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5pPr>
      <a:lvl6pPr marL="7010476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6pPr>
      <a:lvl7pPr marL="8412571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7pPr>
      <a:lvl8pPr marL="9814667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8pPr>
      <a:lvl9pPr marL="11216762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847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Lira de S.</dc:creator>
  <cp:lastModifiedBy>Matheus Lira de S.</cp:lastModifiedBy>
  <cp:revision>1</cp:revision>
  <dcterms:created xsi:type="dcterms:W3CDTF">2018-07-31T18:18:24Z</dcterms:created>
  <dcterms:modified xsi:type="dcterms:W3CDTF">2018-07-31T18:22:51Z</dcterms:modified>
</cp:coreProperties>
</file>