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773400" cy="2804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7" autoAdjust="0"/>
    <p:restoredTop sz="94660"/>
  </p:normalViewPr>
  <p:slideViewPr>
    <p:cSldViewPr snapToGrid="0">
      <p:cViewPr varScale="1">
        <p:scale>
          <a:sx n="29" d="100"/>
          <a:sy n="29" d="100"/>
        </p:scale>
        <p:origin x="27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4589220"/>
            <a:ext cx="13407390" cy="9762631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4728335"/>
            <a:ext cx="11830050" cy="6770227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1" y="1492955"/>
            <a:ext cx="3401139" cy="23763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3" y="1492955"/>
            <a:ext cx="10006251" cy="23763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6990937"/>
            <a:ext cx="13604558" cy="11664525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18765810"/>
            <a:ext cx="13604558" cy="6134098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492962"/>
            <a:ext cx="13604558" cy="54200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8" y="6874091"/>
            <a:ext cx="6672887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8" y="10242975"/>
            <a:ext cx="6672887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6" y="6874091"/>
            <a:ext cx="6705749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6" y="10242975"/>
            <a:ext cx="6705749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037479"/>
            <a:ext cx="7985284" cy="19927711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037479"/>
            <a:ext cx="7985284" cy="19927711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2" y="1492962"/>
            <a:ext cx="13604558" cy="54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2" y="7464778"/>
            <a:ext cx="13604558" cy="1779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40" y="25990415"/>
            <a:ext cx="5323523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homem, gravata, escuro&#10;&#10;Descrição gerada com muito alta confiança">
            <a:extLst>
              <a:ext uri="{FF2B5EF4-FFF2-40B4-BE49-F238E27FC236}">
                <a16:creationId xmlns:a16="http://schemas.microsoft.com/office/drawing/2014/main" id="{0A573132-0387-4A91-96B9-7A57C8D4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7000" y="-24300"/>
            <a:ext cx="38887400" cy="280902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FD001F0-949B-4A03-8416-2CB754A1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3783" y="1"/>
            <a:ext cx="22920966" cy="280415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238EF3-A6D8-4B68-A966-E22BE075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3" y="20291423"/>
            <a:ext cx="4817534" cy="48175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086D02-D98A-47F1-BCDE-873139999680}"/>
              </a:ext>
            </a:extLst>
          </p:cNvPr>
          <p:cNvSpPr txBox="1"/>
          <p:nvPr/>
        </p:nvSpPr>
        <p:spPr>
          <a:xfrm>
            <a:off x="4089402" y="25793520"/>
            <a:ext cx="759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3E5D4"/>
                </a:solidFill>
                <a:latin typeface="Montserrat Light" panose="00000400000000000000" pitchFamily="50" charset="0"/>
              </a:rPr>
              <a:t>Ministério de  jovens e adolescentes da Igreja Batista Memorial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9095E-899A-4D06-9111-816C86002F8C}"/>
              </a:ext>
            </a:extLst>
          </p:cNvPr>
          <p:cNvSpPr txBox="1"/>
          <p:nvPr/>
        </p:nvSpPr>
        <p:spPr>
          <a:xfrm>
            <a:off x="2362202" y="1047751"/>
            <a:ext cx="11048998" cy="486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500" dirty="0">
                <a:solidFill>
                  <a:srgbClr val="E3E5D4"/>
                </a:solidFill>
                <a:latin typeface="Amatic" panose="02000803000000000000" pitchFamily="2" charset="0"/>
              </a:rPr>
              <a:t>Qual é a maior renúncia que você já fez por Deus?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9B7637-A760-4480-B313-E21CBBE9908B}"/>
              </a:ext>
            </a:extLst>
          </p:cNvPr>
          <p:cNvSpPr/>
          <p:nvPr/>
        </p:nvSpPr>
        <p:spPr>
          <a:xfrm>
            <a:off x="5878286" y="26747627"/>
            <a:ext cx="4020457" cy="45719"/>
          </a:xfrm>
          <a:prstGeom prst="rect">
            <a:avLst/>
          </a:prstGeom>
          <a:solidFill>
            <a:srgbClr val="E3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1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21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Amatic</vt:lpstr>
      <vt:lpstr>Arial</vt:lpstr>
      <vt:lpstr>Calibri</vt:lpstr>
      <vt:lpstr>Calibri Light</vt:lpstr>
      <vt:lpstr>Montserrat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3</cp:revision>
  <dcterms:created xsi:type="dcterms:W3CDTF">2018-07-31T18:17:02Z</dcterms:created>
  <dcterms:modified xsi:type="dcterms:W3CDTF">2018-08-01T01:40:42Z</dcterms:modified>
</cp:coreProperties>
</file>