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9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76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3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37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0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3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15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22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8196-A278-4B4C-8A34-2C76FD976E8F}" type="datetimeFigureOut">
              <a:rPr lang="pt-BR" smtClean="0"/>
              <a:t>16/07/2018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5CA-D18A-429C-9B19-9C2B5CB63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58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2D71523-42A0-47DC-A64B-E118D3EB8A41}"/>
              </a:ext>
            </a:extLst>
          </p:cNvPr>
          <p:cNvGrpSpPr/>
          <p:nvPr/>
        </p:nvGrpSpPr>
        <p:grpSpPr>
          <a:xfrm>
            <a:off x="4352925" y="3702994"/>
            <a:ext cx="1932892" cy="1033165"/>
            <a:chOff x="4067175" y="3702994"/>
            <a:chExt cx="1932892" cy="103316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21AE7FD-5FF6-409A-BB76-43E214A90073}"/>
                </a:ext>
              </a:extLst>
            </p:cNvPr>
            <p:cNvSpPr txBox="1"/>
            <p:nvPr/>
          </p:nvSpPr>
          <p:spPr>
            <a:xfrm>
              <a:off x="4505747" y="4274494"/>
              <a:ext cx="1494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Oswald" panose="02000303000000000000" pitchFamily="2" charset="0"/>
                </a:rPr>
                <a:t>@_</a:t>
              </a:r>
              <a:r>
                <a:rPr lang="pt-BR" sz="2400" dirty="0" err="1">
                  <a:solidFill>
                    <a:schemeClr val="bg1"/>
                  </a:solidFill>
                  <a:latin typeface="Oswald" panose="02000303000000000000" pitchFamily="2" charset="0"/>
                </a:rPr>
                <a:t>melflavia</a:t>
              </a:r>
              <a:endParaRPr lang="pt-BR" sz="2400" dirty="0">
                <a:solidFill>
                  <a:schemeClr val="bg1"/>
                </a:solidFill>
                <a:latin typeface="Oswald" panose="02000303000000000000" pitchFamily="2" charset="0"/>
              </a:endParaRPr>
            </a:p>
          </p:txBody>
        </p:sp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C5B24A22-F10A-4CAE-96B0-DE61C92C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67175" y="4324352"/>
              <a:ext cx="361950" cy="361950"/>
            </a:xfrm>
            <a:prstGeom prst="rect">
              <a:avLst/>
            </a:prstGeom>
          </p:spPr>
        </p:pic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A95B51FA-023A-486B-B9C0-B9AE3353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67175" y="3752852"/>
              <a:ext cx="361950" cy="361950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CBFE64C-7613-4C5D-96CF-551528960711}"/>
                </a:ext>
              </a:extLst>
            </p:cNvPr>
            <p:cNvSpPr txBox="1"/>
            <p:nvPr/>
          </p:nvSpPr>
          <p:spPr>
            <a:xfrm>
              <a:off x="4505747" y="3702994"/>
              <a:ext cx="686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Oswald" panose="02000303000000000000" pitchFamily="2" charset="0"/>
                </a:rPr>
                <a:t>M&amp;F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111FFDA-05F3-4E7A-B4E7-01D8C8FF5CDA}"/>
              </a:ext>
            </a:extLst>
          </p:cNvPr>
          <p:cNvSpPr txBox="1"/>
          <p:nvPr/>
        </p:nvSpPr>
        <p:spPr>
          <a:xfrm>
            <a:off x="3115511" y="230576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Oswald light" panose="02000303000000000000" pitchFamily="2" charset="0"/>
              </a:rPr>
              <a:t>Melissa e Flávia</a:t>
            </a:r>
          </a:p>
        </p:txBody>
      </p:sp>
      <p:pic>
        <p:nvPicPr>
          <p:cNvPr id="32" name="Imagem 3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D47DDAC-A7F0-4871-8F80-EBCC3A0D24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46" y="3588097"/>
            <a:ext cx="1211057" cy="12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C47D26-A83B-4B45-8766-7D1DC0611BD9}"/>
              </a:ext>
            </a:extLst>
          </p:cNvPr>
          <p:cNvSpPr txBox="1"/>
          <p:nvPr/>
        </p:nvSpPr>
        <p:spPr>
          <a:xfrm>
            <a:off x="485917" y="2185512"/>
            <a:ext cx="3575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WC Mano Negra Bta" panose="02000506000000020004" pitchFamily="50" charset="0"/>
              </a:rPr>
              <a:t>Filho do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WC Mano Negra Bta" panose="02000506000000020004" pitchFamily="50" charset="0"/>
              </a:rPr>
              <a:t>Deus vivo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DFB566-1C57-439D-BFFB-30F84185A695}"/>
              </a:ext>
            </a:extLst>
          </p:cNvPr>
          <p:cNvSpPr txBox="1"/>
          <p:nvPr/>
        </p:nvSpPr>
        <p:spPr>
          <a:xfrm>
            <a:off x="5251118" y="3518326"/>
            <a:ext cx="3311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 Regular" panose="02000503000000000000" pitchFamily="2" charset="0"/>
              </a:rPr>
              <a:t>2016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Oswald Regular" panose="02000503000000000000" pitchFamily="2" charset="0"/>
              </a:rPr>
              <a:t>GLÓRIA E HONRA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D0E80-EB46-42D5-AB42-8719CEBF6B43}"/>
              </a:ext>
            </a:extLst>
          </p:cNvPr>
          <p:cNvSpPr txBox="1"/>
          <p:nvPr/>
        </p:nvSpPr>
        <p:spPr>
          <a:xfrm>
            <a:off x="5691173" y="2508677"/>
            <a:ext cx="243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pc="800" dirty="0">
                <a:solidFill>
                  <a:schemeClr val="bg1"/>
                </a:solidFill>
                <a:latin typeface="Oswald light" panose="02000303000000000000" pitchFamily="2" charset="0"/>
              </a:rPr>
              <a:t>NÍVEA SOARES</a:t>
            </a:r>
          </a:p>
        </p:txBody>
      </p:sp>
    </p:spTree>
    <p:extLst>
      <p:ext uri="{BB962C8B-B14F-4D97-AF65-F5344CB8AC3E}">
        <p14:creationId xmlns:p14="http://schemas.microsoft.com/office/powerpoint/2010/main" val="189495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3DD96C1-4E9F-4C9E-833D-EE15075199B1}"/>
              </a:ext>
            </a:extLst>
          </p:cNvPr>
          <p:cNvSpPr txBox="1"/>
          <p:nvPr/>
        </p:nvSpPr>
        <p:spPr>
          <a:xfrm>
            <a:off x="1057275" y="1564170"/>
            <a:ext cx="7029450" cy="331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Verbo vivo viveu entre nós</a:t>
            </a:r>
            <a:b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</a:b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Filho do homem, filho de Deus</a:t>
            </a:r>
            <a:b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</a:b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Curando os enfermos, livrando os cativos</a:t>
            </a:r>
            <a:b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</a:b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Era chegado o reino de Deus</a:t>
            </a:r>
          </a:p>
        </p:txBody>
      </p:sp>
    </p:spTree>
    <p:extLst>
      <p:ext uri="{BB962C8B-B14F-4D97-AF65-F5344CB8AC3E}">
        <p14:creationId xmlns:p14="http://schemas.microsoft.com/office/powerpoint/2010/main" val="35737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3DD96C1-4E9F-4C9E-833D-EE15075199B1}"/>
              </a:ext>
            </a:extLst>
          </p:cNvPr>
          <p:cNvSpPr txBox="1"/>
          <p:nvPr/>
        </p:nvSpPr>
        <p:spPr>
          <a:xfrm>
            <a:off x="1226820" y="1531219"/>
            <a:ext cx="6690360" cy="331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Foi humilhado, crucificado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Tão rejeitado pelos seus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Ressuscitado, glorificado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O inferno e a morte venceu</a:t>
            </a:r>
          </a:p>
        </p:txBody>
      </p:sp>
    </p:spTree>
    <p:extLst>
      <p:ext uri="{BB962C8B-B14F-4D97-AF65-F5344CB8AC3E}">
        <p14:creationId xmlns:p14="http://schemas.microsoft.com/office/powerpoint/2010/main" val="3231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3DD96C1-4E9F-4C9E-833D-EE15075199B1}"/>
              </a:ext>
            </a:extLst>
          </p:cNvPr>
          <p:cNvSpPr txBox="1"/>
          <p:nvPr/>
        </p:nvSpPr>
        <p:spPr>
          <a:xfrm>
            <a:off x="1203960" y="1539456"/>
            <a:ext cx="6717030" cy="331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E agora quem dizem que Tu és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Um profeta, um agitador qualquer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Teu Espírito me revela quem Tu és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Ungido de Deus</a:t>
            </a:r>
          </a:p>
        </p:txBody>
      </p:sp>
    </p:spTree>
    <p:extLst>
      <p:ext uri="{BB962C8B-B14F-4D97-AF65-F5344CB8AC3E}">
        <p14:creationId xmlns:p14="http://schemas.microsoft.com/office/powerpoint/2010/main" val="32277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3DD96C1-4E9F-4C9E-833D-EE15075199B1}"/>
              </a:ext>
            </a:extLst>
          </p:cNvPr>
          <p:cNvSpPr txBox="1"/>
          <p:nvPr/>
        </p:nvSpPr>
        <p:spPr>
          <a:xfrm>
            <a:off x="1196340" y="1547695"/>
            <a:ext cx="6751320" cy="331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Tu és o Cristo, filho do Deus vivo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Sobre esta rocha Tua igreja está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Tu és o Cristo, filho do Deus vivo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Oswald Regular" panose="02000503000000000000" pitchFamily="2" charset="0"/>
              </a:rPr>
              <a:t>Rocha inabalável, outro igual não há</a:t>
            </a:r>
          </a:p>
        </p:txBody>
      </p:sp>
    </p:spTree>
    <p:extLst>
      <p:ext uri="{BB962C8B-B14F-4D97-AF65-F5344CB8AC3E}">
        <p14:creationId xmlns:p14="http://schemas.microsoft.com/office/powerpoint/2010/main" val="32396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94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Oswald</vt:lpstr>
      <vt:lpstr>Oswald light</vt:lpstr>
      <vt:lpstr>Oswald Regular</vt:lpstr>
      <vt:lpstr>WC Mano Negra Bta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Lira de S.</dc:creator>
  <cp:lastModifiedBy>Matheus Lira de S.</cp:lastModifiedBy>
  <cp:revision>11</cp:revision>
  <dcterms:created xsi:type="dcterms:W3CDTF">2018-07-16T18:10:29Z</dcterms:created>
  <dcterms:modified xsi:type="dcterms:W3CDTF">2018-07-17T02:42:05Z</dcterms:modified>
</cp:coreProperties>
</file>