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oppins Ultra-Bold" charset="1" panose="00000900000000000000"/>
      <p:regular r:id="rId23"/>
    </p:embeddedFont>
    <p:embeddedFont>
      <p:font typeface="Poppins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https://www.saude.mg.gov.br/lme/story/16182-pessoas-nao-vacinadas-tem-11-vezes-mais-chances-de-morrer-por-covid-19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703643" y="-1992076"/>
            <a:ext cx="12571376" cy="13978662"/>
          </a:xfrm>
          <a:custGeom>
            <a:avLst/>
            <a:gdLst/>
            <a:ahLst/>
            <a:cxnLst/>
            <a:rect r="r" b="b" t="t" l="l"/>
            <a:pathLst>
              <a:path h="13978662" w="12571376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89279" y="5035369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89279" y="1215924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9279" y="-2673773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6392" y="2616658"/>
            <a:ext cx="7312888" cy="273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spc="-15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importância da</a:t>
            </a:r>
          </a:p>
          <a:p>
            <a:pPr algn="l">
              <a:lnSpc>
                <a:spcPts val="7039"/>
              </a:lnSpc>
            </a:pPr>
            <a:r>
              <a:rPr lang="en-US" sz="6399" spc="-15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vacinação contra</a:t>
            </a:r>
          </a:p>
          <a:p>
            <a:pPr algn="l">
              <a:lnSpc>
                <a:spcPts val="7039"/>
              </a:lnSpc>
            </a:pPr>
            <a:r>
              <a:rPr lang="en-US" sz="6399" spc="-15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Covid.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2868" y="1028700"/>
            <a:ext cx="13802264" cy="8229600"/>
          </a:xfrm>
          <a:custGeom>
            <a:avLst/>
            <a:gdLst/>
            <a:ahLst/>
            <a:cxnLst/>
            <a:rect r="r" b="b" t="t" l="l"/>
            <a:pathLst>
              <a:path h="8229600" w="13802264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3922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Vacinados em MG 2021-2023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5340" y="1028700"/>
            <a:ext cx="12057321" cy="8229600"/>
          </a:xfrm>
          <a:custGeom>
            <a:avLst/>
            <a:gdLst/>
            <a:ahLst/>
            <a:cxnLst/>
            <a:rect r="r" b="b" t="t" l="l"/>
            <a:pathLst>
              <a:path h="8229600" w="12057321">
                <a:moveTo>
                  <a:pt x="0" y="0"/>
                </a:moveTo>
                <a:lnTo>
                  <a:pt x="12057320" y="0"/>
                </a:lnTo>
                <a:lnTo>
                  <a:pt x="120573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19144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Óbitos por 100 mil habitantes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2868" y="1028700"/>
            <a:ext cx="13802264" cy="8229600"/>
          </a:xfrm>
          <a:custGeom>
            <a:avLst/>
            <a:gdLst/>
            <a:ahLst/>
            <a:cxnLst/>
            <a:rect r="r" b="b" t="t" l="l"/>
            <a:pathLst>
              <a:path h="8229600" w="13802264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3922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Taxa de vacinação vs Óbitos em MG 2021-2023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126427"/>
            <a:ext cx="16230600" cy="8034147"/>
          </a:xfrm>
          <a:custGeom>
            <a:avLst/>
            <a:gdLst/>
            <a:ahLst/>
            <a:cxnLst/>
            <a:rect r="r" b="b" t="t" l="l"/>
            <a:pathLst>
              <a:path h="8034147" w="16230600">
                <a:moveTo>
                  <a:pt x="0" y="0"/>
                </a:moveTo>
                <a:lnTo>
                  <a:pt x="16230600" y="0"/>
                </a:lnTo>
                <a:lnTo>
                  <a:pt x="16230600" y="8034147"/>
                </a:lnTo>
                <a:lnTo>
                  <a:pt x="0" y="8034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3922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Óbitos após as doses em MG 2021-2023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2868" y="1028700"/>
            <a:ext cx="13802264" cy="8229600"/>
          </a:xfrm>
          <a:custGeom>
            <a:avLst/>
            <a:gdLst/>
            <a:ahLst/>
            <a:cxnLst/>
            <a:rect r="r" b="b" t="t" l="l"/>
            <a:pathLst>
              <a:path h="8229600" w="13802264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3922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Comparação de óbitos por grupo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3842" y="1028700"/>
            <a:ext cx="13880315" cy="8229600"/>
          </a:xfrm>
          <a:custGeom>
            <a:avLst/>
            <a:gdLst/>
            <a:ahLst/>
            <a:cxnLst/>
            <a:rect r="r" b="b" t="t" l="l"/>
            <a:pathLst>
              <a:path h="8229600" w="13880315">
                <a:moveTo>
                  <a:pt x="0" y="0"/>
                </a:moveTo>
                <a:lnTo>
                  <a:pt x="13880316" y="0"/>
                </a:lnTo>
                <a:lnTo>
                  <a:pt x="138803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9" t="0" r="-45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3922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Total de doses e tipos aplicadas por faixa etária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32482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-2491638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35972" y="1028700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Fontes.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35972" y="2622550"/>
            <a:ext cx="11342802" cy="386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400" spc="1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1 - </a:t>
            </a:r>
            <a:r>
              <a:rPr lang="en-US" sz="1400" spc="175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HTTPS://COVID.SAUDE.GOV.BR/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1400" spc="1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2 -</a:t>
            </a:r>
            <a:r>
              <a:rPr lang="en-US" sz="1400" spc="175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 HTTPS://INFOMS.SAUDE.GOV.BR/EXTENSIONS/SEIDIGI_DEMAS_VACINA_C19/SEIDIGI_DEMAS_VACINA_C19.HTML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1400" spc="1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3 - </a:t>
            </a:r>
            <a:r>
              <a:rPr lang="en-US" sz="1400" spc="175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HTTPS://INFOMS.SAUDE.GOV.BR/EXTENSIONS/COVID-19_HTML/COVID-19_HTML.HTML# HTTPS://INFOMS.SAUDE.GOV.BR/EXTENSIONS/SEIDIGI_DEMAS_VACINA_C19/SEIDIGI_DEMAS_VACINA_C19.HTML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1400" spc="1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4 -</a:t>
            </a:r>
            <a:r>
              <a:rPr lang="en-US" sz="1400" spc="175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  <a:r>
              <a:rPr lang="en-US" sz="1400" spc="175" u="sng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  <a:hlinkClick r:id="rId4" tooltip="https://www.saude.mg.gov.br/lme/story/16182-pessoas-nao-vacinadas-tem-11-vezes-mais-chances-de-morrer-por-covid-19"/>
              </a:rPr>
              <a:t>HTTPS://WWW.SAUDE.MG.GOV.BR/LME/STORY/16182-PESSOAS-NAO-VACINADAS-TEM-11-VEZES-MAIS-CHANCES-DE-MORRER-POR-COVID-19</a:t>
            </a:r>
          </a:p>
          <a:p>
            <a:pPr algn="l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703643" y="-1992076"/>
            <a:ext cx="12571376" cy="13978662"/>
          </a:xfrm>
          <a:custGeom>
            <a:avLst/>
            <a:gdLst/>
            <a:ahLst/>
            <a:cxnLst/>
            <a:rect r="r" b="b" t="t" l="l"/>
            <a:pathLst>
              <a:path h="13978662" w="12571376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89279" y="5035369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89279" y="1215924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9279" y="-2673773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553950"/>
            <a:ext cx="8846945" cy="96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40"/>
              </a:lnSpc>
              <a:spcBef>
                <a:spcPct val="0"/>
              </a:spcBef>
            </a:pPr>
            <a:r>
              <a:rPr lang="en-US" b="true" sz="6400" spc="-16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Considerações Finais.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32482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-2491638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35972" y="2254693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Equipe: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26130" y="4342508"/>
            <a:ext cx="8762117" cy="624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MATHEUS DE OLIVEIRA PAIXÃO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ÉRICK MATHEUS SILVA DE OLIVEIRA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EDGAR SOARES DOS SANTOS NETO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MARCELO VINÍCIUS RIBEIRO BARBOSA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RIVALDO LIMA BEZERRA NETO</a:t>
            </a: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4359" y="883285"/>
            <a:ext cx="7159283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Motivações: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7526" y="3891966"/>
            <a:ext cx="7263973" cy="244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objetivo deste projeto é comprovar a efetividade da vacinação contra a COVID-19 para através da coleta, análise e interpretação de dados provenientes do governo para conscientizar a população sobre a importância da vacinação.</a:t>
            </a:r>
          </a:p>
          <a:p>
            <a:pPr algn="l">
              <a:lnSpc>
                <a:spcPts val="329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430209" y="2781300"/>
            <a:ext cx="815292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spc="-112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importância desse projeto: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7526" y="2781300"/>
            <a:ext cx="406838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spc="-112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Objetivo: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30209" y="4301541"/>
            <a:ext cx="7263973" cy="326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vacinação contra a COVID-19 é uma ferramenta chave no controle da pandemia por isso entender sua efetividade é extremamente importante para a população. </a:t>
            </a:r>
          </a:p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Dados podem comprovar a eficácia das vacinas e ao documentar a eficácia das vacinas, é possível combater desinformações, que impactam diretamente a segurança.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-248793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226393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15503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59053" y="883285"/>
            <a:ext cx="7942312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Metodologia: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6101" y="3867150"/>
            <a:ext cx="7263973" cy="367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 construir os gráficos foram usadas a linguagem python junto com as seguintes  bibliotecas:</a:t>
            </a:r>
          </a:p>
          <a:p>
            <a:pPr algn="l">
              <a:lnSpc>
                <a:spcPts val="3296"/>
              </a:lnSpc>
            </a:pPr>
          </a:p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1- matplotlib.pyplot: utilizada para criar gráficos interativos.</a:t>
            </a:r>
          </a:p>
          <a:p>
            <a:pPr algn="l">
              <a:lnSpc>
                <a:spcPts val="3296"/>
              </a:lnSpc>
            </a:pPr>
          </a:p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2 - pandas: utilizada para análise e manipulação de dados.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6101" y="2781300"/>
            <a:ext cx="406838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spc="-112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Material: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-248793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226393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15503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6101" y="7983073"/>
            <a:ext cx="3147937" cy="1275227"/>
          </a:xfrm>
          <a:custGeom>
            <a:avLst/>
            <a:gdLst/>
            <a:ahLst/>
            <a:cxnLst/>
            <a:rect r="r" b="b" t="t" l="l"/>
            <a:pathLst>
              <a:path h="1275227" w="3147937">
                <a:moveTo>
                  <a:pt x="0" y="0"/>
                </a:moveTo>
                <a:lnTo>
                  <a:pt x="3147938" y="0"/>
                </a:lnTo>
                <a:lnTo>
                  <a:pt x="3147938" y="1275227"/>
                </a:lnTo>
                <a:lnTo>
                  <a:pt x="0" y="1275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49005" y="7976355"/>
            <a:ext cx="2290957" cy="1288663"/>
          </a:xfrm>
          <a:custGeom>
            <a:avLst/>
            <a:gdLst/>
            <a:ahLst/>
            <a:cxnLst/>
            <a:rect r="r" b="b" t="t" l="l"/>
            <a:pathLst>
              <a:path h="1288663" w="2290957">
                <a:moveTo>
                  <a:pt x="0" y="0"/>
                </a:moveTo>
                <a:lnTo>
                  <a:pt x="2290957" y="0"/>
                </a:lnTo>
                <a:lnTo>
                  <a:pt x="2290957" y="1288663"/>
                </a:lnTo>
                <a:lnTo>
                  <a:pt x="0" y="1288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30209" y="8189480"/>
            <a:ext cx="3385301" cy="1075538"/>
          </a:xfrm>
          <a:custGeom>
            <a:avLst/>
            <a:gdLst/>
            <a:ahLst/>
            <a:cxnLst/>
            <a:rect r="r" b="b" t="t" l="l"/>
            <a:pathLst>
              <a:path h="1075538" w="3385301">
                <a:moveTo>
                  <a:pt x="0" y="0"/>
                </a:moveTo>
                <a:lnTo>
                  <a:pt x="3385301" y="0"/>
                </a:lnTo>
                <a:lnTo>
                  <a:pt x="3385301" y="1075538"/>
                </a:lnTo>
                <a:lnTo>
                  <a:pt x="0" y="1075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193063" y="8156120"/>
            <a:ext cx="3083733" cy="1108898"/>
          </a:xfrm>
          <a:custGeom>
            <a:avLst/>
            <a:gdLst/>
            <a:ahLst/>
            <a:cxnLst/>
            <a:rect r="r" b="b" t="t" l="l"/>
            <a:pathLst>
              <a:path h="1108898" w="3083733">
                <a:moveTo>
                  <a:pt x="0" y="0"/>
                </a:moveTo>
                <a:lnTo>
                  <a:pt x="3083733" y="0"/>
                </a:lnTo>
                <a:lnTo>
                  <a:pt x="3083733" y="1108898"/>
                </a:lnTo>
                <a:lnTo>
                  <a:pt x="0" y="11088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430209" y="2781300"/>
            <a:ext cx="815292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spc="-112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Pesquisa: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30209" y="3457575"/>
            <a:ext cx="7263973" cy="163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Dados foram adquiridos através do Ministério da saúde e outros repositórios do governo brasileiro nos quais a população foi utilizada como amostra.</a:t>
            </a:r>
          </a:p>
          <a:p>
            <a:pPr algn="l">
              <a:lnSpc>
                <a:spcPts val="329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59053" y="883285"/>
            <a:ext cx="7942312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Sumário: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-2471956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5269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15503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76475"/>
            <a:ext cx="16230600" cy="583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Nós organizamos as informações relevantes sobre os efeitos e a efetividade das vacinas. Todos os membros contribuíram ativamente para a coleta de dados para juntar esses dados e criar uma narrativa coerente enquanto cumpriam outras tarefas que foram essenciais para a conclusão como criação do banner e do código.</a:t>
            </a:r>
          </a:p>
          <a:p>
            <a:pPr algn="ctr">
              <a:lnSpc>
                <a:spcPts val="2419"/>
              </a:lnSpc>
            </a:pPr>
          </a:p>
          <a:p>
            <a:pPr algn="ctr" marL="474979" indent="-237490" lvl="1">
              <a:lnSpc>
                <a:spcPts val="2419"/>
              </a:lnSpc>
              <a:buFont typeface="Arial"/>
              <a:buChar char="•"/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Python é altamente vantajoso para projetos de análise de dados, como o estudo da eficácia da vacina contra a Covid-19, devido à sua flexibilidade e vasto ecossistema de bibliotecas, como Pandas e Matplotlib.</a:t>
            </a:r>
          </a:p>
          <a:p>
            <a:pPr algn="ctr">
              <a:lnSpc>
                <a:spcPts val="2419"/>
              </a:lnSpc>
            </a:pPr>
          </a:p>
          <a:p>
            <a:pPr algn="ctr" marL="474979" indent="-237490" lvl="1">
              <a:lnSpc>
                <a:spcPts val="2419"/>
              </a:lnSpc>
              <a:buFont typeface="Arial"/>
              <a:buChar char="•"/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livraria pandas foi escolhida pois facilita a manipulação de dados com suas estruturas de dados eficientes que permitem o usuário organizar, filtrar e transformar dados com simplicidade.</a:t>
            </a:r>
          </a:p>
          <a:p>
            <a:pPr algn="ctr">
              <a:lnSpc>
                <a:spcPts val="2419"/>
              </a:lnSpc>
            </a:pPr>
          </a:p>
          <a:p>
            <a:pPr algn="ctr" marL="474979" indent="-237490" lvl="1">
              <a:lnSpc>
                <a:spcPts val="2419"/>
              </a:lnSpc>
              <a:buFont typeface="Arial"/>
              <a:buChar char="•"/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livraria Matplotlib foi escolhida pois é ideal para criar gráficos detalhados e personalizáveis, com ele é possível gerar gráficos de barras, linhas, dispersão e outros que revelam os impactos da vacinação ao longo do tempo. </a:t>
            </a: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3922" y="1028700"/>
            <a:ext cx="13540156" cy="8229600"/>
          </a:xfrm>
          <a:custGeom>
            <a:avLst/>
            <a:gdLst/>
            <a:ahLst/>
            <a:cxnLst/>
            <a:rect r="r" b="b" t="t" l="l"/>
            <a:pathLst>
              <a:path h="8229600" w="13540156">
                <a:moveTo>
                  <a:pt x="0" y="0"/>
                </a:moveTo>
                <a:lnTo>
                  <a:pt x="13540156" y="0"/>
                </a:lnTo>
                <a:lnTo>
                  <a:pt x="135401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7" t="0" r="-9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3922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Vacinados vs Não Vacinados 2021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2725" y="1028700"/>
            <a:ext cx="13802550" cy="8229600"/>
          </a:xfrm>
          <a:custGeom>
            <a:avLst/>
            <a:gdLst/>
            <a:ahLst/>
            <a:cxnLst/>
            <a:rect r="r" b="b" t="t" l="l"/>
            <a:pathLst>
              <a:path h="8229600" w="13802550">
                <a:moveTo>
                  <a:pt x="0" y="0"/>
                </a:moveTo>
                <a:lnTo>
                  <a:pt x="13802550" y="0"/>
                </a:lnTo>
                <a:lnTo>
                  <a:pt x="1380255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7" t="-1516" r="-75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3922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Vacinados vs Não Vacinados 2022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2868" y="1028700"/>
            <a:ext cx="13802264" cy="8229600"/>
          </a:xfrm>
          <a:custGeom>
            <a:avLst/>
            <a:gdLst/>
            <a:ahLst/>
            <a:cxnLst/>
            <a:rect r="r" b="b" t="t" l="l"/>
            <a:pathLst>
              <a:path h="8229600" w="13802264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3922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Vacinados vs Não Vacinados 2023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2868" y="1028700"/>
            <a:ext cx="13802264" cy="8229600"/>
          </a:xfrm>
          <a:custGeom>
            <a:avLst/>
            <a:gdLst/>
            <a:ahLst/>
            <a:cxnLst/>
            <a:rect r="r" b="b" t="t" l="l"/>
            <a:pathLst>
              <a:path h="8229600" w="13802264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3922" y="-9525"/>
            <a:ext cx="13540156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4000" spc="-1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Não Vacinados em MG 2021-2023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DAGU0LxBP7s</dc:identifier>
  <dcterms:modified xsi:type="dcterms:W3CDTF">2011-08-01T06:04:30Z</dcterms:modified>
  <cp:revision>1</cp:revision>
  <dc:title>Apresentação tecnológica azul de dashboards e relatórios financeiro</dc:title>
</cp:coreProperties>
</file>