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FEUP - MIEIC</a:t>
            </a:r>
            <a:br>
              <a:rPr lang="en-US" altLang="en-US"/>
            </a:br>
            <a:r>
              <a:rPr lang="en-US" altLang="en-US"/>
              <a:t>IART 2019/20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4678"/>
            <a:ext cx="9144000" cy="1655762"/>
          </a:xfrm>
        </p:spPr>
        <p:txBody>
          <a:bodyPr/>
          <a:p>
            <a:r>
              <a:rPr lang="en-US" altLang="en-US"/>
              <a:t>Trabalho realizado por:</a:t>
            </a:r>
            <a:endParaRPr lang="en-US" altLang="en-US"/>
          </a:p>
          <a:p>
            <a:r>
              <a:rPr lang="en-US" altLang="en-US"/>
              <a:t>Matheus Gonçalves (201405081)</a:t>
            </a:r>
            <a:endParaRPr lang="en-US" altLang="en-US"/>
          </a:p>
          <a:p>
            <a:r>
              <a:rPr lang="en-US" altLang="en-US"/>
              <a:t>Miguel Pires()</a:t>
            </a:r>
            <a:endParaRPr lang="en-US" altLang="en-US"/>
          </a:p>
          <a:p>
            <a:r>
              <a:rPr lang="en-US" altLang="en-US"/>
              <a:t>Ricardo Cardoso (201604686)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ZHED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O zhed é um jogo do tipo solitário que consiste em </a:t>
            </a:r>
            <a:r>
              <a:rPr lang="" altLang="en-US"/>
              <a:t>resolver um puzzle.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64540"/>
          </a:xfrm>
        </p:spPr>
        <p:txBody>
          <a:bodyPr/>
          <a:p>
            <a:r>
              <a:rPr lang="" altLang="en-US"/>
              <a:t>Problema de pesquisa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22985"/>
            <a:ext cx="3963670" cy="24745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" altLang="en-US" u="sng"/>
              <a:t>Representação do estado: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ArrayList&lt;ArrayList&lt;char&gt;&gt;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.    =&gt; espaço em branco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[1..9] =&gt; casas selecionáveis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W  =&gt; casa vencedora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</a:t>
            </a:r>
            <a:r>
              <a:rPr lang="" altLang="en-US">
                <a:latin typeface="东文宋体" charset="0"/>
              </a:rPr>
              <a:t>●    =&gt; espaço ocupado/preto</a:t>
            </a:r>
            <a:endParaRPr lang="" altLang="en-US">
              <a:latin typeface="东文宋体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56480" y="1023620"/>
            <a:ext cx="3381375" cy="247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E</a:t>
            </a:r>
            <a:r>
              <a:rPr lang="en-US" altLang="en-US" u="sng"/>
              <a:t>stado </a:t>
            </a:r>
            <a:r>
              <a:rPr lang="" altLang="en-US" u="sng"/>
              <a:t>inicial (exemplo)</a:t>
            </a:r>
            <a:r>
              <a:rPr lang="en-US" altLang="en-US" u="sng"/>
              <a:t>: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 . . . . . 3 . .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 . 4 . . . . . .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W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2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 . .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endParaRPr lang="" altLang="en-US">
              <a:latin typeface="东文宋体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538845" y="1023620"/>
            <a:ext cx="3381375" cy="247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Teste objetivo (W = </a:t>
            </a:r>
            <a:r>
              <a:rPr lang="" altLang="en-US" u="sng">
                <a:latin typeface="东文宋体" charset="0"/>
              </a:rPr>
              <a:t>●)</a:t>
            </a:r>
            <a:r>
              <a:rPr lang="en-US" altLang="en-US" u="sng"/>
              <a:t>: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 </a:t>
            </a:r>
            <a:r>
              <a:rPr lang="">
                <a:latin typeface="FreeMono" panose="020F0409020205020404" charset="0"/>
                <a:cs typeface="FreeMono" panose="020F0409020205020404" charset="0"/>
              </a:rPr>
              <a:t>? ? ? ? ? ? ? ?</a:t>
            </a:r>
            <a:endParaRPr lang="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? ? ?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en-US" altLang="en-US">
                <a:latin typeface="东文宋体" charset="0"/>
                <a:cs typeface="FreeMono" panose="020F0409020205020404" charset="0"/>
                <a:sym typeface="+mn-ea"/>
              </a:rPr>
              <a:t>●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? ? ? ?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? ? ? ? ? ? ? ?</a:t>
            </a:r>
            <a:endParaRPr lang="en-US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en-US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endParaRPr lang="en-US" altLang="en-US">
              <a:latin typeface="东文宋体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7700" y="3651885"/>
            <a:ext cx="3963670" cy="186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Operadores</a:t>
            </a:r>
            <a:r>
              <a:rPr lang="en-US" altLang="en-US" u="sng"/>
              <a:t>:</a:t>
            </a:r>
            <a:endParaRPr lang="en-US" altLang="en-US"/>
          </a:p>
          <a:p>
            <a:pPr marL="0" indent="0">
              <a:buNone/>
            </a:pPr>
            <a:r>
              <a:rPr lang="" altLang="en-US">
                <a:latin typeface="东文宋体" charset="0"/>
              </a:rPr>
              <a:t>Esquerda, Direita, Cima, Baixo.</a:t>
            </a:r>
            <a:r>
              <a:rPr lang="en-US" altLang="en-US">
                <a:latin typeface="东文宋体" charset="0"/>
              </a:rPr>
              <a:t> 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  </a:t>
            </a:r>
            <a:endParaRPr lang="en-US" altLang="en-US">
              <a:latin typeface="东文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856480" y="3651885"/>
            <a:ext cx="7064375" cy="186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Operadores: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Esquerda, Direita, Cima, Baixo. 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  </a:t>
            </a:r>
            <a:endParaRPr lang="en-US" altLang="en-US">
              <a:latin typeface="东文宋体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东文宋体</vt:lpstr>
      <vt:lpstr>MT Extra</vt:lpstr>
      <vt:lpstr>Times New Roman</vt:lpstr>
      <vt:lpstr>FreeSans</vt:lpstr>
      <vt:lpstr>FreeMono</vt:lpstr>
      <vt:lpstr>Office 主题​​</vt:lpstr>
      <vt:lpstr>FEUP - MIEIC IART 2019/20</vt:lpstr>
      <vt:lpstr>ZHED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</dc:creator>
  <cp:lastModifiedBy>ricardo</cp:lastModifiedBy>
  <cp:revision>3</cp:revision>
  <dcterms:created xsi:type="dcterms:W3CDTF">2020-03-06T15:04:39Z</dcterms:created>
  <dcterms:modified xsi:type="dcterms:W3CDTF">2020-03-06T15:04:39Z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