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PT" sz="1800" spc="-1" strike="noStrike">
                <a:latin typeface="Arial"/>
              </a:rPr>
              <a:t>Click to edit the title text format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PT" sz="4400" spc="-1" strike="noStrike">
                <a:latin typeface="Arial"/>
              </a:rPr>
              <a:t>Click to edit the </a:t>
            </a:r>
            <a:r>
              <a:rPr b="0" lang="pt-PT" sz="4400" spc="-1" strike="noStrike">
                <a:latin typeface="Arial"/>
              </a:rPr>
              <a:t>title text format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Click to edit the outline text format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Second Outline Level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Third Outline Level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Fourth Outline Level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Fifth Outline Level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Sixth Outline Level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Seventh Outline Level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wilgysef.com/articles/zhed-solver/#hdr-background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323000"/>
            <a:ext cx="9143280" cy="21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3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Arial Black"/>
              </a:rPr>
              <a:t>FEUP - MIEIC</a:t>
            </a:r>
            <a:br/>
            <a:r>
              <a:rPr b="0" lang="pt-PT" sz="6000" spc="-1" strike="noStrike">
                <a:solidFill>
                  <a:srgbClr val="000000"/>
                </a:solidFill>
                <a:latin typeface="Arial Black"/>
              </a:rPr>
              <a:t>IART 2019/20</a:t>
            </a:r>
            <a:endParaRPr b="0" lang="pt-PT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440460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PT" sz="1800" spc="-1" strike="noStrike">
                <a:solidFill>
                  <a:srgbClr val="404040"/>
                </a:solidFill>
                <a:latin typeface="Arial Black"/>
              </a:rPr>
              <a:t>Trabalho realizado por: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PT" sz="1800" spc="-1" strike="noStrike">
                <a:solidFill>
                  <a:srgbClr val="404040"/>
                </a:solidFill>
                <a:latin typeface="Arial Black"/>
              </a:rPr>
              <a:t>Matheus Gonçalves (201405081)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PT" sz="1800" spc="-1" strike="noStrike">
                <a:solidFill>
                  <a:srgbClr val="404040"/>
                </a:solidFill>
                <a:latin typeface="Arial Black"/>
              </a:rPr>
              <a:t>Miguel Pires (201406989)</a:t>
            </a:r>
            <a:endParaRPr b="0" lang="pt-PT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PT" sz="1800" spc="-1" strike="noStrike">
                <a:solidFill>
                  <a:srgbClr val="404040"/>
                </a:solidFill>
                <a:latin typeface="Arial Black"/>
              </a:rPr>
              <a:t>Ricardo Cardoso (201604686)</a:t>
            </a:r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Especificação do ZHED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47640" y="1825560"/>
            <a:ext cx="10514880" cy="291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O </a:t>
            </a:r>
            <a:r>
              <a:rPr b="1" lang="pt-PT" sz="2000" spc="-1" strike="noStrike">
                <a:solidFill>
                  <a:srgbClr val="404040"/>
                </a:solidFill>
                <a:latin typeface="Arial"/>
              </a:rPr>
              <a:t>ZHED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é um jogo do tipo solitário que consiste em resolver um puzzle. Os puzzles  são quadrículas com casas cinzentas, umas numeradas e outras não, e uma casa objetivo, de cor branca. Para completar cada nível, cada casa numerada tem que ser expandida em uma das quatro direções (cima, direita, baixo, esquerda) e sobreposta para alcançar a casa objetivo.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	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Cada casa expande </a:t>
            </a:r>
            <a:r>
              <a:rPr b="1" i="1" lang="pt-PT" sz="2000" spc="-1" strike="noStrike">
                <a:solidFill>
                  <a:srgbClr val="404040"/>
                </a:solidFill>
                <a:latin typeface="Arial"/>
              </a:rPr>
              <a:t>n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casas na direção escolhida, diminuindo em um para cada casa vazia. Quando uma casa em expansão se sobrepõe a uma casa já preenchida, o número de casas a serem preenchidas na direção da expansão não diminui.</a:t>
            </a:r>
            <a:endParaRPr b="0" lang="pt-PT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7640" y="258480"/>
            <a:ext cx="10514880" cy="7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Problema de pesquisa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16000" y="1023120"/>
            <a:ext cx="4535640" cy="45205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000000"/>
                </a:solidFill>
                <a:uFillTx/>
                <a:latin typeface="Arial"/>
              </a:rPr>
              <a:t>Representação do estado: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ArrayList&lt;ArrayList&lt;char&gt;&gt;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.    =&gt; espaço em branco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[1..9] =&gt; casas selecionáveis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W  =&gt; casa vencedora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PT" sz="2000" spc="-1" strike="noStrike">
                <a:solidFill>
                  <a:srgbClr val="000000"/>
                </a:solidFill>
                <a:latin typeface="东文宋体"/>
              </a:rPr>
              <a:t>●    </a:t>
            </a:r>
            <a:r>
              <a:rPr b="0" lang="pt-PT" sz="2000" spc="-1" strike="noStrike">
                <a:solidFill>
                  <a:srgbClr val="000000"/>
                </a:solidFill>
                <a:latin typeface="东文宋体"/>
              </a:rPr>
              <a:t>=&gt; casa ocupada (corresponde a uma ação realizada por uma peça)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85640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Estado inicial (exemplo):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W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2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2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8538840" y="1023480"/>
            <a:ext cx="3380760" cy="247320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Teste objetivo (W = </a:t>
            </a:r>
            <a:r>
              <a:rPr b="0" lang="pt-PT" sz="2000" spc="-1" strike="noStrike" u="sng">
                <a:solidFill>
                  <a:srgbClr val="000000"/>
                </a:solidFill>
                <a:uFillTx/>
                <a:latin typeface="东文宋体"/>
                <a:ea typeface="DejaVu Sans"/>
              </a:rPr>
              <a:t>●)</a:t>
            </a:r>
            <a:r>
              <a:rPr b="0" lang="pt-PT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0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0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0 0 0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0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 </a:t>
            </a:r>
            <a:r>
              <a:rPr b="0" lang="pt-PT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. . . . . . . .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4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4856400" y="4257720"/>
            <a:ext cx="7063560" cy="18622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Operadores: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东文宋体"/>
                <a:ea typeface="DejaVu Sans"/>
              </a:rPr>
              <a:t>Esquerda, Direita, Cima, Baixo. 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PT" sz="2000" spc="-1" strike="noStrike">
                <a:solidFill>
                  <a:srgbClr val="000000"/>
                </a:solidFill>
                <a:latin typeface="东文宋体"/>
                <a:ea typeface="DejaVu Sans"/>
              </a:rPr>
              <a:t>  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85" name="TextShape 6"/>
          <p:cNvSpPr txBox="1"/>
          <p:nvPr/>
        </p:nvSpPr>
        <p:spPr>
          <a:xfrm>
            <a:off x="8712000" y="3461760"/>
            <a:ext cx="30240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400" spc="-1" strike="noStrike">
                <a:latin typeface="Arial"/>
              </a:rPr>
              <a:t>Sequencia de ações:  Peça (3,5) → Direita, Peça (5,6) → Cima</a:t>
            </a:r>
            <a:endParaRPr b="0" lang="pt-PT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Arquitetura do projeto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0000" y="1584000"/>
            <a:ext cx="11303640" cy="10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PT" sz="1800" spc="-1" strike="noStrike">
                <a:latin typeface="Arial"/>
              </a:rPr>
              <a:t>Para a realização do solver com recursos aos algoritmos propostos (BFS, DFS, A* etc…) iremos implementar uma árvore em que cada node representa uma peça escolhida e as arestas a ação que cada uma pode executar no tabuleiro. Para gerar tal grafo partimos de uma formula que nos dá o número de nodes: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latin typeface="Arial"/>
              </a:rPr>
              <a:t>(4^k *n) +1, k ∈ [0...n+1] em que n representa o numero de peças no tabuleiro. 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60000" y="2880000"/>
            <a:ext cx="1584000" cy="1424160"/>
          </a:xfrm>
          <a:prstGeom prst="rect">
            <a:avLst/>
          </a:prstGeom>
          <a:ln>
            <a:noFill/>
          </a:ln>
        </p:spPr>
      </p:pic>
      <p:sp>
        <p:nvSpPr>
          <p:cNvPr id="89" name="TextShape 3"/>
          <p:cNvSpPr txBox="1"/>
          <p:nvPr/>
        </p:nvSpPr>
        <p:spPr>
          <a:xfrm>
            <a:off x="360000" y="4392000"/>
            <a:ext cx="1123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t-PT" sz="1800" spc="-1" strike="noStrike">
                <a:latin typeface="Arial"/>
              </a:rPr>
              <a:t>Game.java contém o loop do jogo para input do ultilizador bem como a logica dos movimentos no tabuleiro.</a:t>
            </a:r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Graph.java é o controlador da tree (onde também vão ser implementados os algoritmos de procura).</a:t>
            </a:r>
            <a:endParaRPr b="0" lang="pt-PT" sz="1800" spc="-1" strike="noStrike">
              <a:latin typeface="Arial"/>
            </a:endParaRPr>
          </a:p>
          <a:p>
            <a:r>
              <a:rPr b="0" lang="pt-PT" sz="1800" spc="-1" strike="noStrike">
                <a:latin typeface="Arial"/>
              </a:rPr>
              <a:t>Edge.java e Node.java são classes que constituem a tree do graph.  </a:t>
            </a:r>
            <a:endParaRPr b="0" lang="pt-PT" sz="1800" spc="-1" strike="noStrike">
              <a:latin typeface="Arial"/>
            </a:endParaRPr>
          </a:p>
          <a:p>
            <a:endParaRPr b="0" lang="pt-PT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7640" y="258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t-PT" sz="2400" spc="-1" strike="noStrike">
                <a:solidFill>
                  <a:srgbClr val="000000"/>
                </a:solidFill>
                <a:latin typeface="Arial Black"/>
              </a:rPr>
              <a:t>Referências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6476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1" lang="pt-PT" sz="2000" spc="-1" strike="noStrike">
                <a:solidFill>
                  <a:srgbClr val="404040"/>
                </a:solidFill>
                <a:latin typeface="Arial"/>
              </a:rPr>
              <a:t>ZHED Solver</a:t>
            </a:r>
            <a:r>
              <a:rPr b="0" lang="pt-PT" sz="2000" spc="-1" strike="noStrike">
                <a:solidFill>
                  <a:srgbClr val="404040"/>
                </a:solidFill>
                <a:latin typeface="Arial"/>
              </a:rPr>
              <a:t> - </a:t>
            </a:r>
            <a:r>
              <a:rPr b="0" lang="pt-PT" sz="20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https://www.wilgysef.com/articles/zhed-solver/#hdr-background</a:t>
            </a:r>
            <a:endParaRPr b="0" lang="pt-P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PT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LibreOffice/6.0.7.3$Linux_X86_64 LibreOffice_project/00m0$Build-3</Application>
  <Words>385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2020-03-06T15:04:39Z</dcterms:created>
  <dc:creator>ricardo</dc:creator>
  <dc:description/>
  <dc:language>pt-PT</dc:language>
  <cp:lastModifiedBy/>
  <dcterms:modified xsi:type="dcterms:W3CDTF">2020-03-15T17:24:29Z</dcterms:modified>
  <cp:revision>13</cp:revision>
  <dc:subject/>
  <dc:title>FEUP - MIEIC IART 2019/20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1033-11.1.0.8865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