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0" y="11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2020/3/14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lgysef.com/articles/zhed-solver/#hdr-backgrou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FEUP - MIEIC</a:t>
            </a:r>
            <a:br>
              <a:rPr lang="en-US" altLang="en-US" dirty="0"/>
            </a:br>
            <a:r>
              <a:rPr lang="en-US" altLang="en-US" dirty="0"/>
              <a:t>IART 2019/20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4678"/>
            <a:ext cx="9144000" cy="1655762"/>
          </a:xfrm>
        </p:spPr>
        <p:txBody>
          <a:bodyPr/>
          <a:lstStyle/>
          <a:p>
            <a:r>
              <a:rPr lang="en-US" altLang="en-US" dirty="0" err="1"/>
              <a:t>Trabalho</a:t>
            </a:r>
            <a:r>
              <a:rPr lang="en-US" altLang="en-US" dirty="0"/>
              <a:t> </a:t>
            </a:r>
            <a:r>
              <a:rPr lang="en-US" altLang="en-US" dirty="0" err="1"/>
              <a:t>realizado</a:t>
            </a:r>
            <a:r>
              <a:rPr lang="en-US" altLang="en-US" dirty="0"/>
              <a:t> por:</a:t>
            </a:r>
          </a:p>
          <a:p>
            <a:r>
              <a:rPr lang="en-US" altLang="en-US" dirty="0"/>
              <a:t>Matheus Gonçalves (201405081)</a:t>
            </a:r>
          </a:p>
          <a:p>
            <a:r>
              <a:rPr lang="en-US" altLang="en-US" dirty="0"/>
              <a:t>Miguel Pires (201406989)</a:t>
            </a:r>
          </a:p>
          <a:p>
            <a:r>
              <a:rPr lang="en-US" altLang="en-US" dirty="0"/>
              <a:t>Ricardo Cardoso (201604686)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do </a:t>
            </a:r>
            <a:r>
              <a:rPr lang="pt-PT" dirty="0"/>
              <a:t>ZHED</a:t>
            </a:r>
            <a:endParaRPr lang="pt-PT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699" y="1825625"/>
            <a:ext cx="10515601" cy="2916856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	O </a:t>
            </a:r>
            <a:r>
              <a:rPr lang="pt-PT" altLang="en-US" b="1" dirty="0"/>
              <a:t>ZHED</a:t>
            </a:r>
            <a:r>
              <a:rPr lang="en-US" altLang="en-US" dirty="0"/>
              <a:t> é um </a:t>
            </a:r>
            <a:r>
              <a:rPr lang="en-US" altLang="en-US" dirty="0" err="1"/>
              <a:t>jogo</a:t>
            </a:r>
            <a:r>
              <a:rPr lang="en-US" altLang="en-US" dirty="0"/>
              <a:t> do </a:t>
            </a:r>
            <a:r>
              <a:rPr lang="en-US" altLang="en-US" dirty="0" err="1"/>
              <a:t>tipo</a:t>
            </a:r>
            <a:r>
              <a:rPr lang="en-US" altLang="en-US" dirty="0"/>
              <a:t> </a:t>
            </a:r>
            <a:r>
              <a:rPr lang="en-US" altLang="en-US" dirty="0" err="1"/>
              <a:t>solitário</a:t>
            </a:r>
            <a:r>
              <a:rPr lang="en-US" altLang="en-US" dirty="0"/>
              <a:t> que </a:t>
            </a:r>
            <a:r>
              <a:rPr lang="en-US" altLang="en-US" dirty="0" err="1"/>
              <a:t>consiste</a:t>
            </a:r>
            <a:r>
              <a:rPr lang="en-US" altLang="en-US" dirty="0"/>
              <a:t> </a:t>
            </a:r>
            <a:r>
              <a:rPr lang="en-US" altLang="en-US" dirty="0" err="1"/>
              <a:t>em</a:t>
            </a:r>
            <a:r>
              <a:rPr lang="en-US" altLang="en-US" dirty="0"/>
              <a:t> </a:t>
            </a:r>
            <a:r>
              <a:rPr lang="" altLang="en-US" dirty="0"/>
              <a:t>resolver um puzzle. </a:t>
            </a:r>
            <a:r>
              <a:rPr lang="en-US" altLang="en-US" dirty="0" err="1"/>
              <a:t>Os</a:t>
            </a:r>
            <a:r>
              <a:rPr lang="en-US" altLang="en-US" dirty="0"/>
              <a:t> puzzles  </a:t>
            </a:r>
            <a:r>
              <a:rPr lang="en-US" altLang="en-US" dirty="0" err="1"/>
              <a:t>são</a:t>
            </a:r>
            <a:r>
              <a:rPr lang="en-US" altLang="en-US" dirty="0"/>
              <a:t> </a:t>
            </a:r>
            <a:r>
              <a:rPr lang="en-US" altLang="en-US" dirty="0" err="1"/>
              <a:t>quadrículas</a:t>
            </a:r>
            <a:r>
              <a:rPr lang="en-US" altLang="en-US" dirty="0"/>
              <a:t> com casas </a:t>
            </a:r>
            <a:r>
              <a:rPr lang="en-US" altLang="en-US" dirty="0" err="1"/>
              <a:t>cinzentas</a:t>
            </a:r>
            <a:r>
              <a:rPr lang="en-US" altLang="en-US" dirty="0"/>
              <a:t>, </a:t>
            </a:r>
            <a:r>
              <a:rPr lang="en-US" altLang="en-US" dirty="0" err="1"/>
              <a:t>umas</a:t>
            </a:r>
            <a:r>
              <a:rPr lang="en-US" altLang="en-US" dirty="0"/>
              <a:t> </a:t>
            </a:r>
            <a:r>
              <a:rPr lang="en-US" altLang="en-US" dirty="0" err="1"/>
              <a:t>numeradas</a:t>
            </a:r>
            <a:r>
              <a:rPr lang="en-US" altLang="en-US" dirty="0"/>
              <a:t> e </a:t>
            </a:r>
            <a:r>
              <a:rPr lang="en-US" altLang="en-US" dirty="0" err="1"/>
              <a:t>outras</a:t>
            </a:r>
            <a:r>
              <a:rPr lang="en-US" altLang="en-US" dirty="0"/>
              <a:t> </a:t>
            </a:r>
            <a:r>
              <a:rPr lang="en-US" altLang="en-US" dirty="0" err="1"/>
              <a:t>não</a:t>
            </a:r>
            <a:r>
              <a:rPr lang="en-US" altLang="en-US" dirty="0"/>
              <a:t>, e </a:t>
            </a:r>
            <a:r>
              <a:rPr lang="en-US" altLang="en-US" dirty="0" err="1"/>
              <a:t>uma</a:t>
            </a:r>
            <a:r>
              <a:rPr lang="en-US" altLang="en-US" dirty="0"/>
              <a:t> casa </a:t>
            </a:r>
            <a:r>
              <a:rPr lang="en-US" altLang="en-US" dirty="0" err="1"/>
              <a:t>objetivo</a:t>
            </a:r>
            <a:r>
              <a:rPr lang="en-US" altLang="en-US" dirty="0"/>
              <a:t>, de </a:t>
            </a:r>
            <a:r>
              <a:rPr lang="en-US" altLang="en-US" dirty="0" err="1"/>
              <a:t>cor</a:t>
            </a:r>
            <a:r>
              <a:rPr lang="en-US" altLang="en-US" dirty="0"/>
              <a:t> </a:t>
            </a:r>
            <a:r>
              <a:rPr lang="en-US" altLang="en-US" dirty="0" err="1"/>
              <a:t>branca</a:t>
            </a:r>
            <a:r>
              <a:rPr lang="en-US" altLang="en-US" dirty="0"/>
              <a:t>. Para </a:t>
            </a:r>
            <a:r>
              <a:rPr lang="en-US" altLang="en-US" dirty="0" err="1"/>
              <a:t>completar</a:t>
            </a:r>
            <a:r>
              <a:rPr lang="en-US" altLang="en-US" dirty="0"/>
              <a:t> </a:t>
            </a:r>
            <a:r>
              <a:rPr lang="en-US" altLang="en-US" dirty="0" err="1"/>
              <a:t>cada</a:t>
            </a:r>
            <a:r>
              <a:rPr lang="en-US" altLang="en-US" dirty="0"/>
              <a:t> </a:t>
            </a:r>
            <a:r>
              <a:rPr lang="en-US" altLang="en-US" dirty="0" err="1"/>
              <a:t>nível</a:t>
            </a:r>
            <a:r>
              <a:rPr lang="en-US" altLang="en-US" dirty="0"/>
              <a:t>, </a:t>
            </a:r>
            <a:r>
              <a:rPr lang="en-US" altLang="en-US" dirty="0" err="1"/>
              <a:t>cada</a:t>
            </a:r>
            <a:r>
              <a:rPr lang="en-US" altLang="en-US" dirty="0"/>
              <a:t> casa </a:t>
            </a:r>
            <a:r>
              <a:rPr lang="en-US" altLang="en-US" dirty="0" err="1"/>
              <a:t>numerada</a:t>
            </a:r>
            <a:r>
              <a:rPr lang="en-US" altLang="en-US" dirty="0"/>
              <a:t> </a:t>
            </a:r>
            <a:r>
              <a:rPr lang="en-US" altLang="en-US" dirty="0" err="1"/>
              <a:t>tem</a:t>
            </a:r>
            <a:r>
              <a:rPr lang="en-US" altLang="en-US" dirty="0"/>
              <a:t> que ser </a:t>
            </a:r>
            <a:r>
              <a:rPr lang="en-US" altLang="en-US" dirty="0" err="1"/>
              <a:t>expandida</a:t>
            </a:r>
            <a:r>
              <a:rPr lang="en-US" altLang="en-US" dirty="0"/>
              <a:t> </a:t>
            </a:r>
            <a:r>
              <a:rPr lang="en-US" altLang="en-US" dirty="0" err="1"/>
              <a:t>em</a:t>
            </a:r>
            <a:r>
              <a:rPr lang="en-US" altLang="en-US" dirty="0"/>
              <a:t> </a:t>
            </a:r>
            <a:r>
              <a:rPr lang="en-US" altLang="en-US" dirty="0" err="1"/>
              <a:t>uma</a:t>
            </a:r>
            <a:r>
              <a:rPr lang="en-US" altLang="en-US" dirty="0"/>
              <a:t> das </a:t>
            </a:r>
            <a:r>
              <a:rPr lang="en-US" altLang="en-US" dirty="0" err="1"/>
              <a:t>quatro</a:t>
            </a:r>
            <a:r>
              <a:rPr lang="en-US" altLang="en-US" dirty="0"/>
              <a:t> </a:t>
            </a:r>
            <a:r>
              <a:rPr lang="en-US" altLang="en-US" dirty="0" err="1"/>
              <a:t>direções</a:t>
            </a:r>
            <a:r>
              <a:rPr lang="en-US" altLang="en-US" dirty="0"/>
              <a:t> (</a:t>
            </a:r>
            <a:r>
              <a:rPr lang="en-US" altLang="en-US" dirty="0" err="1"/>
              <a:t>cima</a:t>
            </a:r>
            <a:r>
              <a:rPr lang="en-US" altLang="en-US" dirty="0"/>
              <a:t>, </a:t>
            </a:r>
            <a:r>
              <a:rPr lang="en-US" altLang="en-US" dirty="0" err="1"/>
              <a:t>direita</a:t>
            </a:r>
            <a:r>
              <a:rPr lang="en-US" altLang="en-US" dirty="0"/>
              <a:t>, </a:t>
            </a:r>
            <a:r>
              <a:rPr lang="en-US" altLang="en-US" dirty="0" err="1"/>
              <a:t>baixo</a:t>
            </a:r>
            <a:r>
              <a:rPr lang="en-US" altLang="en-US" dirty="0"/>
              <a:t>, </a:t>
            </a:r>
            <a:r>
              <a:rPr lang="en-US" altLang="en-US" dirty="0" err="1"/>
              <a:t>esquerda</a:t>
            </a:r>
            <a:r>
              <a:rPr lang="en-US" altLang="en-US" dirty="0"/>
              <a:t>) e </a:t>
            </a:r>
            <a:r>
              <a:rPr lang="en-US" altLang="en-US" dirty="0" err="1"/>
              <a:t>sobreposta</a:t>
            </a:r>
            <a:r>
              <a:rPr lang="en-US" altLang="en-US" dirty="0"/>
              <a:t> para </a:t>
            </a:r>
            <a:r>
              <a:rPr lang="en-US" altLang="en-US" dirty="0" err="1"/>
              <a:t>alcançar</a:t>
            </a:r>
            <a:r>
              <a:rPr lang="en-US" altLang="en-US" dirty="0"/>
              <a:t> a casa </a:t>
            </a:r>
            <a:r>
              <a:rPr lang="en-US" altLang="en-US" dirty="0" err="1"/>
              <a:t>objetivo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Cada</a:t>
            </a:r>
            <a:r>
              <a:rPr lang="en-US" altLang="en-US" dirty="0"/>
              <a:t> casa </a:t>
            </a:r>
            <a:r>
              <a:rPr lang="en-US" altLang="en-US" dirty="0" err="1"/>
              <a:t>expande</a:t>
            </a:r>
            <a:r>
              <a:rPr lang="en-US" altLang="en-US" dirty="0"/>
              <a:t> </a:t>
            </a:r>
            <a:r>
              <a:rPr lang="en-US" altLang="en-US" b="1" i="1" dirty="0"/>
              <a:t>n</a:t>
            </a:r>
            <a:r>
              <a:rPr lang="en-US" altLang="en-US" dirty="0"/>
              <a:t> casas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direção</a:t>
            </a:r>
            <a:r>
              <a:rPr lang="en-US" altLang="en-US" dirty="0"/>
              <a:t> </a:t>
            </a:r>
            <a:r>
              <a:rPr lang="en-US" altLang="en-US" dirty="0" err="1"/>
              <a:t>escolhida</a:t>
            </a:r>
            <a:r>
              <a:rPr lang="en-US" altLang="en-US" dirty="0"/>
              <a:t>, </a:t>
            </a:r>
            <a:r>
              <a:rPr lang="en-US" altLang="en-US" dirty="0" err="1"/>
              <a:t>diminuindo</a:t>
            </a:r>
            <a:r>
              <a:rPr lang="en-US" altLang="en-US" dirty="0"/>
              <a:t> </a:t>
            </a:r>
            <a:r>
              <a:rPr lang="en-US" altLang="en-US" dirty="0" err="1"/>
              <a:t>em</a:t>
            </a:r>
            <a:r>
              <a:rPr lang="en-US" altLang="en-US" dirty="0"/>
              <a:t> um para </a:t>
            </a:r>
            <a:r>
              <a:rPr lang="en-US" altLang="en-US" dirty="0" err="1"/>
              <a:t>cada</a:t>
            </a:r>
            <a:r>
              <a:rPr lang="en-US" altLang="en-US" dirty="0"/>
              <a:t> casa </a:t>
            </a:r>
            <a:r>
              <a:rPr lang="en-US" altLang="en-US" dirty="0" err="1"/>
              <a:t>vazia</a:t>
            </a:r>
            <a:r>
              <a:rPr lang="en-US" altLang="en-US" dirty="0"/>
              <a:t>. </a:t>
            </a:r>
            <a:r>
              <a:rPr lang="en-US" altLang="en-US" dirty="0" err="1"/>
              <a:t>Quando</a:t>
            </a:r>
            <a:r>
              <a:rPr lang="en-US" altLang="en-US" dirty="0"/>
              <a:t> </a:t>
            </a:r>
            <a:r>
              <a:rPr lang="en-US" altLang="en-US" dirty="0" err="1"/>
              <a:t>uma</a:t>
            </a:r>
            <a:r>
              <a:rPr lang="en-US" altLang="en-US" dirty="0"/>
              <a:t> casa </a:t>
            </a:r>
            <a:r>
              <a:rPr lang="en-US" altLang="en-US" dirty="0" err="1"/>
              <a:t>em</a:t>
            </a:r>
            <a:r>
              <a:rPr lang="en-US" altLang="en-US" dirty="0"/>
              <a:t> </a:t>
            </a:r>
            <a:r>
              <a:rPr lang="en-US" altLang="en-US" dirty="0" err="1"/>
              <a:t>expansão</a:t>
            </a:r>
            <a:r>
              <a:rPr lang="en-US" altLang="en-US" dirty="0"/>
              <a:t> se </a:t>
            </a:r>
            <a:r>
              <a:rPr lang="en-US" altLang="en-US" dirty="0" err="1"/>
              <a:t>sobrepõe</a:t>
            </a:r>
            <a:r>
              <a:rPr lang="en-US" altLang="en-US" dirty="0"/>
              <a:t> a </a:t>
            </a:r>
            <a:r>
              <a:rPr lang="en-US" altLang="en-US" dirty="0" err="1"/>
              <a:t>uma</a:t>
            </a:r>
            <a:r>
              <a:rPr lang="en-US" altLang="en-US" dirty="0"/>
              <a:t> casa </a:t>
            </a:r>
            <a:r>
              <a:rPr lang="en-US" altLang="en-US" dirty="0" err="1"/>
              <a:t>já</a:t>
            </a:r>
            <a:r>
              <a:rPr lang="en-US" altLang="en-US" dirty="0"/>
              <a:t> </a:t>
            </a:r>
            <a:r>
              <a:rPr lang="en-US" altLang="en-US" dirty="0" err="1"/>
              <a:t>preenchida</a:t>
            </a:r>
            <a:r>
              <a:rPr lang="en-US" altLang="en-US" dirty="0"/>
              <a:t>, o </a:t>
            </a:r>
            <a:r>
              <a:rPr lang="en-US" altLang="en-US" dirty="0" err="1"/>
              <a:t>número</a:t>
            </a:r>
            <a:r>
              <a:rPr lang="en-US" altLang="en-US" dirty="0"/>
              <a:t> de casas a </a:t>
            </a:r>
            <a:r>
              <a:rPr lang="en-US" altLang="en-US" dirty="0" err="1"/>
              <a:t>serem</a:t>
            </a:r>
            <a:r>
              <a:rPr lang="en-US" altLang="en-US" dirty="0"/>
              <a:t> </a:t>
            </a:r>
            <a:r>
              <a:rPr lang="en-US" altLang="en-US" dirty="0" err="1"/>
              <a:t>preenchidas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direção</a:t>
            </a:r>
            <a:r>
              <a:rPr lang="en-US" altLang="en-US" dirty="0"/>
              <a:t> da </a:t>
            </a:r>
            <a:r>
              <a:rPr lang="en-US" altLang="en-US" dirty="0" err="1"/>
              <a:t>expansão</a:t>
            </a:r>
            <a:r>
              <a:rPr lang="en-US" altLang="en-US" dirty="0"/>
              <a:t> </a:t>
            </a:r>
            <a:r>
              <a:rPr lang="en-US" altLang="en-US" dirty="0" err="1"/>
              <a:t>não</a:t>
            </a:r>
            <a:r>
              <a:rPr lang="en-US" altLang="en-US" dirty="0"/>
              <a:t> </a:t>
            </a:r>
            <a:r>
              <a:rPr lang="en-US" altLang="en-US" dirty="0" err="1"/>
              <a:t>diminui</a:t>
            </a:r>
            <a:r>
              <a:rPr lang="en-US" altLang="en-US" dirty="0"/>
              <a:t>.</a:t>
            </a:r>
            <a:endParaRPr lang="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E4A9-DA7E-4976-8007-2C172206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B6C4-0B81-44DB-A5AC-F3712A83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ZHED Solver</a:t>
            </a:r>
            <a:r>
              <a:rPr lang="pt-PT" dirty="0"/>
              <a:t> - </a:t>
            </a:r>
            <a:r>
              <a:rPr lang="pt-PT" dirty="0">
                <a:hlinkClick r:id="rId2"/>
              </a:rPr>
              <a:t>https://www.wilgysef.com/articles/zhed-solver/#hdr-background</a:t>
            </a:r>
            <a:endParaRPr lang="pt-PT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110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64540"/>
          </a:xfrm>
        </p:spPr>
        <p:txBody>
          <a:bodyPr/>
          <a:lstStyle/>
          <a:p>
            <a:r>
              <a:rPr lang="" altLang="en-US"/>
              <a:t>Problema de pesquisa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022985"/>
            <a:ext cx="3963670" cy="247459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" altLang="en-US" u="sng"/>
              <a:t>Representação do estado: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ArrayList&lt;ArrayList&lt;char&gt;&gt;</a:t>
            </a:r>
          </a:p>
          <a:p>
            <a:pPr marL="0" indent="0">
              <a:buNone/>
            </a:pPr>
            <a:r>
              <a:rPr lang="" altLang="en-US"/>
              <a:t>    .    =&gt; espaço em branco</a:t>
            </a:r>
          </a:p>
          <a:p>
            <a:pPr marL="0" indent="0">
              <a:buNone/>
            </a:pPr>
            <a:r>
              <a:rPr lang="" altLang="en-US"/>
              <a:t>[1..9] =&gt; casas selecionáveis</a:t>
            </a:r>
          </a:p>
          <a:p>
            <a:pPr marL="0" indent="0">
              <a:buNone/>
            </a:pPr>
            <a:r>
              <a:rPr lang="" altLang="en-US"/>
              <a:t>   W  =&gt; casa vencedora</a:t>
            </a:r>
          </a:p>
          <a:p>
            <a:pPr marL="0" indent="0">
              <a:buNone/>
            </a:pPr>
            <a:r>
              <a:rPr lang="" altLang="en-US"/>
              <a:t>   </a:t>
            </a:r>
            <a:r>
              <a:rPr lang="" altLang="en-US">
                <a:latin typeface="东文宋体" charset="0"/>
              </a:rPr>
              <a:t>●    =&gt; espaço ocupado/preto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856480" y="1023620"/>
            <a:ext cx="3381375" cy="2473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 u="sng"/>
              <a:t>E</a:t>
            </a:r>
            <a:r>
              <a:rPr lang="en-US" altLang="en-US" u="sng"/>
              <a:t>stado </a:t>
            </a:r>
            <a:r>
              <a:rPr lang="" altLang="en-US" u="sng"/>
              <a:t>inicial (exemplo)</a:t>
            </a:r>
            <a:r>
              <a:rPr lang="en-US" altLang="en-US" u="sng"/>
              <a:t>: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" altLang="en-US">
                <a:latin typeface="FreeMono" panose="020F0409020205020404" charset="0"/>
                <a:cs typeface="FreeMono" panose="020F0409020205020404" charset="0"/>
              </a:rPr>
              <a:t> . . . . . 3 . .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" altLang="en-US">
                <a:latin typeface="FreeMono" panose="020F0409020205020404" charset="0"/>
                <a:cs typeface="FreeMono" panose="020F0409020205020404" charset="0"/>
              </a:rPr>
              <a:t> . 4 . . . . . .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.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. .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.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.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.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. .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.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.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.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W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.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.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2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.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. . . . .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. . . . . . .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. . . . . . . .</a:t>
            </a:r>
            <a:endParaRPr lang="en-US" altLang="en-US">
              <a:latin typeface="东文宋体" charset="0"/>
            </a:endParaRPr>
          </a:p>
          <a:p>
            <a:pPr marL="0" indent="0">
              <a:buNone/>
            </a:pPr>
            <a:endParaRPr lang="" altLang="en-US">
              <a:latin typeface="东文宋体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8538845" y="1023620"/>
            <a:ext cx="3381375" cy="2473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 u="sng"/>
              <a:t>Teste objetivo (W = </a:t>
            </a:r>
            <a:r>
              <a:rPr lang="" altLang="en-US" u="sng">
                <a:latin typeface="东文宋体" charset="0"/>
              </a:rPr>
              <a:t>●)</a:t>
            </a:r>
            <a:r>
              <a:rPr lang="en-US" altLang="en-US" u="sng"/>
              <a:t>: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</a:rPr>
              <a:t> </a:t>
            </a:r>
            <a:r>
              <a:rPr lang="">
                <a:latin typeface="FreeMono" panose="020F0409020205020404" charset="0"/>
                <a:cs typeface="FreeMono" panose="020F0409020205020404" charset="0"/>
              </a:rPr>
              <a:t>? ? ? ? ? ? ? ?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 ? ? ? ? ? ? ? ?</a:t>
            </a:r>
            <a:endParaRPr lang="">
              <a:latin typeface="FreeMono" panose="020F0409020205020404" charset="0"/>
              <a:cs typeface="FreeMono" panose="020F0409020205020404" charset="0"/>
              <a:sym typeface="+mn-ea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 ? ? ? ? ? ? ? ?</a:t>
            </a:r>
            <a:endParaRPr lang="">
              <a:latin typeface="FreeMono" panose="020F0409020205020404" charset="0"/>
              <a:cs typeface="FreeMono" panose="020F0409020205020404" charset="0"/>
              <a:sym typeface="+mn-ea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 ? ? ? ? ? ? ? ?</a:t>
            </a:r>
            <a:endParaRPr lang="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? ? ?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</a:t>
            </a:r>
            <a:r>
              <a:rPr lang="en-US" altLang="en-US">
                <a:latin typeface="东文宋体" charset="0"/>
                <a:cs typeface="FreeMono" panose="020F0409020205020404" charset="0"/>
                <a:sym typeface="+mn-ea"/>
              </a:rPr>
              <a:t>●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  <a:sym typeface="+mn-ea"/>
              </a:rPr>
              <a:t>? ? ? ?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altLang="en-US">
                <a:latin typeface="FreeMono" panose="020F0409020205020404" charset="0"/>
                <a:cs typeface="FreeMono" panose="020F0409020205020404" charset="0"/>
                <a:sym typeface="+mn-ea"/>
              </a:rPr>
              <a:t> </a:t>
            </a: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? ? ? ? ? ? ? ?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 ? ? ? ? ? ? ? ?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>
                <a:latin typeface="FreeMono" panose="020F0409020205020404" charset="0"/>
                <a:cs typeface="FreeMono" panose="020F0409020205020404" charset="0"/>
                <a:sym typeface="+mn-ea"/>
              </a:rPr>
              <a:t> ? ? ? ? ? ? ? ?</a:t>
            </a:r>
            <a:endParaRPr lang="en-US" altLang="en-US">
              <a:latin typeface="东文宋体" charset="0"/>
            </a:endParaRPr>
          </a:p>
          <a:p>
            <a:pPr marL="0" indent="0">
              <a:buNone/>
            </a:pPr>
            <a:endParaRPr lang="en-US" altLang="en-US">
              <a:latin typeface="东文宋体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47700" y="3651885"/>
            <a:ext cx="3963670" cy="186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 u="sng"/>
              <a:t>Operadores</a:t>
            </a:r>
            <a:r>
              <a:rPr lang="en-US" altLang="en-US" u="sng"/>
              <a:t>:</a:t>
            </a:r>
            <a:endParaRPr lang="en-US" altLang="en-US"/>
          </a:p>
          <a:p>
            <a:pPr marL="0" indent="0">
              <a:buNone/>
            </a:pPr>
            <a:r>
              <a:rPr lang="" altLang="en-US">
                <a:latin typeface="东文宋体" charset="0"/>
              </a:rPr>
              <a:t>Esquerda, Direita, Cima, Baixo.</a:t>
            </a:r>
            <a:r>
              <a:rPr lang="en-US" altLang="en-US">
                <a:latin typeface="东文宋体" charset="0"/>
              </a:rPr>
              <a:t> </a:t>
            </a:r>
          </a:p>
          <a:p>
            <a:pPr marL="0" indent="0">
              <a:buNone/>
            </a:pPr>
            <a:r>
              <a:rPr lang="en-US" altLang="en-US">
                <a:latin typeface="东文宋体" charset="0"/>
              </a:rPr>
              <a:t>  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856480" y="3651885"/>
            <a:ext cx="7064375" cy="186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u="sng"/>
              <a:t>Operadores: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latin typeface="东文宋体" charset="0"/>
              </a:rPr>
              <a:t>Esquerda, Direita, Cima, Baixo. </a:t>
            </a:r>
          </a:p>
          <a:p>
            <a:pPr marL="0" indent="0">
              <a:buNone/>
            </a:pPr>
            <a:r>
              <a:rPr lang="en-US" altLang="en-US">
                <a:latin typeface="东文宋体" charset="0"/>
              </a:rPr>
              <a:t> 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77CA-9785-40A8-823D-9E9F6892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realizada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C6CC2-E5B7-48BE-A8F2-7087844DD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385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宋体</vt:lpstr>
      <vt:lpstr>Arial</vt:lpstr>
      <vt:lpstr>Arial Black</vt:lpstr>
      <vt:lpstr>Calibri</vt:lpstr>
      <vt:lpstr>FreeMono</vt:lpstr>
      <vt:lpstr>东文宋体</vt:lpstr>
      <vt:lpstr>Office 主题​​</vt:lpstr>
      <vt:lpstr>FEUP - MIEIC IART 2019/20</vt:lpstr>
      <vt:lpstr>Especificação do ZHED</vt:lpstr>
      <vt:lpstr>Referências</vt:lpstr>
      <vt:lpstr>Problema de pesquisa</vt:lpstr>
      <vt:lpstr>Implementação realizada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FEUP - MIEIC IART 2019/20</dc:title>
  <dc:creator>ricardo</dc:creator>
  <cp:lastModifiedBy>Miguel Pires</cp:lastModifiedBy>
  <cp:revision>7</cp:revision>
  <dcterms:created xsi:type="dcterms:W3CDTF">2020-03-06T15:04:39Z</dcterms:created>
  <dcterms:modified xsi:type="dcterms:W3CDTF">2020-03-14T22:33:15Z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