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E413-CB28-4AC7-B2CC-FD050BCDF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Blue </a:t>
            </a:r>
            <a:r>
              <a:rPr lang="pt-BR" dirty="0" err="1"/>
              <a:t>secure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62AAE3-29F7-4866-B677-7CD0B43C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Evitando </a:t>
            </a:r>
            <a:r>
              <a:rPr lang="pt-BR" dirty="0" err="1"/>
              <a:t>biopoluição</a:t>
            </a:r>
            <a:r>
              <a:rPr lang="pt-BR" dirty="0"/>
              <a:t> de lastro e deslastro</a:t>
            </a:r>
          </a:p>
        </p:txBody>
      </p:sp>
    </p:spTree>
    <p:extLst>
      <p:ext uri="{BB962C8B-B14F-4D97-AF65-F5344CB8AC3E}">
        <p14:creationId xmlns:p14="http://schemas.microsoft.com/office/powerpoint/2010/main" val="358078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Água de Lastro – Olhar Oceanográfico – David Zee">
            <a:extLst>
              <a:ext uri="{FF2B5EF4-FFF2-40B4-BE49-F238E27FC236}">
                <a16:creationId xmlns:a16="http://schemas.microsoft.com/office/drawing/2014/main" id="{8E1FCDA6-FFD9-4825-8E40-B0C8704B3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8"/>
          <a:stretch/>
        </p:blipFill>
        <p:spPr bwMode="auto">
          <a:xfrm>
            <a:off x="2047875" y="909473"/>
            <a:ext cx="8096250" cy="50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2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Grafana Icon">
            <a:extLst>
              <a:ext uri="{FF2B5EF4-FFF2-40B4-BE49-F238E27FC236}">
                <a16:creationId xmlns:a16="http://schemas.microsoft.com/office/drawing/2014/main" id="{EC842A38-F86E-4403-85CF-A548A4C7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82" y="830089"/>
            <a:ext cx="3697021" cy="199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C7A8113-006F-4B72-9719-DC91BE2BB103}"/>
              </a:ext>
            </a:extLst>
          </p:cNvPr>
          <p:cNvSpPr txBox="1"/>
          <p:nvPr/>
        </p:nvSpPr>
        <p:spPr>
          <a:xfrm>
            <a:off x="5266827" y="830089"/>
            <a:ext cx="65888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strike="noStrike" dirty="0">
                <a:effectLst/>
                <a:latin typeface="-apple-system"/>
              </a:rPr>
              <a:t>O monitoramento de riscos é uma prática que visa identificar possíveis ameaças e adotar medidas de prevenção para eliminá-las ou pelo menos amenizá-las</a:t>
            </a:r>
            <a:r>
              <a:rPr lang="pt-BR" sz="2400" b="1" strike="noStrike" baseline="30000" dirty="0">
                <a:effectLst/>
                <a:latin typeface="-apple-system"/>
              </a:rPr>
              <a:t>12</a:t>
            </a:r>
            <a:r>
              <a:rPr lang="pt-BR" sz="2400" b="1" dirty="0">
                <a:effectLst/>
                <a:latin typeface="-apple-system"/>
              </a:rPr>
              <a:t>. </a:t>
            </a:r>
            <a:r>
              <a:rPr lang="pt-BR" sz="2400" b="1" strike="noStrike" dirty="0">
                <a:effectLst/>
                <a:latin typeface="-apple-system"/>
              </a:rPr>
              <a:t>No ambiente de trabalho, o monitoramento de riscos é importante para identificar riscos ocupacionais que podem causar doenças e acidentes aos trabalhadores</a:t>
            </a:r>
            <a:r>
              <a:rPr lang="pt-BR" sz="2400" b="1" strike="noStrike" baseline="30000" dirty="0">
                <a:effectLst/>
                <a:latin typeface="-apple-system"/>
              </a:rPr>
              <a:t>1</a:t>
            </a:r>
            <a:r>
              <a:rPr lang="pt-BR" sz="2400" b="1" dirty="0">
                <a:effectLst/>
                <a:latin typeface="-apple-system"/>
              </a:rPr>
              <a:t>. </a:t>
            </a:r>
            <a:r>
              <a:rPr lang="pt-BR" sz="2400" b="1" strike="noStrike" dirty="0">
                <a:effectLst/>
                <a:latin typeface="-apple-system"/>
              </a:rPr>
              <a:t>O monitoramento é uma etapa contínua do gerenciamento de riscos de segurança</a:t>
            </a:r>
            <a:r>
              <a:rPr lang="pt-BR" sz="2400" b="1" strike="noStrike" baseline="30000" dirty="0">
                <a:effectLst/>
                <a:latin typeface="-apple-system"/>
              </a:rPr>
              <a:t>2</a:t>
            </a:r>
            <a:r>
              <a:rPr lang="pt-BR" sz="2400" b="1" dirty="0">
                <a:effectLst/>
                <a:latin typeface="-apple-system"/>
              </a:rPr>
              <a:t>. </a:t>
            </a:r>
            <a:r>
              <a:rPr lang="pt-BR" sz="2400" b="1" strike="noStrike" dirty="0">
                <a:effectLst/>
                <a:latin typeface="-apple-system"/>
              </a:rPr>
              <a:t>O gerenciamento de riscos é o processo de identificar, analisar e controlar (ou minimizar) os riscos do negócio</a:t>
            </a:r>
            <a:r>
              <a:rPr lang="pt-BR" sz="2400" b="1" strike="noStrike" baseline="30000" dirty="0">
                <a:effectLst/>
                <a:latin typeface="-apple-system"/>
              </a:rPr>
              <a:t>3</a:t>
            </a:r>
            <a:r>
              <a:rPr lang="pt-BR" sz="2400" b="1" dirty="0">
                <a:effectLst/>
                <a:latin typeface="-apple-system"/>
              </a:rPr>
              <a:t>.</a:t>
            </a:r>
            <a:endParaRPr lang="pt-BR" sz="2400" b="1" dirty="0"/>
          </a:p>
        </p:txBody>
      </p:sp>
      <p:pic>
        <p:nvPicPr>
          <p:cNvPr id="3076" name="Picture 4" descr="Ver a imagem de origem">
            <a:extLst>
              <a:ext uri="{FF2B5EF4-FFF2-40B4-BE49-F238E27FC236}">
                <a16:creationId xmlns:a16="http://schemas.microsoft.com/office/drawing/2014/main" id="{F0B0BE74-231C-408C-936E-158D4446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4" y="3286916"/>
            <a:ext cx="4399340" cy="27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6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E413-CB28-4AC7-B2CC-FD050BCDF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62AAE3-29F7-4866-B677-7CD0B43C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“Guide to Grafana 101: Creating Awesome Visualizations” Recap and ...">
            <a:extLst>
              <a:ext uri="{FF2B5EF4-FFF2-40B4-BE49-F238E27FC236}">
                <a16:creationId xmlns:a16="http://schemas.microsoft.com/office/drawing/2014/main" id="{E935BE7D-1174-456D-BC74-EC6C6A707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57"/>
          <a:stretch/>
        </p:blipFill>
        <p:spPr bwMode="auto">
          <a:xfrm>
            <a:off x="759372" y="586581"/>
            <a:ext cx="10673255" cy="56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E413-CB28-4AC7-B2CC-FD050BCDF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62AAE3-29F7-4866-B677-7CD0B43C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“Guide to Grafana 101: Creating Awesome Visualizations” Recap and ...">
            <a:extLst>
              <a:ext uri="{FF2B5EF4-FFF2-40B4-BE49-F238E27FC236}">
                <a16:creationId xmlns:a16="http://schemas.microsoft.com/office/drawing/2014/main" id="{E935BE7D-1174-456D-BC74-EC6C6A707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57"/>
          <a:stretch/>
        </p:blipFill>
        <p:spPr bwMode="auto">
          <a:xfrm>
            <a:off x="759372" y="586581"/>
            <a:ext cx="10673255" cy="56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53690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124</TotalTime>
  <Words>91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Tw Cen MT</vt:lpstr>
      <vt:lpstr>Gotícula</vt:lpstr>
      <vt:lpstr>Blue secure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secure</dc:title>
  <dc:creator>Gustavo</dc:creator>
  <cp:lastModifiedBy>Gustavo</cp:lastModifiedBy>
  <cp:revision>3</cp:revision>
  <dcterms:created xsi:type="dcterms:W3CDTF">2024-05-29T23:03:26Z</dcterms:created>
  <dcterms:modified xsi:type="dcterms:W3CDTF">2024-05-30T01:08:03Z</dcterms:modified>
</cp:coreProperties>
</file>