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Inter"/>
      <p:regular r:id="rId38"/>
      <p:bold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Fira Sans Extra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A0EB9-2EC4-4A76-AA04-2DE7CB0B0C9D}">
  <a:tblStyle styleId="{49BA0EB9-2EC4-4A76-AA04-2DE7CB0B0C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3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5.xml"/><Relationship Id="rId44" Type="http://schemas.openxmlformats.org/officeDocument/2006/relationships/font" Target="fonts/FiraSansExtraCondensed-regular.fntdata"/><Relationship Id="rId21" Type="http://schemas.openxmlformats.org/officeDocument/2006/relationships/slide" Target="slides/slide14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7.xml"/><Relationship Id="rId46" Type="http://schemas.openxmlformats.org/officeDocument/2006/relationships/font" Target="fonts/FiraSansExtraCondensed-italic.fntdata"/><Relationship Id="rId23" Type="http://schemas.openxmlformats.org/officeDocument/2006/relationships/slide" Target="slides/slide16.xml"/><Relationship Id="rId45" Type="http://schemas.openxmlformats.org/officeDocument/2006/relationships/font" Target="fonts/FiraSansExtraCondense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FiraSansExtraCondensed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-bold.fntdata"/><Relationship Id="rId12" Type="http://schemas.openxmlformats.org/officeDocument/2006/relationships/slide" Target="slides/slide5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0.xml"/><Relationship Id="rId39" Type="http://schemas.openxmlformats.org/officeDocument/2006/relationships/font" Target="fonts/Inter-bold.fntdata"/><Relationship Id="rId16" Type="http://schemas.openxmlformats.org/officeDocument/2006/relationships/slide" Target="slides/slide9.xml"/><Relationship Id="rId38" Type="http://schemas.openxmlformats.org/officeDocument/2006/relationships/font" Target="fonts/Inter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26b55fc019e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26b55fc019e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26b55fc019e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9" name="Google Shape;3099;g26b55fc019e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XeQOcnuP1ilr-72B6rb3YvE2eRZD-fMIf64yXSwYr8M/copy#gid=1364826426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XeQOcnuP1ilr-72B6rb3YvE2eRZD-fMIf64yXSwYr8M/copy#gid=1079590583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 </a:t>
            </a:r>
            <a:endParaRPr/>
          </a:p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4" name="Google Shape;54;p16"/>
          <p:cNvGrpSpPr/>
          <p:nvPr/>
        </p:nvGrpSpPr>
        <p:grpSpPr>
          <a:xfrm>
            <a:off x="4782420" y="1226011"/>
            <a:ext cx="3872213" cy="2691480"/>
            <a:chOff x="4782420" y="1226011"/>
            <a:chExt cx="3872213" cy="2691480"/>
          </a:xfrm>
        </p:grpSpPr>
        <p:grpSp>
          <p:nvGrpSpPr>
            <p:cNvPr id="55" name="Google Shape;55;p16"/>
            <p:cNvGrpSpPr/>
            <p:nvPr/>
          </p:nvGrpSpPr>
          <p:grpSpPr>
            <a:xfrm>
              <a:off x="7548555" y="1244426"/>
              <a:ext cx="1106078" cy="2663007"/>
              <a:chOff x="5140232" y="1956388"/>
              <a:chExt cx="404964" cy="974996"/>
            </a:xfrm>
          </p:grpSpPr>
          <p:grpSp>
            <p:nvGrpSpPr>
              <p:cNvPr id="56" name="Google Shape;56;p16"/>
              <p:cNvGrpSpPr/>
              <p:nvPr/>
            </p:nvGrpSpPr>
            <p:grpSpPr>
              <a:xfrm>
                <a:off x="5160825" y="2049573"/>
                <a:ext cx="233995" cy="146496"/>
                <a:chOff x="5160825" y="2049573"/>
                <a:chExt cx="233995" cy="146496"/>
              </a:xfrm>
            </p:grpSpPr>
            <p:sp>
              <p:nvSpPr>
                <p:cNvPr id="57" name="Google Shape;57;p16"/>
                <p:cNvSpPr/>
                <p:nvPr/>
              </p:nvSpPr>
              <p:spPr>
                <a:xfrm>
                  <a:off x="5178357" y="2080989"/>
                  <a:ext cx="216463" cy="115080"/>
                </a:xfrm>
                <a:custGeom>
                  <a:rect b="b" l="l" r="r" t="t"/>
                  <a:pathLst>
                    <a:path extrusionOk="0" h="115080" w="216463">
                      <a:moveTo>
                        <a:pt x="3491" y="37701"/>
                      </a:moveTo>
                      <a:cubicBezTo>
                        <a:pt x="14531" y="52351"/>
                        <a:pt x="26988" y="66400"/>
                        <a:pt x="41072" y="79069"/>
                      </a:cubicBezTo>
                      <a:cubicBezTo>
                        <a:pt x="55120" y="91737"/>
                        <a:pt x="70761" y="102990"/>
                        <a:pt x="87499" y="112368"/>
                      </a:cubicBezTo>
                      <a:cubicBezTo>
                        <a:pt x="94364" y="116225"/>
                        <a:pt x="102468" y="115836"/>
                        <a:pt x="108767" y="112049"/>
                      </a:cubicBezTo>
                      <a:lnTo>
                        <a:pt x="111173" y="110598"/>
                      </a:lnTo>
                      <a:lnTo>
                        <a:pt x="201834" y="56067"/>
                      </a:lnTo>
                      <a:cubicBezTo>
                        <a:pt x="216131" y="47468"/>
                        <a:pt x="220731" y="28925"/>
                        <a:pt x="212132" y="14629"/>
                      </a:cubicBezTo>
                      <a:cubicBezTo>
                        <a:pt x="203533" y="332"/>
                        <a:pt x="184990" y="-4268"/>
                        <a:pt x="170694" y="4331"/>
                      </a:cubicBezTo>
                      <a:cubicBezTo>
                        <a:pt x="169632" y="4968"/>
                        <a:pt x="168500" y="5782"/>
                        <a:pt x="167545" y="6525"/>
                      </a:cubicBezTo>
                      <a:lnTo>
                        <a:pt x="94612" y="64135"/>
                      </a:lnTo>
                      <a:cubicBezTo>
                        <a:pt x="84951" y="59323"/>
                        <a:pt x="75609" y="53732"/>
                        <a:pt x="66692" y="47397"/>
                      </a:cubicBezTo>
                      <a:cubicBezTo>
                        <a:pt x="53634" y="38161"/>
                        <a:pt x="41390" y="27368"/>
                        <a:pt x="29960" y="15372"/>
                      </a:cubicBezTo>
                      <a:lnTo>
                        <a:pt x="29889" y="15301"/>
                      </a:lnTo>
                      <a:cubicBezTo>
                        <a:pt x="23272" y="8401"/>
                        <a:pt x="12337" y="8153"/>
                        <a:pt x="5401" y="14735"/>
                      </a:cubicBezTo>
                      <a:cubicBezTo>
                        <a:pt x="-1074" y="20928"/>
                        <a:pt x="-1747" y="30801"/>
                        <a:pt x="3491" y="377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58;p16"/>
                <p:cNvSpPr/>
                <p:nvPr/>
              </p:nvSpPr>
              <p:spPr>
                <a:xfrm>
                  <a:off x="5160825" y="2049573"/>
                  <a:ext cx="47566" cy="67826"/>
                </a:xfrm>
                <a:custGeom>
                  <a:rect b="b" l="l" r="r" t="t"/>
                  <a:pathLst>
                    <a:path extrusionOk="0" h="67826" w="47566">
                      <a:moveTo>
                        <a:pt x="7787" y="53617"/>
                      </a:moveTo>
                      <a:lnTo>
                        <a:pt x="7787" y="53617"/>
                      </a:lnTo>
                      <a:cubicBezTo>
                        <a:pt x="8035" y="53688"/>
                        <a:pt x="8247" y="53723"/>
                        <a:pt x="8495" y="53794"/>
                      </a:cubicBezTo>
                      <a:cubicBezTo>
                        <a:pt x="8495" y="53794"/>
                        <a:pt x="8778" y="54325"/>
                        <a:pt x="9309" y="55174"/>
                      </a:cubicBezTo>
                      <a:cubicBezTo>
                        <a:pt x="11927" y="59315"/>
                        <a:pt x="20349" y="70957"/>
                        <a:pt x="30399" y="67029"/>
                      </a:cubicBezTo>
                      <a:cubicBezTo>
                        <a:pt x="31178" y="66710"/>
                        <a:pt x="31956" y="66392"/>
                        <a:pt x="32664" y="66038"/>
                      </a:cubicBezTo>
                      <a:cubicBezTo>
                        <a:pt x="33478" y="65649"/>
                        <a:pt x="34221" y="65189"/>
                        <a:pt x="34964" y="64729"/>
                      </a:cubicBezTo>
                      <a:cubicBezTo>
                        <a:pt x="43740" y="59208"/>
                        <a:pt x="47243" y="50114"/>
                        <a:pt x="47243" y="50114"/>
                      </a:cubicBezTo>
                      <a:cubicBezTo>
                        <a:pt x="47243" y="50114"/>
                        <a:pt x="49650" y="29590"/>
                        <a:pt x="41334" y="24671"/>
                      </a:cubicBezTo>
                      <a:cubicBezTo>
                        <a:pt x="36522" y="21840"/>
                        <a:pt x="33726" y="22618"/>
                        <a:pt x="32239" y="23786"/>
                      </a:cubicBezTo>
                      <a:cubicBezTo>
                        <a:pt x="31143" y="24635"/>
                        <a:pt x="30753" y="25697"/>
                        <a:pt x="30753" y="25697"/>
                      </a:cubicBezTo>
                      <a:cubicBezTo>
                        <a:pt x="30753" y="25697"/>
                        <a:pt x="30293" y="25131"/>
                        <a:pt x="29550" y="24175"/>
                      </a:cubicBezTo>
                      <a:cubicBezTo>
                        <a:pt x="25162" y="18690"/>
                        <a:pt x="10229" y="395"/>
                        <a:pt x="6548" y="6"/>
                      </a:cubicBezTo>
                      <a:cubicBezTo>
                        <a:pt x="2231" y="-454"/>
                        <a:pt x="17519" y="25555"/>
                        <a:pt x="17519" y="25555"/>
                      </a:cubicBezTo>
                      <a:cubicBezTo>
                        <a:pt x="17519" y="25555"/>
                        <a:pt x="13874" y="24458"/>
                        <a:pt x="6407" y="31925"/>
                      </a:cubicBezTo>
                      <a:cubicBezTo>
                        <a:pt x="-918" y="39250"/>
                        <a:pt x="-3784" y="50609"/>
                        <a:pt x="7787" y="53617"/>
                      </a:cubicBezTo>
                      <a:close/>
                    </a:path>
                  </a:pathLst>
                </a:custGeom>
                <a:solidFill>
                  <a:srgbClr val="7D493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" name="Google Shape;59;p16"/>
              <p:cNvGrpSpPr/>
              <p:nvPr/>
            </p:nvGrpSpPr>
            <p:grpSpPr>
              <a:xfrm>
                <a:off x="5326297" y="2417604"/>
                <a:ext cx="126440" cy="513780"/>
                <a:chOff x="5326297" y="2417604"/>
                <a:chExt cx="126440" cy="513780"/>
              </a:xfrm>
            </p:grpSpPr>
            <p:sp>
              <p:nvSpPr>
                <p:cNvPr id="60" name="Google Shape;60;p16"/>
                <p:cNvSpPr/>
                <p:nvPr/>
              </p:nvSpPr>
              <p:spPr>
                <a:xfrm>
                  <a:off x="5326297" y="2417604"/>
                  <a:ext cx="121129" cy="442089"/>
                </a:xfrm>
                <a:custGeom>
                  <a:rect b="b" l="l" r="r" t="t"/>
                  <a:pathLst>
                    <a:path extrusionOk="0" h="442089" w="121129">
                      <a:moveTo>
                        <a:pt x="97774" y="89564"/>
                      </a:moveTo>
                      <a:lnTo>
                        <a:pt x="121130" y="442090"/>
                      </a:lnTo>
                      <a:lnTo>
                        <a:pt x="82806" y="439719"/>
                      </a:lnTo>
                      <a:lnTo>
                        <a:pt x="0" y="0"/>
                      </a:lnTo>
                      <a:lnTo>
                        <a:pt x="90166" y="304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1" name="Google Shape;61;p16"/>
                <p:cNvGrpSpPr/>
                <p:nvPr/>
              </p:nvGrpSpPr>
              <p:grpSpPr>
                <a:xfrm>
                  <a:off x="5336320" y="2848405"/>
                  <a:ext cx="116417" cy="82979"/>
                  <a:chOff x="5336320" y="2848405"/>
                  <a:chExt cx="116417" cy="82979"/>
                </a:xfrm>
              </p:grpSpPr>
              <p:sp>
                <p:nvSpPr>
                  <p:cNvPr id="62" name="Google Shape;62;p16"/>
                  <p:cNvSpPr/>
                  <p:nvPr/>
                </p:nvSpPr>
                <p:spPr>
                  <a:xfrm>
                    <a:off x="5412606" y="2854669"/>
                    <a:ext cx="34820" cy="40476"/>
                  </a:xfrm>
                  <a:custGeom>
                    <a:rect b="b" l="l" r="r" t="t"/>
                    <a:pathLst>
                      <a:path extrusionOk="0" h="40476" w="34820">
                        <a:moveTo>
                          <a:pt x="32131" y="2548"/>
                        </a:moveTo>
                        <a:lnTo>
                          <a:pt x="34821" y="36095"/>
                        </a:lnTo>
                        <a:cubicBezTo>
                          <a:pt x="34821" y="36095"/>
                          <a:pt x="23249" y="42783"/>
                          <a:pt x="5556" y="39633"/>
                        </a:cubicBezTo>
                        <a:lnTo>
                          <a:pt x="0" y="0"/>
                        </a:lnTo>
                        <a:lnTo>
                          <a:pt x="32131" y="2548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63;p16"/>
                  <p:cNvSpPr/>
                  <p:nvPr/>
                </p:nvSpPr>
                <p:spPr>
                  <a:xfrm>
                    <a:off x="5403079" y="2848405"/>
                    <a:ext cx="49658" cy="22329"/>
                  </a:xfrm>
                  <a:custGeom>
                    <a:rect b="b" l="l" r="r" t="t"/>
                    <a:pathLst>
                      <a:path extrusionOk="0" h="22329" w="49658">
                        <a:moveTo>
                          <a:pt x="998" y="1769"/>
                        </a:moveTo>
                        <a:cubicBezTo>
                          <a:pt x="-983" y="8847"/>
                          <a:pt x="220" y="15606"/>
                          <a:pt x="2555" y="22329"/>
                        </a:cubicBezTo>
                        <a:lnTo>
                          <a:pt x="48488" y="20171"/>
                        </a:lnTo>
                        <a:cubicBezTo>
                          <a:pt x="49939" y="13447"/>
                          <a:pt x="50009" y="6724"/>
                          <a:pt x="48877" y="0"/>
                        </a:cubicBezTo>
                        <a:lnTo>
                          <a:pt x="998" y="1769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4" name="Google Shape;64;p16"/>
                  <p:cNvGrpSpPr/>
                  <p:nvPr/>
                </p:nvGrpSpPr>
                <p:grpSpPr>
                  <a:xfrm>
                    <a:off x="5336320" y="2876317"/>
                    <a:ext cx="115206" cy="55067"/>
                    <a:chOff x="5336320" y="2876317"/>
                    <a:chExt cx="115206" cy="55067"/>
                  </a:xfrm>
                </p:grpSpPr>
                <p:sp>
                  <p:nvSpPr>
                    <p:cNvPr id="65" name="Google Shape;65;p16"/>
                    <p:cNvSpPr/>
                    <p:nvPr/>
                  </p:nvSpPr>
                  <p:spPr>
                    <a:xfrm>
                      <a:off x="5336320" y="2876317"/>
                      <a:ext cx="115206" cy="55067"/>
                    </a:xfrm>
                    <a:custGeom>
                      <a:rect b="b" l="l" r="r" t="t"/>
                      <a:pathLst>
                        <a:path extrusionOk="0" h="55067" w="115206">
                          <a:moveTo>
                            <a:pt x="1973" y="52806"/>
                          </a:moveTo>
                          <a:cubicBezTo>
                            <a:pt x="4450" y="58114"/>
                            <a:pt x="113655" y="52416"/>
                            <a:pt x="113655" y="52416"/>
                          </a:cubicBezTo>
                          <a:cubicBezTo>
                            <a:pt x="113655" y="52416"/>
                            <a:pt x="117123" y="20002"/>
                            <a:pt x="113690" y="10023"/>
                          </a:cubicBezTo>
                          <a:cubicBezTo>
                            <a:pt x="110258" y="44"/>
                            <a:pt x="94369" y="11261"/>
                            <a:pt x="83434" y="8749"/>
                          </a:cubicBezTo>
                          <a:cubicBezTo>
                            <a:pt x="83434" y="8749"/>
                            <a:pt x="76888" y="-310"/>
                            <a:pt x="71580" y="8"/>
                          </a:cubicBezTo>
                          <a:cubicBezTo>
                            <a:pt x="69633" y="114"/>
                            <a:pt x="62768" y="4538"/>
                            <a:pt x="54169" y="10200"/>
                          </a:cubicBezTo>
                          <a:cubicBezTo>
                            <a:pt x="52789" y="11120"/>
                            <a:pt x="51338" y="12075"/>
                            <a:pt x="49852" y="13031"/>
                          </a:cubicBezTo>
                          <a:cubicBezTo>
                            <a:pt x="48826" y="13703"/>
                            <a:pt x="47799" y="14375"/>
                            <a:pt x="46738" y="15083"/>
                          </a:cubicBezTo>
                          <a:cubicBezTo>
                            <a:pt x="45040" y="16216"/>
                            <a:pt x="43306" y="17348"/>
                            <a:pt x="41536" y="18480"/>
                          </a:cubicBezTo>
                          <a:cubicBezTo>
                            <a:pt x="40864" y="18905"/>
                            <a:pt x="40227" y="19330"/>
                            <a:pt x="39554" y="19754"/>
                          </a:cubicBezTo>
                          <a:lnTo>
                            <a:pt x="39554" y="19754"/>
                          </a:lnTo>
                          <a:cubicBezTo>
                            <a:pt x="37962" y="20780"/>
                            <a:pt x="36369" y="21807"/>
                            <a:pt x="34777" y="22797"/>
                          </a:cubicBezTo>
                          <a:cubicBezTo>
                            <a:pt x="25187" y="28778"/>
                            <a:pt x="16128" y="33803"/>
                            <a:pt x="10891" y="34723"/>
                          </a:cubicBezTo>
                          <a:cubicBezTo>
                            <a:pt x="-3087" y="37165"/>
                            <a:pt x="-539" y="47498"/>
                            <a:pt x="1973" y="5280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6" name="Google Shape;66;p16"/>
                    <p:cNvGrpSpPr/>
                    <p:nvPr/>
                  </p:nvGrpSpPr>
                  <p:grpSpPr>
                    <a:xfrm>
                      <a:off x="5371121" y="2886517"/>
                      <a:ext cx="30796" cy="23968"/>
                      <a:chOff x="5371121" y="2886517"/>
                      <a:chExt cx="30796" cy="23968"/>
                    </a:xfrm>
                  </p:grpSpPr>
                  <p:sp>
                    <p:nvSpPr>
                      <p:cNvPr id="67" name="Google Shape;67;p16"/>
                      <p:cNvSpPr/>
                      <p:nvPr/>
                    </p:nvSpPr>
                    <p:spPr>
                      <a:xfrm>
                        <a:off x="5377889" y="2891365"/>
                        <a:ext cx="18083" cy="14783"/>
                      </a:xfrm>
                      <a:custGeom>
                        <a:rect b="b" l="l" r="r" t="t"/>
                        <a:pathLst>
                          <a:path extrusionOk="0" h="14783" w="18083">
                            <a:moveTo>
                              <a:pt x="2" y="3397"/>
                            </a:moveTo>
                            <a:cubicBezTo>
                              <a:pt x="1630" y="3185"/>
                              <a:pt x="3717" y="3362"/>
                              <a:pt x="5982" y="4565"/>
                            </a:cubicBezTo>
                            <a:cubicBezTo>
                              <a:pt x="10653" y="7007"/>
                              <a:pt x="14369" y="13695"/>
                              <a:pt x="14404" y="13766"/>
                            </a:cubicBezTo>
                            <a:cubicBezTo>
                              <a:pt x="14652" y="14226"/>
                              <a:pt x="15076" y="14544"/>
                              <a:pt x="15536" y="14685"/>
                            </a:cubicBezTo>
                            <a:cubicBezTo>
                              <a:pt x="16032" y="14863"/>
                              <a:pt x="16598" y="14792"/>
                              <a:pt x="17058" y="14544"/>
                            </a:cubicBezTo>
                            <a:cubicBezTo>
                              <a:pt x="18014" y="14013"/>
                              <a:pt x="18368" y="12810"/>
                              <a:pt x="17837" y="11890"/>
                            </a:cubicBezTo>
                            <a:cubicBezTo>
                              <a:pt x="17660" y="11572"/>
                              <a:pt x="13484" y="4069"/>
                              <a:pt x="7787" y="1097"/>
                            </a:cubicBezTo>
                            <a:cubicBezTo>
                              <a:pt x="6902" y="637"/>
                              <a:pt x="6018" y="283"/>
                              <a:pt x="5168" y="0"/>
                            </a:cubicBezTo>
                            <a:cubicBezTo>
                              <a:pt x="2337" y="248"/>
                              <a:pt x="-69" y="885"/>
                              <a:pt x="2" y="339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8" name="Google Shape;68;p16"/>
                      <p:cNvSpPr/>
                      <p:nvPr/>
                    </p:nvSpPr>
                    <p:spPr>
                      <a:xfrm>
                        <a:off x="5386207" y="2886517"/>
                        <a:ext cx="15710" cy="14202"/>
                      </a:xfrm>
                      <a:custGeom>
                        <a:rect b="b" l="l" r="r" t="t"/>
                        <a:pathLst>
                          <a:path extrusionOk="0" h="14202" w="15710">
                            <a:moveTo>
                              <a:pt x="0" y="2831"/>
                            </a:moveTo>
                            <a:cubicBezTo>
                              <a:pt x="1097" y="2972"/>
                              <a:pt x="2335" y="3326"/>
                              <a:pt x="3609" y="3999"/>
                            </a:cubicBezTo>
                            <a:cubicBezTo>
                              <a:pt x="8280" y="6440"/>
                              <a:pt x="11996" y="13128"/>
                              <a:pt x="12031" y="13199"/>
                            </a:cubicBezTo>
                            <a:cubicBezTo>
                              <a:pt x="12279" y="13659"/>
                              <a:pt x="12704" y="13978"/>
                              <a:pt x="13164" y="14119"/>
                            </a:cubicBezTo>
                            <a:cubicBezTo>
                              <a:pt x="13659" y="14261"/>
                              <a:pt x="14225" y="14225"/>
                              <a:pt x="14685" y="13978"/>
                            </a:cubicBezTo>
                            <a:cubicBezTo>
                              <a:pt x="15641" y="13447"/>
                              <a:pt x="15995" y="12279"/>
                              <a:pt x="15464" y="11324"/>
                            </a:cubicBezTo>
                            <a:cubicBezTo>
                              <a:pt x="15287" y="11005"/>
                              <a:pt x="11112" y="3539"/>
                              <a:pt x="5414" y="531"/>
                            </a:cubicBezTo>
                            <a:cubicBezTo>
                              <a:pt x="5025" y="318"/>
                              <a:pt x="4671" y="141"/>
                              <a:pt x="4317" y="0"/>
                            </a:cubicBezTo>
                            <a:cubicBezTo>
                              <a:pt x="2477" y="141"/>
                              <a:pt x="425" y="35"/>
                              <a:pt x="0" y="283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9" name="Google Shape;69;p16"/>
                      <p:cNvSpPr/>
                      <p:nvPr/>
                    </p:nvSpPr>
                    <p:spPr>
                      <a:xfrm>
                        <a:off x="5371121" y="2895947"/>
                        <a:ext cx="16855" cy="14538"/>
                      </a:xfrm>
                      <a:custGeom>
                        <a:rect b="b" l="l" r="r" t="t"/>
                        <a:pathLst>
                          <a:path extrusionOk="0" h="14538" w="16855">
                            <a:moveTo>
                              <a:pt x="12" y="3097"/>
                            </a:moveTo>
                            <a:cubicBezTo>
                              <a:pt x="1392" y="3097"/>
                              <a:pt x="3019" y="3415"/>
                              <a:pt x="4753" y="4335"/>
                            </a:cubicBezTo>
                            <a:cubicBezTo>
                              <a:pt x="9424" y="6777"/>
                              <a:pt x="13140" y="13465"/>
                              <a:pt x="13175" y="13536"/>
                            </a:cubicBezTo>
                            <a:cubicBezTo>
                              <a:pt x="13423" y="13996"/>
                              <a:pt x="13848" y="14314"/>
                              <a:pt x="14308" y="14456"/>
                            </a:cubicBezTo>
                            <a:cubicBezTo>
                              <a:pt x="14803" y="14598"/>
                              <a:pt x="15369" y="14562"/>
                              <a:pt x="15829" y="14314"/>
                            </a:cubicBezTo>
                            <a:cubicBezTo>
                              <a:pt x="16785" y="13784"/>
                              <a:pt x="17139" y="12580"/>
                              <a:pt x="16608" y="11660"/>
                            </a:cubicBezTo>
                            <a:cubicBezTo>
                              <a:pt x="16431" y="11342"/>
                              <a:pt x="12255" y="3875"/>
                              <a:pt x="6558" y="867"/>
                            </a:cubicBezTo>
                            <a:cubicBezTo>
                              <a:pt x="5956" y="549"/>
                              <a:pt x="5355" y="301"/>
                              <a:pt x="4789" y="54"/>
                            </a:cubicBezTo>
                            <a:lnTo>
                              <a:pt x="4789" y="54"/>
                            </a:lnTo>
                            <a:cubicBezTo>
                              <a:pt x="1710" y="-230"/>
                              <a:pt x="-166" y="584"/>
                              <a:pt x="12" y="309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70" name="Google Shape;70;p16"/>
              <p:cNvGrpSpPr/>
              <p:nvPr/>
            </p:nvGrpSpPr>
            <p:grpSpPr>
              <a:xfrm>
                <a:off x="5394523" y="2417604"/>
                <a:ext cx="150673" cy="513780"/>
                <a:chOff x="5394523" y="2417604"/>
                <a:chExt cx="150673" cy="513780"/>
              </a:xfrm>
            </p:grpSpPr>
            <p:sp>
              <p:nvSpPr>
                <p:cNvPr id="71" name="Google Shape;71;p16"/>
                <p:cNvSpPr/>
                <p:nvPr/>
              </p:nvSpPr>
              <p:spPr>
                <a:xfrm>
                  <a:off x="5394523" y="2417604"/>
                  <a:ext cx="139424" cy="444991"/>
                </a:xfrm>
                <a:custGeom>
                  <a:rect b="b" l="l" r="r" t="t"/>
                  <a:pathLst>
                    <a:path extrusionOk="0" h="444991" w="139424">
                      <a:moveTo>
                        <a:pt x="139425" y="443434"/>
                      </a:moveTo>
                      <a:lnTo>
                        <a:pt x="105347" y="444992"/>
                      </a:lnTo>
                      <a:lnTo>
                        <a:pt x="17906" y="238438"/>
                      </a:lnTo>
                      <a:lnTo>
                        <a:pt x="0" y="14863"/>
                      </a:lnTo>
                      <a:lnTo>
                        <a:pt x="80045" y="2689"/>
                      </a:lnTo>
                      <a:lnTo>
                        <a:pt x="84469" y="2017"/>
                      </a:lnTo>
                      <a:lnTo>
                        <a:pt x="97845" y="0"/>
                      </a:lnTo>
                      <a:cubicBezTo>
                        <a:pt x="92006" y="47772"/>
                        <a:pt x="83690" y="216781"/>
                        <a:pt x="83690" y="216781"/>
                      </a:cubicBezTo>
                      <a:cubicBezTo>
                        <a:pt x="83690" y="216781"/>
                        <a:pt x="98305" y="251708"/>
                        <a:pt x="110018" y="293252"/>
                      </a:cubicBezTo>
                      <a:cubicBezTo>
                        <a:pt x="121696" y="334796"/>
                        <a:pt x="139425" y="443434"/>
                        <a:pt x="139425" y="4434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2" name="Google Shape;72;p16"/>
                <p:cNvGrpSpPr/>
                <p:nvPr/>
              </p:nvGrpSpPr>
              <p:grpSpPr>
                <a:xfrm>
                  <a:off x="5430005" y="2849856"/>
                  <a:ext cx="115191" cy="81528"/>
                  <a:chOff x="5430005" y="2849856"/>
                  <a:chExt cx="115191" cy="81528"/>
                </a:xfrm>
              </p:grpSpPr>
              <p:sp>
                <p:nvSpPr>
                  <p:cNvPr id="73" name="Google Shape;73;p16"/>
                  <p:cNvSpPr/>
                  <p:nvPr/>
                </p:nvSpPr>
                <p:spPr>
                  <a:xfrm>
                    <a:off x="5499906" y="2854279"/>
                    <a:ext cx="39102" cy="40830"/>
                  </a:xfrm>
                  <a:custGeom>
                    <a:rect b="b" l="l" r="r" t="t"/>
                    <a:pathLst>
                      <a:path extrusionOk="0" h="40830" w="39102">
                        <a:moveTo>
                          <a:pt x="29194" y="2335"/>
                        </a:moveTo>
                        <a:lnTo>
                          <a:pt x="39102" y="36449"/>
                        </a:lnTo>
                        <a:cubicBezTo>
                          <a:pt x="39102" y="36449"/>
                          <a:pt x="27531" y="43137"/>
                          <a:pt x="9837" y="39987"/>
                        </a:cubicBezTo>
                        <a:lnTo>
                          <a:pt x="0" y="0"/>
                        </a:lnTo>
                        <a:lnTo>
                          <a:pt x="29194" y="2335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74;p16"/>
                  <p:cNvSpPr/>
                  <p:nvPr/>
                </p:nvSpPr>
                <p:spPr>
                  <a:xfrm>
                    <a:off x="5489686" y="2849856"/>
                    <a:ext cx="54618" cy="22364"/>
                  </a:xfrm>
                  <a:custGeom>
                    <a:rect b="b" l="l" r="r" t="t"/>
                    <a:pathLst>
                      <a:path extrusionOk="0" h="22364" w="54618">
                        <a:moveTo>
                          <a:pt x="842" y="3114"/>
                        </a:moveTo>
                        <a:cubicBezTo>
                          <a:pt x="-857" y="11288"/>
                          <a:pt x="-361" y="17375"/>
                          <a:pt x="5866" y="22364"/>
                        </a:cubicBezTo>
                        <a:lnTo>
                          <a:pt x="53851" y="19569"/>
                        </a:lnTo>
                        <a:cubicBezTo>
                          <a:pt x="55302" y="12845"/>
                          <a:pt x="54665" y="6263"/>
                          <a:pt x="52188" y="0"/>
                        </a:cubicBezTo>
                        <a:lnTo>
                          <a:pt x="842" y="3114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75" name="Google Shape;75;p16"/>
                  <p:cNvGrpSpPr/>
                  <p:nvPr/>
                </p:nvGrpSpPr>
                <p:grpSpPr>
                  <a:xfrm>
                    <a:off x="5430005" y="2876317"/>
                    <a:ext cx="115191" cy="55067"/>
                    <a:chOff x="5430005" y="2876317"/>
                    <a:chExt cx="115191" cy="55067"/>
                  </a:xfrm>
                </p:grpSpPr>
                <p:sp>
                  <p:nvSpPr>
                    <p:cNvPr id="76" name="Google Shape;76;p16"/>
                    <p:cNvSpPr/>
                    <p:nvPr/>
                  </p:nvSpPr>
                  <p:spPr>
                    <a:xfrm>
                      <a:off x="5430005" y="2876317"/>
                      <a:ext cx="115191" cy="55067"/>
                    </a:xfrm>
                    <a:custGeom>
                      <a:rect b="b" l="l" r="r" t="t"/>
                      <a:pathLst>
                        <a:path extrusionOk="0" h="55067" w="115191">
                          <a:moveTo>
                            <a:pt x="1958" y="52806"/>
                          </a:moveTo>
                          <a:cubicBezTo>
                            <a:pt x="4435" y="58114"/>
                            <a:pt x="113639" y="52416"/>
                            <a:pt x="113639" y="52416"/>
                          </a:cubicBezTo>
                          <a:cubicBezTo>
                            <a:pt x="113639" y="52416"/>
                            <a:pt x="117107" y="20002"/>
                            <a:pt x="113675" y="10023"/>
                          </a:cubicBezTo>
                          <a:cubicBezTo>
                            <a:pt x="110242" y="44"/>
                            <a:pt x="94353" y="11261"/>
                            <a:pt x="83419" y="8749"/>
                          </a:cubicBezTo>
                          <a:cubicBezTo>
                            <a:pt x="83419" y="8749"/>
                            <a:pt x="76872" y="-310"/>
                            <a:pt x="71564" y="8"/>
                          </a:cubicBezTo>
                          <a:cubicBezTo>
                            <a:pt x="69618" y="114"/>
                            <a:pt x="62753" y="4538"/>
                            <a:pt x="54154" y="10200"/>
                          </a:cubicBezTo>
                          <a:cubicBezTo>
                            <a:pt x="52774" y="11120"/>
                            <a:pt x="51323" y="12075"/>
                            <a:pt x="49837" y="13031"/>
                          </a:cubicBezTo>
                          <a:cubicBezTo>
                            <a:pt x="48810" y="13703"/>
                            <a:pt x="47784" y="14375"/>
                            <a:pt x="46723" y="15083"/>
                          </a:cubicBezTo>
                          <a:cubicBezTo>
                            <a:pt x="45024" y="16216"/>
                            <a:pt x="43290" y="17348"/>
                            <a:pt x="41521" y="18480"/>
                          </a:cubicBezTo>
                          <a:cubicBezTo>
                            <a:pt x="40848" y="18905"/>
                            <a:pt x="40211" y="19330"/>
                            <a:pt x="39539" y="19754"/>
                          </a:cubicBezTo>
                          <a:lnTo>
                            <a:pt x="39539" y="19754"/>
                          </a:lnTo>
                          <a:cubicBezTo>
                            <a:pt x="37947" y="20780"/>
                            <a:pt x="36354" y="21807"/>
                            <a:pt x="34762" y="22797"/>
                          </a:cubicBezTo>
                          <a:cubicBezTo>
                            <a:pt x="25207" y="28778"/>
                            <a:pt x="16113" y="33803"/>
                            <a:pt x="10875" y="34723"/>
                          </a:cubicBezTo>
                          <a:cubicBezTo>
                            <a:pt x="-3102" y="37165"/>
                            <a:pt x="-519" y="47498"/>
                            <a:pt x="1958" y="52806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7" name="Google Shape;77;p16"/>
                    <p:cNvGrpSpPr/>
                    <p:nvPr/>
                  </p:nvGrpSpPr>
                  <p:grpSpPr>
                    <a:xfrm>
                      <a:off x="5464825" y="2886517"/>
                      <a:ext cx="30763" cy="23968"/>
                      <a:chOff x="5464825" y="2886517"/>
                      <a:chExt cx="30763" cy="23968"/>
                    </a:xfrm>
                  </p:grpSpPr>
                  <p:sp>
                    <p:nvSpPr>
                      <p:cNvPr id="78" name="Google Shape;78;p16"/>
                      <p:cNvSpPr/>
                      <p:nvPr/>
                    </p:nvSpPr>
                    <p:spPr>
                      <a:xfrm>
                        <a:off x="5471595" y="2891365"/>
                        <a:ext cx="18083" cy="14783"/>
                      </a:xfrm>
                      <a:custGeom>
                        <a:rect b="b" l="l" r="r" t="t"/>
                        <a:pathLst>
                          <a:path extrusionOk="0" h="14783" w="18083">
                            <a:moveTo>
                              <a:pt x="2" y="3397"/>
                            </a:moveTo>
                            <a:cubicBezTo>
                              <a:pt x="1629" y="3185"/>
                              <a:pt x="3717" y="3362"/>
                              <a:pt x="5982" y="4565"/>
                            </a:cubicBezTo>
                            <a:cubicBezTo>
                              <a:pt x="10653" y="7007"/>
                              <a:pt x="14368" y="13695"/>
                              <a:pt x="14404" y="13766"/>
                            </a:cubicBezTo>
                            <a:cubicBezTo>
                              <a:pt x="14651" y="14226"/>
                              <a:pt x="15076" y="14544"/>
                              <a:pt x="15536" y="14685"/>
                            </a:cubicBezTo>
                            <a:cubicBezTo>
                              <a:pt x="16032" y="14863"/>
                              <a:pt x="16598" y="14792"/>
                              <a:pt x="17058" y="14544"/>
                            </a:cubicBezTo>
                            <a:cubicBezTo>
                              <a:pt x="18013" y="14013"/>
                              <a:pt x="18367" y="12810"/>
                              <a:pt x="17836" y="11890"/>
                            </a:cubicBezTo>
                            <a:cubicBezTo>
                              <a:pt x="17660" y="11572"/>
                              <a:pt x="13484" y="4069"/>
                              <a:pt x="7787" y="1097"/>
                            </a:cubicBezTo>
                            <a:cubicBezTo>
                              <a:pt x="6902" y="637"/>
                              <a:pt x="6017" y="283"/>
                              <a:pt x="5168" y="0"/>
                            </a:cubicBezTo>
                            <a:cubicBezTo>
                              <a:pt x="2301" y="248"/>
                              <a:pt x="-69" y="885"/>
                              <a:pt x="2" y="339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9" name="Google Shape;79;p16"/>
                      <p:cNvSpPr/>
                      <p:nvPr/>
                    </p:nvSpPr>
                    <p:spPr>
                      <a:xfrm>
                        <a:off x="5479877" y="2886517"/>
                        <a:ext cx="15711" cy="14202"/>
                      </a:xfrm>
                      <a:custGeom>
                        <a:rect b="b" l="l" r="r" t="t"/>
                        <a:pathLst>
                          <a:path extrusionOk="0" h="14202" w="15711">
                            <a:moveTo>
                              <a:pt x="0" y="2831"/>
                            </a:moveTo>
                            <a:cubicBezTo>
                              <a:pt x="1097" y="2972"/>
                              <a:pt x="2336" y="3326"/>
                              <a:pt x="3610" y="3999"/>
                            </a:cubicBezTo>
                            <a:cubicBezTo>
                              <a:pt x="8280" y="6440"/>
                              <a:pt x="11996" y="13128"/>
                              <a:pt x="12032" y="13199"/>
                            </a:cubicBezTo>
                            <a:cubicBezTo>
                              <a:pt x="12279" y="13659"/>
                              <a:pt x="12704" y="13978"/>
                              <a:pt x="13164" y="14119"/>
                            </a:cubicBezTo>
                            <a:cubicBezTo>
                              <a:pt x="13659" y="14261"/>
                              <a:pt x="14226" y="14225"/>
                              <a:pt x="14686" y="13978"/>
                            </a:cubicBezTo>
                            <a:cubicBezTo>
                              <a:pt x="15641" y="13447"/>
                              <a:pt x="15995" y="12279"/>
                              <a:pt x="15464" y="11324"/>
                            </a:cubicBezTo>
                            <a:cubicBezTo>
                              <a:pt x="15287" y="11005"/>
                              <a:pt x="11112" y="3539"/>
                              <a:pt x="5414" y="531"/>
                            </a:cubicBezTo>
                            <a:cubicBezTo>
                              <a:pt x="5025" y="318"/>
                              <a:pt x="4671" y="141"/>
                              <a:pt x="4317" y="0"/>
                            </a:cubicBezTo>
                            <a:cubicBezTo>
                              <a:pt x="2477" y="141"/>
                              <a:pt x="425" y="35"/>
                              <a:pt x="0" y="283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0" name="Google Shape;80;p16"/>
                      <p:cNvSpPr/>
                      <p:nvPr/>
                    </p:nvSpPr>
                    <p:spPr>
                      <a:xfrm>
                        <a:off x="5464825" y="2895947"/>
                        <a:ext cx="16855" cy="14538"/>
                      </a:xfrm>
                      <a:custGeom>
                        <a:rect b="b" l="l" r="r" t="t"/>
                        <a:pathLst>
                          <a:path extrusionOk="0" h="14538" w="16855">
                            <a:moveTo>
                              <a:pt x="12" y="3097"/>
                            </a:moveTo>
                            <a:cubicBezTo>
                              <a:pt x="1392" y="3097"/>
                              <a:pt x="3020" y="3415"/>
                              <a:pt x="4753" y="4335"/>
                            </a:cubicBezTo>
                            <a:cubicBezTo>
                              <a:pt x="9425" y="6777"/>
                              <a:pt x="13140" y="13465"/>
                              <a:pt x="13176" y="13536"/>
                            </a:cubicBezTo>
                            <a:cubicBezTo>
                              <a:pt x="13424" y="13996"/>
                              <a:pt x="13848" y="14314"/>
                              <a:pt x="14308" y="14456"/>
                            </a:cubicBezTo>
                            <a:cubicBezTo>
                              <a:pt x="14803" y="14598"/>
                              <a:pt x="15370" y="14562"/>
                              <a:pt x="15830" y="14314"/>
                            </a:cubicBezTo>
                            <a:cubicBezTo>
                              <a:pt x="16785" y="13784"/>
                              <a:pt x="17139" y="12580"/>
                              <a:pt x="16608" y="11660"/>
                            </a:cubicBezTo>
                            <a:cubicBezTo>
                              <a:pt x="16431" y="11342"/>
                              <a:pt x="12255" y="3875"/>
                              <a:pt x="6558" y="867"/>
                            </a:cubicBezTo>
                            <a:cubicBezTo>
                              <a:pt x="5956" y="549"/>
                              <a:pt x="5355" y="301"/>
                              <a:pt x="4789" y="54"/>
                            </a:cubicBezTo>
                            <a:lnTo>
                              <a:pt x="4789" y="54"/>
                            </a:lnTo>
                            <a:cubicBezTo>
                              <a:pt x="1675" y="-230"/>
                              <a:pt x="-165" y="584"/>
                              <a:pt x="12" y="309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81" name="Google Shape;81;p16"/>
              <p:cNvSpPr/>
              <p:nvPr/>
            </p:nvSpPr>
            <p:spPr>
              <a:xfrm>
                <a:off x="5325653" y="2054392"/>
                <a:ext cx="173580" cy="383526"/>
              </a:xfrm>
              <a:custGeom>
                <a:rect b="b" l="l" r="r" t="t"/>
                <a:pathLst>
                  <a:path extrusionOk="0" h="383526" w="173580">
                    <a:moveTo>
                      <a:pt x="6660" y="378075"/>
                    </a:moveTo>
                    <a:cubicBezTo>
                      <a:pt x="23610" y="386957"/>
                      <a:pt x="135716" y="385258"/>
                      <a:pt x="160806" y="370962"/>
                    </a:cubicBezTo>
                    <a:cubicBezTo>
                      <a:pt x="168555" y="366539"/>
                      <a:pt x="172129" y="337981"/>
                      <a:pt x="173191" y="299728"/>
                    </a:cubicBezTo>
                    <a:cubicBezTo>
                      <a:pt x="173227" y="297994"/>
                      <a:pt x="173297" y="296260"/>
                      <a:pt x="173333" y="294491"/>
                    </a:cubicBezTo>
                    <a:cubicBezTo>
                      <a:pt x="173510" y="287484"/>
                      <a:pt x="173580" y="280194"/>
                      <a:pt x="173580" y="272657"/>
                    </a:cubicBezTo>
                    <a:lnTo>
                      <a:pt x="173580" y="270357"/>
                    </a:lnTo>
                    <a:cubicBezTo>
                      <a:pt x="173580" y="267030"/>
                      <a:pt x="173580" y="263669"/>
                      <a:pt x="173545" y="260271"/>
                    </a:cubicBezTo>
                    <a:cubicBezTo>
                      <a:pt x="173510" y="257511"/>
                      <a:pt x="173510" y="254716"/>
                      <a:pt x="173439" y="251885"/>
                    </a:cubicBezTo>
                    <a:cubicBezTo>
                      <a:pt x="173404" y="248452"/>
                      <a:pt x="173333" y="244984"/>
                      <a:pt x="173262" y="241516"/>
                    </a:cubicBezTo>
                    <a:cubicBezTo>
                      <a:pt x="173262" y="240879"/>
                      <a:pt x="173227" y="240242"/>
                      <a:pt x="173227" y="239605"/>
                    </a:cubicBezTo>
                    <a:cubicBezTo>
                      <a:pt x="173191" y="238013"/>
                      <a:pt x="173156" y="236385"/>
                      <a:pt x="173120" y="234757"/>
                    </a:cubicBezTo>
                    <a:cubicBezTo>
                      <a:pt x="173085" y="233377"/>
                      <a:pt x="173049" y="231997"/>
                      <a:pt x="173014" y="230652"/>
                    </a:cubicBezTo>
                    <a:cubicBezTo>
                      <a:pt x="172979" y="229449"/>
                      <a:pt x="172944" y="228246"/>
                      <a:pt x="172944" y="227043"/>
                    </a:cubicBezTo>
                    <a:cubicBezTo>
                      <a:pt x="172908" y="225911"/>
                      <a:pt x="172873" y="224778"/>
                      <a:pt x="172837" y="223646"/>
                    </a:cubicBezTo>
                    <a:cubicBezTo>
                      <a:pt x="172660" y="217595"/>
                      <a:pt x="172448" y="211508"/>
                      <a:pt x="172236" y="205457"/>
                    </a:cubicBezTo>
                    <a:cubicBezTo>
                      <a:pt x="172165" y="203652"/>
                      <a:pt x="172094" y="201883"/>
                      <a:pt x="172024" y="200113"/>
                    </a:cubicBezTo>
                    <a:cubicBezTo>
                      <a:pt x="171669" y="190913"/>
                      <a:pt x="171245" y="181783"/>
                      <a:pt x="170785" y="172830"/>
                    </a:cubicBezTo>
                    <a:cubicBezTo>
                      <a:pt x="170750" y="172087"/>
                      <a:pt x="170714" y="171309"/>
                      <a:pt x="170679" y="170530"/>
                    </a:cubicBezTo>
                    <a:cubicBezTo>
                      <a:pt x="170573" y="168371"/>
                      <a:pt x="170466" y="166248"/>
                      <a:pt x="170360" y="164125"/>
                    </a:cubicBezTo>
                    <a:cubicBezTo>
                      <a:pt x="170325" y="163205"/>
                      <a:pt x="170254" y="162285"/>
                      <a:pt x="170219" y="161365"/>
                    </a:cubicBezTo>
                    <a:cubicBezTo>
                      <a:pt x="170148" y="160374"/>
                      <a:pt x="170112" y="159383"/>
                      <a:pt x="170042" y="158392"/>
                    </a:cubicBezTo>
                    <a:cubicBezTo>
                      <a:pt x="169971" y="157118"/>
                      <a:pt x="169900" y="155844"/>
                      <a:pt x="169830" y="154570"/>
                    </a:cubicBezTo>
                    <a:cubicBezTo>
                      <a:pt x="169759" y="153580"/>
                      <a:pt x="169723" y="152589"/>
                      <a:pt x="169652" y="151598"/>
                    </a:cubicBezTo>
                    <a:cubicBezTo>
                      <a:pt x="169582" y="150678"/>
                      <a:pt x="169546" y="149758"/>
                      <a:pt x="169475" y="148838"/>
                    </a:cubicBezTo>
                    <a:cubicBezTo>
                      <a:pt x="169334" y="146502"/>
                      <a:pt x="169192" y="144237"/>
                      <a:pt x="169051" y="141937"/>
                    </a:cubicBezTo>
                    <a:cubicBezTo>
                      <a:pt x="169015" y="141159"/>
                      <a:pt x="168945" y="140416"/>
                      <a:pt x="168909" y="139673"/>
                    </a:cubicBezTo>
                    <a:cubicBezTo>
                      <a:pt x="166432" y="99933"/>
                      <a:pt x="163566" y="68439"/>
                      <a:pt x="162009" y="59309"/>
                    </a:cubicBezTo>
                    <a:cubicBezTo>
                      <a:pt x="156878" y="29583"/>
                      <a:pt x="85113" y="0"/>
                      <a:pt x="85113" y="0"/>
                    </a:cubicBezTo>
                    <a:lnTo>
                      <a:pt x="52592" y="10545"/>
                    </a:lnTo>
                    <a:cubicBezTo>
                      <a:pt x="50681" y="11182"/>
                      <a:pt x="48841" y="11855"/>
                      <a:pt x="47001" y="12669"/>
                    </a:cubicBezTo>
                    <a:cubicBezTo>
                      <a:pt x="45869" y="13164"/>
                      <a:pt x="44736" y="13695"/>
                      <a:pt x="43639" y="14261"/>
                    </a:cubicBezTo>
                    <a:cubicBezTo>
                      <a:pt x="20921" y="25762"/>
                      <a:pt x="7155" y="50285"/>
                      <a:pt x="9880" y="76259"/>
                    </a:cubicBezTo>
                    <a:cubicBezTo>
                      <a:pt x="10977" y="86769"/>
                      <a:pt x="11402" y="98376"/>
                      <a:pt x="11473" y="110407"/>
                    </a:cubicBezTo>
                    <a:cubicBezTo>
                      <a:pt x="11508" y="112389"/>
                      <a:pt x="11508" y="114406"/>
                      <a:pt x="11473" y="116423"/>
                    </a:cubicBezTo>
                    <a:cubicBezTo>
                      <a:pt x="11437" y="122156"/>
                      <a:pt x="11331" y="127960"/>
                      <a:pt x="11189" y="133763"/>
                    </a:cubicBezTo>
                    <a:cubicBezTo>
                      <a:pt x="11154" y="135744"/>
                      <a:pt x="11083" y="137726"/>
                      <a:pt x="11013" y="139673"/>
                    </a:cubicBezTo>
                    <a:cubicBezTo>
                      <a:pt x="11013" y="139743"/>
                      <a:pt x="11013" y="139814"/>
                      <a:pt x="11013" y="139920"/>
                    </a:cubicBezTo>
                    <a:cubicBezTo>
                      <a:pt x="10977" y="140911"/>
                      <a:pt x="10942" y="141902"/>
                      <a:pt x="10906" y="142893"/>
                    </a:cubicBezTo>
                    <a:cubicBezTo>
                      <a:pt x="10871" y="143813"/>
                      <a:pt x="10836" y="144733"/>
                      <a:pt x="10836" y="145653"/>
                    </a:cubicBezTo>
                    <a:cubicBezTo>
                      <a:pt x="10800" y="146644"/>
                      <a:pt x="10765" y="147635"/>
                      <a:pt x="10729" y="148625"/>
                    </a:cubicBezTo>
                    <a:cubicBezTo>
                      <a:pt x="10623" y="151775"/>
                      <a:pt x="10482" y="154924"/>
                      <a:pt x="10376" y="158003"/>
                    </a:cubicBezTo>
                    <a:cubicBezTo>
                      <a:pt x="10340" y="158958"/>
                      <a:pt x="10305" y="159878"/>
                      <a:pt x="10269" y="160834"/>
                    </a:cubicBezTo>
                    <a:cubicBezTo>
                      <a:pt x="10163" y="163382"/>
                      <a:pt x="10057" y="165894"/>
                      <a:pt x="9951" y="168371"/>
                    </a:cubicBezTo>
                    <a:cubicBezTo>
                      <a:pt x="9915" y="169327"/>
                      <a:pt x="9880" y="170247"/>
                      <a:pt x="9845" y="171202"/>
                    </a:cubicBezTo>
                    <a:cubicBezTo>
                      <a:pt x="9668" y="175555"/>
                      <a:pt x="9491" y="179837"/>
                      <a:pt x="9349" y="183906"/>
                    </a:cubicBezTo>
                    <a:cubicBezTo>
                      <a:pt x="9314" y="185109"/>
                      <a:pt x="9279" y="186313"/>
                      <a:pt x="9243" y="187480"/>
                    </a:cubicBezTo>
                    <a:cubicBezTo>
                      <a:pt x="9208" y="188577"/>
                      <a:pt x="9172" y="189674"/>
                      <a:pt x="9172" y="190736"/>
                    </a:cubicBezTo>
                    <a:cubicBezTo>
                      <a:pt x="9137" y="191868"/>
                      <a:pt x="9102" y="192965"/>
                      <a:pt x="9102" y="194062"/>
                    </a:cubicBezTo>
                    <a:cubicBezTo>
                      <a:pt x="8960" y="199866"/>
                      <a:pt x="8925" y="205245"/>
                      <a:pt x="9031" y="209987"/>
                    </a:cubicBezTo>
                    <a:cubicBezTo>
                      <a:pt x="9031" y="210482"/>
                      <a:pt x="9066" y="210977"/>
                      <a:pt x="9066" y="211437"/>
                    </a:cubicBezTo>
                    <a:cubicBezTo>
                      <a:pt x="9102" y="212924"/>
                      <a:pt x="9137" y="214445"/>
                      <a:pt x="9137" y="216038"/>
                    </a:cubicBezTo>
                    <a:cubicBezTo>
                      <a:pt x="9208" y="222301"/>
                      <a:pt x="8960" y="229131"/>
                      <a:pt x="8571" y="236421"/>
                    </a:cubicBezTo>
                    <a:cubicBezTo>
                      <a:pt x="8535" y="237376"/>
                      <a:pt x="8465" y="238367"/>
                      <a:pt x="8394" y="239322"/>
                    </a:cubicBezTo>
                    <a:cubicBezTo>
                      <a:pt x="8359" y="240207"/>
                      <a:pt x="8288" y="241092"/>
                      <a:pt x="8217" y="242012"/>
                    </a:cubicBezTo>
                    <a:cubicBezTo>
                      <a:pt x="8146" y="242967"/>
                      <a:pt x="8075" y="243958"/>
                      <a:pt x="8004" y="244913"/>
                    </a:cubicBezTo>
                    <a:cubicBezTo>
                      <a:pt x="7828" y="247249"/>
                      <a:pt x="7686" y="249620"/>
                      <a:pt x="7474" y="252026"/>
                    </a:cubicBezTo>
                    <a:cubicBezTo>
                      <a:pt x="7368" y="253194"/>
                      <a:pt x="7261" y="254362"/>
                      <a:pt x="7191" y="255565"/>
                    </a:cubicBezTo>
                    <a:cubicBezTo>
                      <a:pt x="7191" y="255706"/>
                      <a:pt x="7155" y="255813"/>
                      <a:pt x="7155" y="255954"/>
                    </a:cubicBezTo>
                    <a:cubicBezTo>
                      <a:pt x="7155" y="256025"/>
                      <a:pt x="7155" y="256060"/>
                      <a:pt x="7155" y="256131"/>
                    </a:cubicBezTo>
                    <a:cubicBezTo>
                      <a:pt x="7085" y="257016"/>
                      <a:pt x="7014" y="257936"/>
                      <a:pt x="6943" y="258821"/>
                    </a:cubicBezTo>
                    <a:cubicBezTo>
                      <a:pt x="6943" y="258927"/>
                      <a:pt x="6908" y="259068"/>
                      <a:pt x="6908" y="259174"/>
                    </a:cubicBezTo>
                    <a:cubicBezTo>
                      <a:pt x="6766" y="260873"/>
                      <a:pt x="6625" y="262572"/>
                      <a:pt x="6448" y="264270"/>
                    </a:cubicBezTo>
                    <a:cubicBezTo>
                      <a:pt x="6377" y="265049"/>
                      <a:pt x="6306" y="265827"/>
                      <a:pt x="6235" y="266570"/>
                    </a:cubicBezTo>
                    <a:cubicBezTo>
                      <a:pt x="6023" y="268906"/>
                      <a:pt x="5810" y="271241"/>
                      <a:pt x="5598" y="273577"/>
                    </a:cubicBezTo>
                    <a:cubicBezTo>
                      <a:pt x="5209" y="277823"/>
                      <a:pt x="4785" y="282070"/>
                      <a:pt x="4395" y="286316"/>
                    </a:cubicBezTo>
                    <a:cubicBezTo>
                      <a:pt x="219" y="330267"/>
                      <a:pt x="-3850" y="372590"/>
                      <a:pt x="6660" y="3780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5286356" y="2089320"/>
                <a:ext cx="223712" cy="220990"/>
              </a:xfrm>
              <a:custGeom>
                <a:rect b="b" l="l" r="r" t="t"/>
                <a:pathLst>
                  <a:path extrusionOk="0" h="220990" w="223712">
                    <a:moveTo>
                      <a:pt x="201164" y="17055"/>
                    </a:moveTo>
                    <a:lnTo>
                      <a:pt x="201907" y="18789"/>
                    </a:lnTo>
                    <a:lnTo>
                      <a:pt x="202509" y="20276"/>
                    </a:lnTo>
                    <a:lnTo>
                      <a:pt x="203606" y="23107"/>
                    </a:lnTo>
                    <a:cubicBezTo>
                      <a:pt x="204313" y="24982"/>
                      <a:pt x="205021" y="26822"/>
                      <a:pt x="205658" y="28663"/>
                    </a:cubicBezTo>
                    <a:cubicBezTo>
                      <a:pt x="206967" y="32343"/>
                      <a:pt x="208206" y="36023"/>
                      <a:pt x="209374" y="39739"/>
                    </a:cubicBezTo>
                    <a:cubicBezTo>
                      <a:pt x="211710" y="47134"/>
                      <a:pt x="213797" y="54566"/>
                      <a:pt x="215602" y="62103"/>
                    </a:cubicBezTo>
                    <a:cubicBezTo>
                      <a:pt x="219247" y="77178"/>
                      <a:pt x="221830" y="92607"/>
                      <a:pt x="223033" y="108496"/>
                    </a:cubicBezTo>
                    <a:cubicBezTo>
                      <a:pt x="224201" y="124384"/>
                      <a:pt x="223989" y="140733"/>
                      <a:pt x="221406" y="157294"/>
                    </a:cubicBezTo>
                    <a:cubicBezTo>
                      <a:pt x="220096" y="165575"/>
                      <a:pt x="218221" y="173891"/>
                      <a:pt x="215602" y="182136"/>
                    </a:cubicBezTo>
                    <a:cubicBezTo>
                      <a:pt x="214293" y="186241"/>
                      <a:pt x="212771" y="190346"/>
                      <a:pt x="211108" y="194380"/>
                    </a:cubicBezTo>
                    <a:cubicBezTo>
                      <a:pt x="209409" y="198414"/>
                      <a:pt x="207534" y="202413"/>
                      <a:pt x="205446" y="206340"/>
                    </a:cubicBezTo>
                    <a:lnTo>
                      <a:pt x="205446" y="206340"/>
                    </a:lnTo>
                    <a:lnTo>
                      <a:pt x="204066" y="208747"/>
                    </a:lnTo>
                    <a:cubicBezTo>
                      <a:pt x="199536" y="216603"/>
                      <a:pt x="191291" y="220991"/>
                      <a:pt x="182834" y="220991"/>
                    </a:cubicBezTo>
                    <a:cubicBezTo>
                      <a:pt x="168821" y="220955"/>
                      <a:pt x="154913" y="220849"/>
                      <a:pt x="140971" y="220708"/>
                    </a:cubicBezTo>
                    <a:cubicBezTo>
                      <a:pt x="127028" y="220566"/>
                      <a:pt x="113122" y="220389"/>
                      <a:pt x="99179" y="220142"/>
                    </a:cubicBezTo>
                    <a:cubicBezTo>
                      <a:pt x="71329" y="219646"/>
                      <a:pt x="32581" y="214055"/>
                      <a:pt x="4589" y="212781"/>
                    </a:cubicBezTo>
                    <a:cubicBezTo>
                      <a:pt x="379" y="212144"/>
                      <a:pt x="-294" y="209773"/>
                      <a:pt x="95" y="200891"/>
                    </a:cubicBezTo>
                    <a:cubicBezTo>
                      <a:pt x="449" y="192787"/>
                      <a:pt x="6748" y="186347"/>
                      <a:pt x="14604" y="185604"/>
                    </a:cubicBezTo>
                    <a:lnTo>
                      <a:pt x="14675" y="185604"/>
                    </a:lnTo>
                    <a:cubicBezTo>
                      <a:pt x="42029" y="182950"/>
                      <a:pt x="69454" y="179730"/>
                      <a:pt x="96843" y="176368"/>
                    </a:cubicBezTo>
                    <a:cubicBezTo>
                      <a:pt x="110538" y="174669"/>
                      <a:pt x="124233" y="172900"/>
                      <a:pt x="137963" y="171095"/>
                    </a:cubicBezTo>
                    <a:cubicBezTo>
                      <a:pt x="151658" y="169290"/>
                      <a:pt x="165388" y="167450"/>
                      <a:pt x="178977" y="165539"/>
                    </a:cubicBezTo>
                    <a:lnTo>
                      <a:pt x="156364" y="180225"/>
                    </a:lnTo>
                    <a:lnTo>
                      <a:pt x="156364" y="180225"/>
                    </a:lnTo>
                    <a:cubicBezTo>
                      <a:pt x="161354" y="170847"/>
                      <a:pt x="164680" y="160160"/>
                      <a:pt x="166485" y="148695"/>
                    </a:cubicBezTo>
                    <a:cubicBezTo>
                      <a:pt x="168290" y="137230"/>
                      <a:pt x="168537" y="125021"/>
                      <a:pt x="167617" y="112600"/>
                    </a:cubicBezTo>
                    <a:cubicBezTo>
                      <a:pt x="166662" y="100179"/>
                      <a:pt x="164574" y="87582"/>
                      <a:pt x="161566" y="75055"/>
                    </a:cubicBezTo>
                    <a:cubicBezTo>
                      <a:pt x="160045" y="68791"/>
                      <a:pt x="158310" y="62563"/>
                      <a:pt x="156400" y="56441"/>
                    </a:cubicBezTo>
                    <a:cubicBezTo>
                      <a:pt x="155409" y="53363"/>
                      <a:pt x="154418" y="50319"/>
                      <a:pt x="153321" y="47347"/>
                    </a:cubicBezTo>
                    <a:cubicBezTo>
                      <a:pt x="152790" y="45861"/>
                      <a:pt x="152224" y="44374"/>
                      <a:pt x="151693" y="42959"/>
                    </a:cubicBezTo>
                    <a:lnTo>
                      <a:pt x="150879" y="40836"/>
                    </a:lnTo>
                    <a:lnTo>
                      <a:pt x="150172" y="39137"/>
                    </a:lnTo>
                    <a:lnTo>
                      <a:pt x="149818" y="38288"/>
                    </a:lnTo>
                    <a:cubicBezTo>
                      <a:pt x="144014" y="24097"/>
                      <a:pt x="150773" y="7855"/>
                      <a:pt x="164999" y="2051"/>
                    </a:cubicBezTo>
                    <a:cubicBezTo>
                      <a:pt x="179153" y="-3681"/>
                      <a:pt x="195255" y="3007"/>
                      <a:pt x="201164" y="17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" name="Google Shape;83;p16"/>
              <p:cNvGrpSpPr/>
              <p:nvPr/>
            </p:nvGrpSpPr>
            <p:grpSpPr>
              <a:xfrm>
                <a:off x="5317710" y="1956388"/>
                <a:ext cx="100589" cy="126737"/>
                <a:chOff x="5317710" y="1956388"/>
                <a:chExt cx="100589" cy="126737"/>
              </a:xfrm>
            </p:grpSpPr>
            <p:sp>
              <p:nvSpPr>
                <p:cNvPr id="84" name="Google Shape;84;p16"/>
                <p:cNvSpPr/>
                <p:nvPr/>
              </p:nvSpPr>
              <p:spPr>
                <a:xfrm>
                  <a:off x="5317710" y="1956388"/>
                  <a:ext cx="100589" cy="51859"/>
                </a:xfrm>
                <a:custGeom>
                  <a:rect b="b" l="l" r="r" t="t"/>
                  <a:pathLst>
                    <a:path extrusionOk="0" h="51859" w="100589">
                      <a:moveTo>
                        <a:pt x="14674" y="29459"/>
                      </a:moveTo>
                      <a:cubicBezTo>
                        <a:pt x="14674" y="29459"/>
                        <a:pt x="12126" y="37244"/>
                        <a:pt x="873" y="19728"/>
                      </a:cubicBezTo>
                      <a:cubicBezTo>
                        <a:pt x="-4647" y="11164"/>
                        <a:pt x="17045" y="3167"/>
                        <a:pt x="36720" y="831"/>
                      </a:cubicBezTo>
                      <a:cubicBezTo>
                        <a:pt x="56395" y="-1504"/>
                        <a:pt x="85412" y="265"/>
                        <a:pt x="95286" y="16862"/>
                      </a:cubicBezTo>
                      <a:cubicBezTo>
                        <a:pt x="105159" y="33458"/>
                        <a:pt x="98222" y="51859"/>
                        <a:pt x="98222" y="51859"/>
                      </a:cubicBezTo>
                      <a:lnTo>
                        <a:pt x="14674" y="294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6"/>
                <p:cNvSpPr/>
                <p:nvPr/>
              </p:nvSpPr>
              <p:spPr>
                <a:xfrm>
                  <a:off x="5356907" y="2017518"/>
                  <a:ext cx="59025" cy="65607"/>
                </a:xfrm>
                <a:custGeom>
                  <a:rect b="b" l="l" r="r" t="t"/>
                  <a:pathLst>
                    <a:path extrusionOk="0" h="65607" w="59025">
                      <a:moveTo>
                        <a:pt x="51240" y="47065"/>
                      </a:moveTo>
                      <a:cubicBezTo>
                        <a:pt x="51240" y="47065"/>
                        <a:pt x="56548" y="42146"/>
                        <a:pt x="59025" y="39527"/>
                      </a:cubicBezTo>
                      <a:cubicBezTo>
                        <a:pt x="53293" y="32308"/>
                        <a:pt x="41898" y="16101"/>
                        <a:pt x="40660" y="0"/>
                      </a:cubicBezTo>
                      <a:lnTo>
                        <a:pt x="0" y="29654"/>
                      </a:lnTo>
                      <a:cubicBezTo>
                        <a:pt x="0" y="29654"/>
                        <a:pt x="1061" y="31601"/>
                        <a:pt x="2866" y="34715"/>
                      </a:cubicBezTo>
                      <a:cubicBezTo>
                        <a:pt x="2972" y="34892"/>
                        <a:pt x="3079" y="35068"/>
                        <a:pt x="3185" y="35246"/>
                      </a:cubicBezTo>
                      <a:cubicBezTo>
                        <a:pt x="3220" y="35281"/>
                        <a:pt x="3220" y="35316"/>
                        <a:pt x="3256" y="35352"/>
                      </a:cubicBezTo>
                      <a:cubicBezTo>
                        <a:pt x="4565" y="37546"/>
                        <a:pt x="6193" y="40270"/>
                        <a:pt x="8104" y="43278"/>
                      </a:cubicBezTo>
                      <a:cubicBezTo>
                        <a:pt x="8776" y="44375"/>
                        <a:pt x="9519" y="45508"/>
                        <a:pt x="10262" y="46675"/>
                      </a:cubicBezTo>
                      <a:cubicBezTo>
                        <a:pt x="10934" y="47702"/>
                        <a:pt x="11642" y="48799"/>
                        <a:pt x="12385" y="49860"/>
                      </a:cubicBezTo>
                      <a:cubicBezTo>
                        <a:pt x="15960" y="55133"/>
                        <a:pt x="20100" y="60724"/>
                        <a:pt x="24417" y="65607"/>
                      </a:cubicBezTo>
                      <a:cubicBezTo>
                        <a:pt x="33547" y="61573"/>
                        <a:pt x="51240" y="47065"/>
                        <a:pt x="51240" y="47065"/>
                      </a:cubicBezTo>
                      <a:close/>
                    </a:path>
                  </a:pathLst>
                </a:custGeom>
                <a:solidFill>
                  <a:srgbClr val="7D493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6"/>
                <p:cNvSpPr/>
                <p:nvPr/>
              </p:nvSpPr>
              <p:spPr>
                <a:xfrm>
                  <a:off x="5318542" y="1968192"/>
                  <a:ext cx="98716" cy="96129"/>
                </a:xfrm>
                <a:custGeom>
                  <a:rect b="b" l="l" r="r" t="t"/>
                  <a:pathLst>
                    <a:path extrusionOk="0" h="96129" w="98716">
                      <a:moveTo>
                        <a:pt x="91870" y="49503"/>
                      </a:moveTo>
                      <a:cubicBezTo>
                        <a:pt x="87978" y="53856"/>
                        <a:pt x="82528" y="58775"/>
                        <a:pt x="76300" y="63729"/>
                      </a:cubicBezTo>
                      <a:cubicBezTo>
                        <a:pt x="57120" y="79016"/>
                        <a:pt x="31005" y="94692"/>
                        <a:pt x="23432" y="95966"/>
                      </a:cubicBezTo>
                      <a:cubicBezTo>
                        <a:pt x="17841" y="96922"/>
                        <a:pt x="13806" y="93772"/>
                        <a:pt x="11259" y="84041"/>
                      </a:cubicBezTo>
                      <a:cubicBezTo>
                        <a:pt x="10869" y="82555"/>
                        <a:pt x="10516" y="80962"/>
                        <a:pt x="10162" y="79334"/>
                      </a:cubicBezTo>
                      <a:lnTo>
                        <a:pt x="8428" y="69391"/>
                      </a:lnTo>
                      <a:cubicBezTo>
                        <a:pt x="8251" y="68223"/>
                        <a:pt x="8109" y="67020"/>
                        <a:pt x="7968" y="65852"/>
                      </a:cubicBezTo>
                      <a:cubicBezTo>
                        <a:pt x="5172" y="65463"/>
                        <a:pt x="-738" y="64401"/>
                        <a:pt x="76" y="62703"/>
                      </a:cubicBezTo>
                      <a:cubicBezTo>
                        <a:pt x="1138" y="60544"/>
                        <a:pt x="6588" y="49892"/>
                        <a:pt x="6835" y="49468"/>
                      </a:cubicBezTo>
                      <a:cubicBezTo>
                        <a:pt x="6835" y="49468"/>
                        <a:pt x="6835" y="49468"/>
                        <a:pt x="6835" y="49468"/>
                      </a:cubicBezTo>
                      <a:lnTo>
                        <a:pt x="6835" y="49468"/>
                      </a:lnTo>
                      <a:cubicBezTo>
                        <a:pt x="6694" y="41824"/>
                        <a:pt x="7154" y="34358"/>
                        <a:pt x="8428" y="27988"/>
                      </a:cubicBezTo>
                      <a:cubicBezTo>
                        <a:pt x="8853" y="25758"/>
                        <a:pt x="9666" y="23671"/>
                        <a:pt x="10763" y="21760"/>
                      </a:cubicBezTo>
                      <a:cubicBezTo>
                        <a:pt x="13099" y="17690"/>
                        <a:pt x="16744" y="14505"/>
                        <a:pt x="21203" y="12701"/>
                      </a:cubicBezTo>
                      <a:cubicBezTo>
                        <a:pt x="34685" y="7287"/>
                        <a:pt x="60093" y="-1808"/>
                        <a:pt x="74035" y="315"/>
                      </a:cubicBezTo>
                      <a:cubicBezTo>
                        <a:pt x="93569" y="3288"/>
                        <a:pt x="107759" y="31633"/>
                        <a:pt x="91870" y="49503"/>
                      </a:cubicBezTo>
                      <a:close/>
                    </a:path>
                  </a:pathLst>
                </a:custGeom>
                <a:solidFill>
                  <a:srgbClr val="7D493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6"/>
                <p:cNvSpPr/>
                <p:nvPr/>
              </p:nvSpPr>
              <p:spPr>
                <a:xfrm>
                  <a:off x="5332383" y="1968157"/>
                  <a:ext cx="84875" cy="63742"/>
                </a:xfrm>
                <a:custGeom>
                  <a:rect b="b" l="l" r="r" t="t"/>
                  <a:pathLst>
                    <a:path extrusionOk="0" h="63742" w="84875">
                      <a:moveTo>
                        <a:pt x="0" y="17655"/>
                      </a:moveTo>
                      <a:cubicBezTo>
                        <a:pt x="4247" y="17301"/>
                        <a:pt x="8493" y="15673"/>
                        <a:pt x="12492" y="14576"/>
                      </a:cubicBezTo>
                      <a:cubicBezTo>
                        <a:pt x="15606" y="18858"/>
                        <a:pt x="19887" y="22397"/>
                        <a:pt x="24028" y="22397"/>
                      </a:cubicBezTo>
                      <a:cubicBezTo>
                        <a:pt x="24028" y="22397"/>
                        <a:pt x="20312" y="45009"/>
                        <a:pt x="24523" y="47628"/>
                      </a:cubicBezTo>
                      <a:cubicBezTo>
                        <a:pt x="28734" y="50246"/>
                        <a:pt x="29123" y="37932"/>
                        <a:pt x="29123" y="37932"/>
                      </a:cubicBezTo>
                      <a:cubicBezTo>
                        <a:pt x="29123" y="37932"/>
                        <a:pt x="37511" y="22928"/>
                        <a:pt x="49754" y="31597"/>
                      </a:cubicBezTo>
                      <a:cubicBezTo>
                        <a:pt x="56725" y="36516"/>
                        <a:pt x="55062" y="45858"/>
                        <a:pt x="50002" y="52547"/>
                      </a:cubicBezTo>
                      <a:cubicBezTo>
                        <a:pt x="52798" y="59942"/>
                        <a:pt x="58106" y="64012"/>
                        <a:pt x="62458" y="63729"/>
                      </a:cubicBezTo>
                      <a:cubicBezTo>
                        <a:pt x="68686" y="58775"/>
                        <a:pt x="74136" y="53891"/>
                        <a:pt x="78029" y="49503"/>
                      </a:cubicBezTo>
                      <a:cubicBezTo>
                        <a:pt x="93917" y="31633"/>
                        <a:pt x="79727" y="3288"/>
                        <a:pt x="60193" y="315"/>
                      </a:cubicBezTo>
                      <a:cubicBezTo>
                        <a:pt x="46286" y="-1808"/>
                        <a:pt x="20843" y="7287"/>
                        <a:pt x="7361" y="12701"/>
                      </a:cubicBezTo>
                      <a:cubicBezTo>
                        <a:pt x="4530" y="13833"/>
                        <a:pt x="2017" y="15532"/>
                        <a:pt x="0" y="176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" name="Google Shape;88;p16"/>
              <p:cNvGrpSpPr/>
              <p:nvPr/>
            </p:nvGrpSpPr>
            <p:grpSpPr>
              <a:xfrm>
                <a:off x="5140232" y="2150290"/>
                <a:ext cx="202902" cy="134320"/>
                <a:chOff x="5140232" y="2150290"/>
                <a:chExt cx="202902" cy="134320"/>
              </a:xfrm>
            </p:grpSpPr>
            <p:sp>
              <p:nvSpPr>
                <p:cNvPr id="89" name="Google Shape;89;p16"/>
                <p:cNvSpPr/>
                <p:nvPr/>
              </p:nvSpPr>
              <p:spPr>
                <a:xfrm rot="10800000">
                  <a:off x="5191961" y="2271128"/>
                  <a:ext cx="151173" cy="13482"/>
                </a:xfrm>
                <a:custGeom>
                  <a:rect b="b" l="l" r="r" t="t"/>
                  <a:pathLst>
                    <a:path extrusionOk="0" h="13482" w="151173">
                      <a:moveTo>
                        <a:pt x="0" y="0"/>
                      </a:moveTo>
                      <a:lnTo>
                        <a:pt x="151173" y="0"/>
                      </a:lnTo>
                      <a:lnTo>
                        <a:pt x="151173" y="13482"/>
                      </a:lnTo>
                      <a:lnTo>
                        <a:pt x="0" y="134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6"/>
                <p:cNvSpPr/>
                <p:nvPr/>
              </p:nvSpPr>
              <p:spPr>
                <a:xfrm>
                  <a:off x="5140232" y="2150290"/>
                  <a:ext cx="63661" cy="134293"/>
                </a:xfrm>
                <a:custGeom>
                  <a:rect b="b" l="l" r="r" t="t"/>
                  <a:pathLst>
                    <a:path extrusionOk="0" h="134293" w="63661">
                      <a:moveTo>
                        <a:pt x="13482" y="0"/>
                      </a:moveTo>
                      <a:lnTo>
                        <a:pt x="63661" y="129693"/>
                      </a:lnTo>
                      <a:lnTo>
                        <a:pt x="51736" y="134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" name="Google Shape;91;p16"/>
              <p:cNvSpPr/>
              <p:nvPr/>
            </p:nvSpPr>
            <p:spPr>
              <a:xfrm>
                <a:off x="5253206" y="2271803"/>
                <a:ext cx="71144" cy="30364"/>
              </a:xfrm>
              <a:custGeom>
                <a:rect b="b" l="l" r="r" t="t"/>
                <a:pathLst>
                  <a:path extrusionOk="0" h="30364" w="71144">
                    <a:moveTo>
                      <a:pt x="1114" y="17452"/>
                    </a:moveTo>
                    <a:cubicBezTo>
                      <a:pt x="2388" y="18584"/>
                      <a:pt x="4086" y="19858"/>
                      <a:pt x="6351" y="21238"/>
                    </a:cubicBezTo>
                    <a:cubicBezTo>
                      <a:pt x="14738" y="26369"/>
                      <a:pt x="29600" y="33057"/>
                      <a:pt x="45984" y="29236"/>
                    </a:cubicBezTo>
                    <a:cubicBezTo>
                      <a:pt x="62369" y="25414"/>
                      <a:pt x="71145" y="12851"/>
                      <a:pt x="71145" y="12851"/>
                    </a:cubicBezTo>
                    <a:cubicBezTo>
                      <a:pt x="71145" y="12851"/>
                      <a:pt x="69446" y="2554"/>
                      <a:pt x="63148" y="289"/>
                    </a:cubicBezTo>
                    <a:cubicBezTo>
                      <a:pt x="57769" y="-1657"/>
                      <a:pt x="61626" y="6765"/>
                      <a:pt x="60104" y="9419"/>
                    </a:cubicBezTo>
                    <a:cubicBezTo>
                      <a:pt x="58582" y="12073"/>
                      <a:pt x="39226" y="13099"/>
                      <a:pt x="27725" y="11896"/>
                    </a:cubicBezTo>
                    <a:cubicBezTo>
                      <a:pt x="21355" y="11224"/>
                      <a:pt x="14738" y="11224"/>
                      <a:pt x="9288" y="11436"/>
                    </a:cubicBezTo>
                    <a:cubicBezTo>
                      <a:pt x="8474" y="11471"/>
                      <a:pt x="7696" y="11507"/>
                      <a:pt x="6918" y="11542"/>
                    </a:cubicBezTo>
                    <a:cubicBezTo>
                      <a:pt x="5502" y="11613"/>
                      <a:pt x="4193" y="11719"/>
                      <a:pt x="3025" y="11790"/>
                    </a:cubicBezTo>
                    <a:cubicBezTo>
                      <a:pt x="2352" y="11825"/>
                      <a:pt x="1786" y="12073"/>
                      <a:pt x="1326" y="12391"/>
                    </a:cubicBezTo>
                    <a:cubicBezTo>
                      <a:pt x="901" y="12710"/>
                      <a:pt x="548" y="13099"/>
                      <a:pt x="336" y="13595"/>
                    </a:cubicBezTo>
                    <a:cubicBezTo>
                      <a:pt x="-266" y="14833"/>
                      <a:pt x="-89" y="16426"/>
                      <a:pt x="1114" y="17452"/>
                    </a:cubicBezTo>
                    <a:close/>
                  </a:path>
                </a:pathLst>
              </a:custGeom>
              <a:solidFill>
                <a:srgbClr val="7D493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6"/>
            <p:cNvGrpSpPr/>
            <p:nvPr/>
          </p:nvGrpSpPr>
          <p:grpSpPr>
            <a:xfrm>
              <a:off x="5863766" y="1226011"/>
              <a:ext cx="1966413" cy="2691480"/>
              <a:chOff x="5863766" y="1226011"/>
              <a:chExt cx="1966413" cy="2691480"/>
            </a:xfrm>
          </p:grpSpPr>
          <p:grpSp>
            <p:nvGrpSpPr>
              <p:cNvPr id="93" name="Google Shape;93;p16"/>
              <p:cNvGrpSpPr/>
              <p:nvPr/>
            </p:nvGrpSpPr>
            <p:grpSpPr>
              <a:xfrm>
                <a:off x="7019669" y="3405622"/>
                <a:ext cx="810511" cy="511870"/>
                <a:chOff x="4946593" y="2747658"/>
                <a:chExt cx="296749" cy="187409"/>
              </a:xfrm>
            </p:grpSpPr>
            <p:sp>
              <p:nvSpPr>
                <p:cNvPr id="94" name="Google Shape;94;p16"/>
                <p:cNvSpPr/>
                <p:nvPr/>
              </p:nvSpPr>
              <p:spPr>
                <a:xfrm>
                  <a:off x="4956038" y="2776749"/>
                  <a:ext cx="40765" cy="126952"/>
                </a:xfrm>
                <a:custGeom>
                  <a:rect b="b" l="l" r="r" t="t"/>
                  <a:pathLst>
                    <a:path extrusionOk="0" h="126952" w="40765">
                      <a:moveTo>
                        <a:pt x="39992" y="68"/>
                      </a:moveTo>
                      <a:cubicBezTo>
                        <a:pt x="32030" y="4916"/>
                        <a:pt x="24953" y="11109"/>
                        <a:pt x="19079" y="18327"/>
                      </a:cubicBezTo>
                      <a:cubicBezTo>
                        <a:pt x="13240" y="25476"/>
                        <a:pt x="8533" y="33509"/>
                        <a:pt x="5278" y="42143"/>
                      </a:cubicBezTo>
                      <a:cubicBezTo>
                        <a:pt x="1916" y="50990"/>
                        <a:pt x="111" y="60403"/>
                        <a:pt x="5" y="69851"/>
                      </a:cubicBezTo>
                      <a:cubicBezTo>
                        <a:pt x="-101" y="79618"/>
                        <a:pt x="1527" y="89385"/>
                        <a:pt x="4711" y="98621"/>
                      </a:cubicBezTo>
                      <a:cubicBezTo>
                        <a:pt x="7896" y="107821"/>
                        <a:pt x="12673" y="116491"/>
                        <a:pt x="18831" y="124028"/>
                      </a:cubicBezTo>
                      <a:cubicBezTo>
                        <a:pt x="19574" y="124949"/>
                        <a:pt x="20388" y="125869"/>
                        <a:pt x="21166" y="126789"/>
                      </a:cubicBezTo>
                      <a:cubicBezTo>
                        <a:pt x="21591" y="127284"/>
                        <a:pt x="22334" y="126541"/>
                        <a:pt x="21874" y="126081"/>
                      </a:cubicBezTo>
                      <a:cubicBezTo>
                        <a:pt x="15434" y="118862"/>
                        <a:pt x="10338" y="110475"/>
                        <a:pt x="6835" y="101487"/>
                      </a:cubicBezTo>
                      <a:cubicBezTo>
                        <a:pt x="3331" y="92534"/>
                        <a:pt x="1350" y="83015"/>
                        <a:pt x="1067" y="73390"/>
                      </a:cubicBezTo>
                      <a:cubicBezTo>
                        <a:pt x="783" y="64012"/>
                        <a:pt x="2163" y="54670"/>
                        <a:pt x="5101" y="45752"/>
                      </a:cubicBezTo>
                      <a:cubicBezTo>
                        <a:pt x="8002" y="37083"/>
                        <a:pt x="12319" y="28873"/>
                        <a:pt x="17840" y="21583"/>
                      </a:cubicBezTo>
                      <a:cubicBezTo>
                        <a:pt x="23360" y="14293"/>
                        <a:pt x="30084" y="7853"/>
                        <a:pt x="37728" y="2793"/>
                      </a:cubicBezTo>
                      <a:cubicBezTo>
                        <a:pt x="38648" y="2191"/>
                        <a:pt x="39603" y="1590"/>
                        <a:pt x="40523" y="1023"/>
                      </a:cubicBezTo>
                      <a:cubicBezTo>
                        <a:pt x="41089" y="634"/>
                        <a:pt x="40558" y="-251"/>
                        <a:pt x="39992" y="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6"/>
                <p:cNvSpPr/>
                <p:nvPr/>
              </p:nvSpPr>
              <p:spPr>
                <a:xfrm>
                  <a:off x="5214386" y="2756539"/>
                  <a:ext cx="21149" cy="52251"/>
                </a:xfrm>
                <a:custGeom>
                  <a:rect b="b" l="l" r="r" t="t"/>
                  <a:pathLst>
                    <a:path extrusionOk="0" h="52251" w="21149">
                      <a:moveTo>
                        <a:pt x="14172" y="5981"/>
                      </a:moveTo>
                      <a:cubicBezTo>
                        <a:pt x="10668" y="2620"/>
                        <a:pt x="6139" y="390"/>
                        <a:pt x="1291" y="1"/>
                      </a:cubicBezTo>
                      <a:cubicBezTo>
                        <a:pt x="619" y="-34"/>
                        <a:pt x="654" y="992"/>
                        <a:pt x="1291" y="1027"/>
                      </a:cubicBezTo>
                      <a:cubicBezTo>
                        <a:pt x="9855" y="1700"/>
                        <a:pt x="17038" y="8388"/>
                        <a:pt x="19303" y="16491"/>
                      </a:cubicBezTo>
                      <a:cubicBezTo>
                        <a:pt x="21886" y="25692"/>
                        <a:pt x="18666" y="35565"/>
                        <a:pt x="12367" y="42501"/>
                      </a:cubicBezTo>
                      <a:cubicBezTo>
                        <a:pt x="8970" y="46217"/>
                        <a:pt x="4794" y="49153"/>
                        <a:pt x="264" y="51312"/>
                      </a:cubicBezTo>
                      <a:cubicBezTo>
                        <a:pt x="-337" y="51595"/>
                        <a:pt x="194" y="52480"/>
                        <a:pt x="795" y="52197"/>
                      </a:cubicBezTo>
                      <a:cubicBezTo>
                        <a:pt x="9288" y="48163"/>
                        <a:pt x="16649" y="41227"/>
                        <a:pt x="19692" y="32168"/>
                      </a:cubicBezTo>
                      <a:cubicBezTo>
                        <a:pt x="22700" y="23180"/>
                        <a:pt x="21143" y="12740"/>
                        <a:pt x="14172" y="59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6"/>
                <p:cNvSpPr/>
                <p:nvPr/>
              </p:nvSpPr>
              <p:spPr>
                <a:xfrm>
                  <a:off x="5208016" y="2814819"/>
                  <a:ext cx="35326" cy="73364"/>
                </a:xfrm>
                <a:custGeom>
                  <a:rect b="b" l="l" r="r" t="t"/>
                  <a:pathLst>
                    <a:path extrusionOk="0" h="73364" w="35326">
                      <a:moveTo>
                        <a:pt x="34662" y="27853"/>
                      </a:moveTo>
                      <a:cubicBezTo>
                        <a:pt x="33352" y="20988"/>
                        <a:pt x="29955" y="14689"/>
                        <a:pt x="25001" y="9806"/>
                      </a:cubicBezTo>
                      <a:cubicBezTo>
                        <a:pt x="20259" y="5135"/>
                        <a:pt x="14208" y="1737"/>
                        <a:pt x="7661" y="393"/>
                      </a:cubicBezTo>
                      <a:cubicBezTo>
                        <a:pt x="6847" y="216"/>
                        <a:pt x="6034" y="110"/>
                        <a:pt x="5184" y="4"/>
                      </a:cubicBezTo>
                      <a:cubicBezTo>
                        <a:pt x="4547" y="-67"/>
                        <a:pt x="4547" y="959"/>
                        <a:pt x="5184" y="1030"/>
                      </a:cubicBezTo>
                      <a:cubicBezTo>
                        <a:pt x="11625" y="1844"/>
                        <a:pt x="17711" y="4745"/>
                        <a:pt x="22594" y="8992"/>
                      </a:cubicBezTo>
                      <a:cubicBezTo>
                        <a:pt x="27620" y="13344"/>
                        <a:pt x="31300" y="19077"/>
                        <a:pt x="33034" y="25518"/>
                      </a:cubicBezTo>
                      <a:cubicBezTo>
                        <a:pt x="34909" y="32383"/>
                        <a:pt x="34626" y="39814"/>
                        <a:pt x="32397" y="46573"/>
                      </a:cubicBezTo>
                      <a:cubicBezTo>
                        <a:pt x="30238" y="53119"/>
                        <a:pt x="26204" y="58923"/>
                        <a:pt x="20931" y="63346"/>
                      </a:cubicBezTo>
                      <a:cubicBezTo>
                        <a:pt x="15800" y="67628"/>
                        <a:pt x="9572" y="70601"/>
                        <a:pt x="3026" y="71910"/>
                      </a:cubicBezTo>
                      <a:cubicBezTo>
                        <a:pt x="2176" y="72087"/>
                        <a:pt x="1327" y="72228"/>
                        <a:pt x="478" y="72335"/>
                      </a:cubicBezTo>
                      <a:cubicBezTo>
                        <a:pt x="-159" y="72405"/>
                        <a:pt x="-159" y="73432"/>
                        <a:pt x="478" y="73361"/>
                      </a:cubicBezTo>
                      <a:cubicBezTo>
                        <a:pt x="7378" y="72441"/>
                        <a:pt x="13996" y="69822"/>
                        <a:pt x="19587" y="65717"/>
                      </a:cubicBezTo>
                      <a:cubicBezTo>
                        <a:pt x="25248" y="61577"/>
                        <a:pt x="29743" y="55986"/>
                        <a:pt x="32432" y="49510"/>
                      </a:cubicBezTo>
                      <a:cubicBezTo>
                        <a:pt x="35263" y="42680"/>
                        <a:pt x="36042" y="35072"/>
                        <a:pt x="34662" y="2785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6"/>
                <p:cNvSpPr/>
                <p:nvPr/>
              </p:nvSpPr>
              <p:spPr>
                <a:xfrm>
                  <a:off x="4946593" y="2764457"/>
                  <a:ext cx="38847" cy="96202"/>
                </a:xfrm>
                <a:custGeom>
                  <a:rect b="b" l="l" r="r" t="t"/>
                  <a:pathLst>
                    <a:path extrusionOk="0" h="96202" w="38847">
                      <a:moveTo>
                        <a:pt x="36733" y="90105"/>
                      </a:moveTo>
                      <a:cubicBezTo>
                        <a:pt x="19287" y="84160"/>
                        <a:pt x="6265" y="66998"/>
                        <a:pt x="6123" y="48384"/>
                      </a:cubicBezTo>
                      <a:cubicBezTo>
                        <a:pt x="5982" y="29806"/>
                        <a:pt x="18650" y="12360"/>
                        <a:pt x="36025" y="6132"/>
                      </a:cubicBezTo>
                      <a:cubicBezTo>
                        <a:pt x="39741" y="4823"/>
                        <a:pt x="38113" y="-1122"/>
                        <a:pt x="34398" y="187"/>
                      </a:cubicBezTo>
                      <a:cubicBezTo>
                        <a:pt x="14439" y="7335"/>
                        <a:pt x="-140" y="26904"/>
                        <a:pt x="1" y="48349"/>
                      </a:cubicBezTo>
                      <a:cubicBezTo>
                        <a:pt x="143" y="69793"/>
                        <a:pt x="15076" y="89185"/>
                        <a:pt x="35140" y="96015"/>
                      </a:cubicBezTo>
                      <a:cubicBezTo>
                        <a:pt x="38856" y="97324"/>
                        <a:pt x="40449" y="91379"/>
                        <a:pt x="36733" y="901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6"/>
                <p:cNvSpPr/>
                <p:nvPr/>
              </p:nvSpPr>
              <p:spPr>
                <a:xfrm>
                  <a:off x="5189799" y="2811888"/>
                  <a:ext cx="48730" cy="99560"/>
                </a:xfrm>
                <a:custGeom>
                  <a:rect b="b" l="l" r="r" t="t"/>
                  <a:pathLst>
                    <a:path extrusionOk="0" h="99560" w="48730">
                      <a:moveTo>
                        <a:pt x="48172" y="48442"/>
                      </a:moveTo>
                      <a:cubicBezTo>
                        <a:pt x="44740" y="24768"/>
                        <a:pt x="26904" y="5801"/>
                        <a:pt x="3832" y="104"/>
                      </a:cubicBezTo>
                      <a:cubicBezTo>
                        <a:pt x="-25" y="-852"/>
                        <a:pt x="-1653" y="5093"/>
                        <a:pt x="2204" y="6049"/>
                      </a:cubicBezTo>
                      <a:cubicBezTo>
                        <a:pt x="22127" y="10967"/>
                        <a:pt x="37591" y="26538"/>
                        <a:pt x="41661" y="46779"/>
                      </a:cubicBezTo>
                      <a:cubicBezTo>
                        <a:pt x="45235" y="64473"/>
                        <a:pt x="38724" y="86660"/>
                        <a:pt x="20358" y="93419"/>
                      </a:cubicBezTo>
                      <a:cubicBezTo>
                        <a:pt x="16678" y="94764"/>
                        <a:pt x="18270" y="100709"/>
                        <a:pt x="21986" y="99364"/>
                      </a:cubicBezTo>
                      <a:cubicBezTo>
                        <a:pt x="42475" y="91791"/>
                        <a:pt x="51109" y="68825"/>
                        <a:pt x="48172" y="484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6"/>
                <p:cNvSpPr/>
                <p:nvPr/>
              </p:nvSpPr>
              <p:spPr>
                <a:xfrm>
                  <a:off x="4993235" y="2913269"/>
                  <a:ext cx="209526" cy="21798"/>
                </a:xfrm>
                <a:custGeom>
                  <a:rect b="b" l="l" r="r" t="t"/>
                  <a:pathLst>
                    <a:path extrusionOk="0" h="21798" w="209526">
                      <a:moveTo>
                        <a:pt x="0" y="7927"/>
                      </a:moveTo>
                      <a:lnTo>
                        <a:pt x="0" y="21798"/>
                      </a:lnTo>
                      <a:lnTo>
                        <a:pt x="209526" y="21798"/>
                      </a:lnTo>
                      <a:lnTo>
                        <a:pt x="2095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0" name="Google Shape;100;p16"/>
                <p:cNvGrpSpPr/>
                <p:nvPr/>
              </p:nvGrpSpPr>
              <p:grpSpPr>
                <a:xfrm>
                  <a:off x="4972922" y="2747658"/>
                  <a:ext cx="247993" cy="173538"/>
                  <a:chOff x="4972922" y="2747658"/>
                  <a:chExt cx="247993" cy="173538"/>
                </a:xfrm>
              </p:grpSpPr>
              <p:sp>
                <p:nvSpPr>
                  <p:cNvPr id="101" name="Google Shape;101;p16"/>
                  <p:cNvSpPr/>
                  <p:nvPr/>
                </p:nvSpPr>
                <p:spPr>
                  <a:xfrm>
                    <a:off x="4994995" y="2819777"/>
                    <a:ext cx="211410" cy="30680"/>
                  </a:xfrm>
                  <a:custGeom>
                    <a:rect b="b" l="l" r="r" t="t"/>
                    <a:pathLst>
                      <a:path extrusionOk="0" h="30680" w="211410">
                        <a:moveTo>
                          <a:pt x="208969" y="0"/>
                        </a:moveTo>
                        <a:lnTo>
                          <a:pt x="2096" y="708"/>
                        </a:lnTo>
                        <a:lnTo>
                          <a:pt x="716" y="26859"/>
                        </a:lnTo>
                        <a:cubicBezTo>
                          <a:pt x="822" y="26859"/>
                          <a:pt x="-98" y="26859"/>
                          <a:pt x="9" y="26859"/>
                        </a:cubicBezTo>
                        <a:lnTo>
                          <a:pt x="211410" y="30680"/>
                        </a:lnTo>
                        <a:lnTo>
                          <a:pt x="20896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02" name="Google Shape;102;p16"/>
                  <p:cNvGrpSpPr/>
                  <p:nvPr/>
                </p:nvGrpSpPr>
                <p:grpSpPr>
                  <a:xfrm>
                    <a:off x="4972922" y="2843946"/>
                    <a:ext cx="247993" cy="77250"/>
                    <a:chOff x="4972922" y="2843946"/>
                    <a:chExt cx="247993" cy="77250"/>
                  </a:xfrm>
                </p:grpSpPr>
                <p:sp>
                  <p:nvSpPr>
                    <p:cNvPr id="103" name="Google Shape;103;p16"/>
                    <p:cNvSpPr/>
                    <p:nvPr/>
                  </p:nvSpPr>
                  <p:spPr>
                    <a:xfrm>
                      <a:off x="4972922" y="2843946"/>
                      <a:ext cx="247993" cy="77250"/>
                    </a:xfrm>
                    <a:custGeom>
                      <a:rect b="b" l="l" r="r" t="t"/>
                      <a:pathLst>
                        <a:path extrusionOk="0" h="77250" w="247993">
                          <a:moveTo>
                            <a:pt x="7325" y="77250"/>
                          </a:moveTo>
                          <a:lnTo>
                            <a:pt x="240419" y="77250"/>
                          </a:lnTo>
                          <a:cubicBezTo>
                            <a:pt x="244347" y="77250"/>
                            <a:pt x="247603" y="74136"/>
                            <a:pt x="247744" y="70208"/>
                          </a:cubicBezTo>
                          <a:cubicBezTo>
                            <a:pt x="248311" y="54249"/>
                            <a:pt x="247780" y="23851"/>
                            <a:pt x="247461" y="10121"/>
                          </a:cubicBezTo>
                          <a:cubicBezTo>
                            <a:pt x="247391" y="6158"/>
                            <a:pt x="244170" y="3008"/>
                            <a:pt x="240242" y="2973"/>
                          </a:cubicBezTo>
                          <a:lnTo>
                            <a:pt x="7431" y="0"/>
                          </a:lnTo>
                          <a:cubicBezTo>
                            <a:pt x="3362" y="-35"/>
                            <a:pt x="0" y="3256"/>
                            <a:pt x="0" y="7325"/>
                          </a:cubicBezTo>
                          <a:lnTo>
                            <a:pt x="0" y="69925"/>
                          </a:lnTo>
                          <a:cubicBezTo>
                            <a:pt x="0" y="73995"/>
                            <a:pt x="3291" y="77250"/>
                            <a:pt x="7325" y="7725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04" name="Google Shape;104;p16"/>
                    <p:cNvGrpSpPr/>
                    <p:nvPr/>
                  </p:nvGrpSpPr>
                  <p:grpSpPr>
                    <a:xfrm>
                      <a:off x="5143098" y="2855695"/>
                      <a:ext cx="59662" cy="57574"/>
                      <a:chOff x="5143098" y="2855695"/>
                      <a:chExt cx="59662" cy="57574"/>
                    </a:xfrm>
                  </p:grpSpPr>
                  <p:sp>
                    <p:nvSpPr>
                      <p:cNvPr id="105" name="Google Shape;105;p16"/>
                      <p:cNvSpPr/>
                      <p:nvPr/>
                    </p:nvSpPr>
                    <p:spPr>
                      <a:xfrm>
                        <a:off x="5143098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6" name="Google Shape;106;p16"/>
                      <p:cNvSpPr/>
                      <p:nvPr/>
                    </p:nvSpPr>
                    <p:spPr>
                      <a:xfrm>
                        <a:off x="5156015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7" name="Google Shape;107;p16"/>
                      <p:cNvSpPr/>
                      <p:nvPr/>
                    </p:nvSpPr>
                    <p:spPr>
                      <a:xfrm>
                        <a:off x="5168896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8" name="Google Shape;108;p16"/>
                      <p:cNvSpPr/>
                      <p:nvPr/>
                    </p:nvSpPr>
                    <p:spPr>
                      <a:xfrm>
                        <a:off x="5181812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9" name="Google Shape;109;p16"/>
                      <p:cNvSpPr/>
                      <p:nvPr/>
                    </p:nvSpPr>
                    <p:spPr>
                      <a:xfrm>
                        <a:off x="5194728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0" name="Google Shape;110;p16"/>
                      <p:cNvSpPr/>
                      <p:nvPr/>
                    </p:nvSpPr>
                    <p:spPr>
                      <a:xfrm>
                        <a:off x="5143098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1" name="Google Shape;111;p16"/>
                      <p:cNvSpPr/>
                      <p:nvPr/>
                    </p:nvSpPr>
                    <p:spPr>
                      <a:xfrm>
                        <a:off x="5156015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2" name="Google Shape;112;p16"/>
                      <p:cNvSpPr/>
                      <p:nvPr/>
                    </p:nvSpPr>
                    <p:spPr>
                      <a:xfrm>
                        <a:off x="5168896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3" name="Google Shape;113;p16"/>
                      <p:cNvSpPr/>
                      <p:nvPr/>
                    </p:nvSpPr>
                    <p:spPr>
                      <a:xfrm>
                        <a:off x="5181812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" name="Google Shape;114;p16"/>
                      <p:cNvSpPr/>
                      <p:nvPr/>
                    </p:nvSpPr>
                    <p:spPr>
                      <a:xfrm>
                        <a:off x="5194728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5" name="Google Shape;115;p16"/>
                      <p:cNvSpPr/>
                      <p:nvPr/>
                    </p:nvSpPr>
                    <p:spPr>
                      <a:xfrm>
                        <a:off x="5143098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6" name="Google Shape;116;p16"/>
                      <p:cNvSpPr/>
                      <p:nvPr/>
                    </p:nvSpPr>
                    <p:spPr>
                      <a:xfrm>
                        <a:off x="5156015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7" name="Google Shape;117;p16"/>
                      <p:cNvSpPr/>
                      <p:nvPr/>
                    </p:nvSpPr>
                    <p:spPr>
                      <a:xfrm>
                        <a:off x="5168896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8" name="Google Shape;118;p16"/>
                      <p:cNvSpPr/>
                      <p:nvPr/>
                    </p:nvSpPr>
                    <p:spPr>
                      <a:xfrm>
                        <a:off x="5181812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9" name="Google Shape;119;p16"/>
                      <p:cNvSpPr/>
                      <p:nvPr/>
                    </p:nvSpPr>
                    <p:spPr>
                      <a:xfrm>
                        <a:off x="5194728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0" name="Google Shape;120;p16"/>
                      <p:cNvSpPr/>
                      <p:nvPr/>
                    </p:nvSpPr>
                    <p:spPr>
                      <a:xfrm>
                        <a:off x="5143098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1" name="Google Shape;121;p16"/>
                      <p:cNvSpPr/>
                      <p:nvPr/>
                    </p:nvSpPr>
                    <p:spPr>
                      <a:xfrm>
                        <a:off x="5156015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2" name="Google Shape;122;p16"/>
                      <p:cNvSpPr/>
                      <p:nvPr/>
                    </p:nvSpPr>
                    <p:spPr>
                      <a:xfrm>
                        <a:off x="5168896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" name="Google Shape;123;p16"/>
                      <p:cNvSpPr/>
                      <p:nvPr/>
                    </p:nvSpPr>
                    <p:spPr>
                      <a:xfrm>
                        <a:off x="5181812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4" name="Google Shape;124;p16"/>
                      <p:cNvSpPr/>
                      <p:nvPr/>
                    </p:nvSpPr>
                    <p:spPr>
                      <a:xfrm>
                        <a:off x="5194728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5" name="Google Shape;125;p16"/>
                      <p:cNvSpPr/>
                      <p:nvPr/>
                    </p:nvSpPr>
                    <p:spPr>
                      <a:xfrm>
                        <a:off x="5143098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" name="Google Shape;126;p16"/>
                      <p:cNvSpPr/>
                      <p:nvPr/>
                    </p:nvSpPr>
                    <p:spPr>
                      <a:xfrm>
                        <a:off x="5156015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" name="Google Shape;127;p16"/>
                      <p:cNvSpPr/>
                      <p:nvPr/>
                    </p:nvSpPr>
                    <p:spPr>
                      <a:xfrm>
                        <a:off x="5168896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" name="Google Shape;128;p16"/>
                      <p:cNvSpPr/>
                      <p:nvPr/>
                    </p:nvSpPr>
                    <p:spPr>
                      <a:xfrm>
                        <a:off x="5181812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9" name="Google Shape;129;p16"/>
                      <p:cNvSpPr/>
                      <p:nvPr/>
                    </p:nvSpPr>
                    <p:spPr>
                      <a:xfrm>
                        <a:off x="5194728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30" name="Google Shape;130;p16"/>
                    <p:cNvGrpSpPr/>
                    <p:nvPr/>
                  </p:nvGrpSpPr>
                  <p:grpSpPr>
                    <a:xfrm>
                      <a:off x="4993235" y="2859729"/>
                      <a:ext cx="95615" cy="46568"/>
                      <a:chOff x="4993235" y="2859729"/>
                      <a:chExt cx="95615" cy="46568"/>
                    </a:xfrm>
                  </p:grpSpPr>
                  <p:sp>
                    <p:nvSpPr>
                      <p:cNvPr id="131" name="Google Shape;131;p16"/>
                      <p:cNvSpPr/>
                      <p:nvPr/>
                    </p:nvSpPr>
                    <p:spPr>
                      <a:xfrm>
                        <a:off x="4993235" y="2902122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" name="Google Shape;132;p16"/>
                      <p:cNvSpPr/>
                      <p:nvPr/>
                    </p:nvSpPr>
                    <p:spPr>
                      <a:xfrm>
                        <a:off x="4993235" y="2887968"/>
                        <a:ext cx="95615" cy="4211"/>
                      </a:xfrm>
                      <a:custGeom>
                        <a:rect b="b" l="l" r="r" t="t"/>
                        <a:pathLst>
                          <a:path extrusionOk="0" h="4211" w="95615">
                            <a:moveTo>
                              <a:pt x="0" y="0"/>
                            </a:moveTo>
                            <a:lnTo>
                              <a:pt x="0" y="4211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" name="Google Shape;133;p16"/>
                      <p:cNvSpPr/>
                      <p:nvPr/>
                    </p:nvSpPr>
                    <p:spPr>
                      <a:xfrm>
                        <a:off x="4993235" y="2873848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" name="Google Shape;134;p16"/>
                      <p:cNvSpPr/>
                      <p:nvPr/>
                    </p:nvSpPr>
                    <p:spPr>
                      <a:xfrm>
                        <a:off x="4993235" y="2859729"/>
                        <a:ext cx="68757" cy="4175"/>
                      </a:xfrm>
                      <a:custGeom>
                        <a:rect b="b" l="l" r="r" t="t"/>
                        <a:pathLst>
                          <a:path extrusionOk="0" h="4175" w="68757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68757" y="2088"/>
                            </a:lnTo>
                            <a:lnTo>
                              <a:pt x="68757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35" name="Google Shape;135;p16"/>
                  <p:cNvGrpSpPr/>
                  <p:nvPr/>
                </p:nvGrpSpPr>
                <p:grpSpPr>
                  <a:xfrm>
                    <a:off x="4972922" y="2747658"/>
                    <a:ext cx="247993" cy="77249"/>
                    <a:chOff x="4972922" y="2747658"/>
                    <a:chExt cx="247993" cy="77249"/>
                  </a:xfrm>
                </p:grpSpPr>
                <p:sp>
                  <p:nvSpPr>
                    <p:cNvPr id="136" name="Google Shape;136;p16"/>
                    <p:cNvSpPr/>
                    <p:nvPr/>
                  </p:nvSpPr>
                  <p:spPr>
                    <a:xfrm>
                      <a:off x="4972922" y="2747658"/>
                      <a:ext cx="247993" cy="77249"/>
                    </a:xfrm>
                    <a:custGeom>
                      <a:rect b="b" l="l" r="r" t="t"/>
                      <a:pathLst>
                        <a:path extrusionOk="0" h="77249" w="247993">
                          <a:moveTo>
                            <a:pt x="7325" y="77250"/>
                          </a:moveTo>
                          <a:lnTo>
                            <a:pt x="240419" y="77250"/>
                          </a:lnTo>
                          <a:cubicBezTo>
                            <a:pt x="244347" y="77250"/>
                            <a:pt x="247603" y="74136"/>
                            <a:pt x="247744" y="70208"/>
                          </a:cubicBezTo>
                          <a:cubicBezTo>
                            <a:pt x="248311" y="54248"/>
                            <a:pt x="247780" y="23851"/>
                            <a:pt x="247461" y="10121"/>
                          </a:cubicBezTo>
                          <a:cubicBezTo>
                            <a:pt x="247391" y="6158"/>
                            <a:pt x="244170" y="3008"/>
                            <a:pt x="240242" y="2973"/>
                          </a:cubicBezTo>
                          <a:lnTo>
                            <a:pt x="7431" y="0"/>
                          </a:lnTo>
                          <a:cubicBezTo>
                            <a:pt x="3362" y="-35"/>
                            <a:pt x="0" y="3256"/>
                            <a:pt x="0" y="7325"/>
                          </a:cubicBezTo>
                          <a:lnTo>
                            <a:pt x="0" y="69925"/>
                          </a:lnTo>
                          <a:cubicBezTo>
                            <a:pt x="0" y="73994"/>
                            <a:pt x="3291" y="77250"/>
                            <a:pt x="7325" y="7725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37" name="Google Shape;137;p16"/>
                    <p:cNvGrpSpPr/>
                    <p:nvPr/>
                  </p:nvGrpSpPr>
                  <p:grpSpPr>
                    <a:xfrm>
                      <a:off x="5143098" y="2759407"/>
                      <a:ext cx="59662" cy="57574"/>
                      <a:chOff x="5143098" y="2759407"/>
                      <a:chExt cx="59662" cy="57574"/>
                    </a:xfrm>
                  </p:grpSpPr>
                  <p:sp>
                    <p:nvSpPr>
                      <p:cNvPr id="138" name="Google Shape;138;p16"/>
                      <p:cNvSpPr/>
                      <p:nvPr/>
                    </p:nvSpPr>
                    <p:spPr>
                      <a:xfrm>
                        <a:off x="5143098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9" name="Google Shape;139;p16"/>
                      <p:cNvSpPr/>
                      <p:nvPr/>
                    </p:nvSpPr>
                    <p:spPr>
                      <a:xfrm>
                        <a:off x="5156015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0" name="Google Shape;140;p16"/>
                      <p:cNvSpPr/>
                      <p:nvPr/>
                    </p:nvSpPr>
                    <p:spPr>
                      <a:xfrm>
                        <a:off x="5168896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1" name="Google Shape;141;p16"/>
                      <p:cNvSpPr/>
                      <p:nvPr/>
                    </p:nvSpPr>
                    <p:spPr>
                      <a:xfrm>
                        <a:off x="5181812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2" name="Google Shape;142;p16"/>
                      <p:cNvSpPr/>
                      <p:nvPr/>
                    </p:nvSpPr>
                    <p:spPr>
                      <a:xfrm>
                        <a:off x="5194728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3" name="Google Shape;143;p16"/>
                      <p:cNvSpPr/>
                      <p:nvPr/>
                    </p:nvSpPr>
                    <p:spPr>
                      <a:xfrm>
                        <a:off x="5143098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4" name="Google Shape;144;p16"/>
                      <p:cNvSpPr/>
                      <p:nvPr/>
                    </p:nvSpPr>
                    <p:spPr>
                      <a:xfrm>
                        <a:off x="5156015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5" name="Google Shape;145;p16"/>
                      <p:cNvSpPr/>
                      <p:nvPr/>
                    </p:nvSpPr>
                    <p:spPr>
                      <a:xfrm>
                        <a:off x="5168896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6" name="Google Shape;146;p16"/>
                      <p:cNvSpPr/>
                      <p:nvPr/>
                    </p:nvSpPr>
                    <p:spPr>
                      <a:xfrm>
                        <a:off x="5181812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7" name="Google Shape;147;p16"/>
                      <p:cNvSpPr/>
                      <p:nvPr/>
                    </p:nvSpPr>
                    <p:spPr>
                      <a:xfrm>
                        <a:off x="5194728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" name="Google Shape;148;p16"/>
                      <p:cNvSpPr/>
                      <p:nvPr/>
                    </p:nvSpPr>
                    <p:spPr>
                      <a:xfrm>
                        <a:off x="5143098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" name="Google Shape;149;p16"/>
                      <p:cNvSpPr/>
                      <p:nvPr/>
                    </p:nvSpPr>
                    <p:spPr>
                      <a:xfrm>
                        <a:off x="5156015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" name="Google Shape;150;p16"/>
                      <p:cNvSpPr/>
                      <p:nvPr/>
                    </p:nvSpPr>
                    <p:spPr>
                      <a:xfrm>
                        <a:off x="5168896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1" name="Google Shape;151;p16"/>
                      <p:cNvSpPr/>
                      <p:nvPr/>
                    </p:nvSpPr>
                    <p:spPr>
                      <a:xfrm>
                        <a:off x="5181812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2" name="Google Shape;152;p16"/>
                      <p:cNvSpPr/>
                      <p:nvPr/>
                    </p:nvSpPr>
                    <p:spPr>
                      <a:xfrm>
                        <a:off x="5194728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3" name="Google Shape;153;p16"/>
                      <p:cNvSpPr/>
                      <p:nvPr/>
                    </p:nvSpPr>
                    <p:spPr>
                      <a:xfrm>
                        <a:off x="5143098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4" name="Google Shape;154;p16"/>
                      <p:cNvSpPr/>
                      <p:nvPr/>
                    </p:nvSpPr>
                    <p:spPr>
                      <a:xfrm>
                        <a:off x="5156015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5" name="Google Shape;155;p16"/>
                      <p:cNvSpPr/>
                      <p:nvPr/>
                    </p:nvSpPr>
                    <p:spPr>
                      <a:xfrm>
                        <a:off x="5168896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6" name="Google Shape;156;p16"/>
                      <p:cNvSpPr/>
                      <p:nvPr/>
                    </p:nvSpPr>
                    <p:spPr>
                      <a:xfrm>
                        <a:off x="5181812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7" name="Google Shape;157;p16"/>
                      <p:cNvSpPr/>
                      <p:nvPr/>
                    </p:nvSpPr>
                    <p:spPr>
                      <a:xfrm>
                        <a:off x="5194728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" name="Google Shape;158;p16"/>
                      <p:cNvSpPr/>
                      <p:nvPr/>
                    </p:nvSpPr>
                    <p:spPr>
                      <a:xfrm>
                        <a:off x="5143098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9" name="Google Shape;159;p16"/>
                      <p:cNvSpPr/>
                      <p:nvPr/>
                    </p:nvSpPr>
                    <p:spPr>
                      <a:xfrm>
                        <a:off x="5156015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0" name="Google Shape;160;p16"/>
                      <p:cNvSpPr/>
                      <p:nvPr/>
                    </p:nvSpPr>
                    <p:spPr>
                      <a:xfrm>
                        <a:off x="5168896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1" name="Google Shape;161;p16"/>
                      <p:cNvSpPr/>
                      <p:nvPr/>
                    </p:nvSpPr>
                    <p:spPr>
                      <a:xfrm>
                        <a:off x="5181812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2" name="Google Shape;162;p16"/>
                      <p:cNvSpPr/>
                      <p:nvPr/>
                    </p:nvSpPr>
                    <p:spPr>
                      <a:xfrm>
                        <a:off x="5194728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63" name="Google Shape;163;p16"/>
                    <p:cNvGrpSpPr/>
                    <p:nvPr/>
                  </p:nvGrpSpPr>
                  <p:grpSpPr>
                    <a:xfrm>
                      <a:off x="4993235" y="2763441"/>
                      <a:ext cx="95615" cy="46569"/>
                      <a:chOff x="4993235" y="2763441"/>
                      <a:chExt cx="95615" cy="46569"/>
                    </a:xfrm>
                  </p:grpSpPr>
                  <p:sp>
                    <p:nvSpPr>
                      <p:cNvPr id="164" name="Google Shape;164;p16"/>
                      <p:cNvSpPr/>
                      <p:nvPr/>
                    </p:nvSpPr>
                    <p:spPr>
                      <a:xfrm>
                        <a:off x="4993235" y="2805835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5" name="Google Shape;165;p16"/>
                      <p:cNvSpPr/>
                      <p:nvPr/>
                    </p:nvSpPr>
                    <p:spPr>
                      <a:xfrm>
                        <a:off x="4993235" y="2791680"/>
                        <a:ext cx="95615" cy="4211"/>
                      </a:xfrm>
                      <a:custGeom>
                        <a:rect b="b" l="l" r="r" t="t"/>
                        <a:pathLst>
                          <a:path extrusionOk="0" h="4211" w="95615">
                            <a:moveTo>
                              <a:pt x="0" y="0"/>
                            </a:moveTo>
                            <a:lnTo>
                              <a:pt x="0" y="4211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6" name="Google Shape;166;p16"/>
                      <p:cNvSpPr/>
                      <p:nvPr/>
                    </p:nvSpPr>
                    <p:spPr>
                      <a:xfrm>
                        <a:off x="4993235" y="2777560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7" name="Google Shape;167;p16"/>
                      <p:cNvSpPr/>
                      <p:nvPr/>
                    </p:nvSpPr>
                    <p:spPr>
                      <a:xfrm>
                        <a:off x="4993235" y="2763441"/>
                        <a:ext cx="68757" cy="4175"/>
                      </a:xfrm>
                      <a:custGeom>
                        <a:rect b="b" l="l" r="r" t="t"/>
                        <a:pathLst>
                          <a:path extrusionOk="0" h="4175" w="68757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68757" y="2088"/>
                            </a:lnTo>
                            <a:lnTo>
                              <a:pt x="68757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68" name="Google Shape;168;p16"/>
              <p:cNvGrpSpPr/>
              <p:nvPr/>
            </p:nvGrpSpPr>
            <p:grpSpPr>
              <a:xfrm>
                <a:off x="5863766" y="1226011"/>
                <a:ext cx="1835193" cy="2653302"/>
                <a:chOff x="4523387" y="1949646"/>
                <a:chExt cx="671912" cy="971443"/>
              </a:xfrm>
            </p:grpSpPr>
            <p:grpSp>
              <p:nvGrpSpPr>
                <p:cNvPr id="169" name="Google Shape;169;p16"/>
                <p:cNvGrpSpPr/>
                <p:nvPr/>
              </p:nvGrpSpPr>
              <p:grpSpPr>
                <a:xfrm>
                  <a:off x="5103882" y="2246676"/>
                  <a:ext cx="25084" cy="74187"/>
                  <a:chOff x="5103882" y="2246676"/>
                  <a:chExt cx="25084" cy="74187"/>
                </a:xfrm>
              </p:grpSpPr>
              <p:sp>
                <p:nvSpPr>
                  <p:cNvPr id="170" name="Google Shape;170;p16"/>
                  <p:cNvSpPr/>
                  <p:nvPr/>
                </p:nvSpPr>
                <p:spPr>
                  <a:xfrm>
                    <a:off x="5106955" y="2282464"/>
                    <a:ext cx="12024" cy="21703"/>
                  </a:xfrm>
                  <a:custGeom>
                    <a:rect b="b" l="l" r="r" t="t"/>
                    <a:pathLst>
                      <a:path extrusionOk="0" h="21703" w="12024">
                        <a:moveTo>
                          <a:pt x="11975" y="4987"/>
                        </a:moveTo>
                        <a:lnTo>
                          <a:pt x="11833" y="5871"/>
                        </a:lnTo>
                        <a:lnTo>
                          <a:pt x="10736" y="13550"/>
                        </a:lnTo>
                        <a:lnTo>
                          <a:pt x="10134" y="18151"/>
                        </a:lnTo>
                        <a:cubicBezTo>
                          <a:pt x="9852" y="20416"/>
                          <a:pt x="7728" y="22008"/>
                          <a:pt x="5534" y="21654"/>
                        </a:cubicBezTo>
                        <a:lnTo>
                          <a:pt x="3553" y="21371"/>
                        </a:lnTo>
                        <a:cubicBezTo>
                          <a:pt x="1288" y="21088"/>
                          <a:pt x="-305" y="18965"/>
                          <a:pt x="49" y="16771"/>
                        </a:cubicBezTo>
                        <a:lnTo>
                          <a:pt x="651" y="12170"/>
                        </a:lnTo>
                        <a:lnTo>
                          <a:pt x="1748" y="4491"/>
                        </a:lnTo>
                        <a:lnTo>
                          <a:pt x="1889" y="3536"/>
                        </a:lnTo>
                        <a:cubicBezTo>
                          <a:pt x="2172" y="1342"/>
                          <a:pt x="4296" y="-251"/>
                          <a:pt x="6489" y="33"/>
                        </a:cubicBezTo>
                        <a:lnTo>
                          <a:pt x="8471" y="316"/>
                        </a:lnTo>
                        <a:cubicBezTo>
                          <a:pt x="10772" y="670"/>
                          <a:pt x="12328" y="2722"/>
                          <a:pt x="11975" y="498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16"/>
                  <p:cNvSpPr/>
                  <p:nvPr/>
                </p:nvSpPr>
                <p:spPr>
                  <a:xfrm>
                    <a:off x="5104140" y="2246676"/>
                    <a:ext cx="24826" cy="41857"/>
                  </a:xfrm>
                  <a:custGeom>
                    <a:rect b="b" l="l" r="r" t="t"/>
                    <a:pathLst>
                      <a:path extrusionOk="0" h="41857" w="24826">
                        <a:moveTo>
                          <a:pt x="24733" y="10447"/>
                        </a:moveTo>
                        <a:lnTo>
                          <a:pt x="21442" y="34369"/>
                        </a:lnTo>
                        <a:cubicBezTo>
                          <a:pt x="20876" y="38085"/>
                          <a:pt x="18080" y="40951"/>
                          <a:pt x="14648" y="41623"/>
                        </a:cubicBezTo>
                        <a:cubicBezTo>
                          <a:pt x="13692" y="41906"/>
                          <a:pt x="12666" y="41906"/>
                          <a:pt x="11640" y="41765"/>
                        </a:cubicBezTo>
                        <a:lnTo>
                          <a:pt x="7464" y="41199"/>
                        </a:lnTo>
                        <a:cubicBezTo>
                          <a:pt x="6438" y="41057"/>
                          <a:pt x="5482" y="40703"/>
                          <a:pt x="4598" y="40243"/>
                        </a:cubicBezTo>
                        <a:cubicBezTo>
                          <a:pt x="1519" y="38580"/>
                          <a:pt x="-392" y="35112"/>
                          <a:pt x="68" y="31396"/>
                        </a:cubicBezTo>
                        <a:lnTo>
                          <a:pt x="3430" y="7475"/>
                        </a:lnTo>
                        <a:cubicBezTo>
                          <a:pt x="4031" y="2733"/>
                          <a:pt x="8490" y="-558"/>
                          <a:pt x="13232" y="79"/>
                        </a:cubicBezTo>
                        <a:lnTo>
                          <a:pt x="17337" y="681"/>
                        </a:lnTo>
                        <a:cubicBezTo>
                          <a:pt x="22079" y="1353"/>
                          <a:pt x="25441" y="5812"/>
                          <a:pt x="24733" y="1044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6"/>
                  <p:cNvSpPr/>
                  <p:nvPr/>
                </p:nvSpPr>
                <p:spPr>
                  <a:xfrm>
                    <a:off x="5103882" y="2293046"/>
                    <a:ext cx="14418" cy="27817"/>
                  </a:xfrm>
                  <a:custGeom>
                    <a:rect b="b" l="l" r="r" t="t"/>
                    <a:pathLst>
                      <a:path extrusionOk="0" h="27817" w="14418">
                        <a:moveTo>
                          <a:pt x="14375" y="5870"/>
                        </a:moveTo>
                        <a:lnTo>
                          <a:pt x="12712" y="17512"/>
                        </a:lnTo>
                        <a:lnTo>
                          <a:pt x="11898" y="23598"/>
                        </a:lnTo>
                        <a:cubicBezTo>
                          <a:pt x="11544" y="26288"/>
                          <a:pt x="9102" y="28128"/>
                          <a:pt x="6413" y="27774"/>
                        </a:cubicBezTo>
                        <a:lnTo>
                          <a:pt x="4149" y="27420"/>
                        </a:lnTo>
                        <a:cubicBezTo>
                          <a:pt x="1530" y="27066"/>
                          <a:pt x="-310" y="24625"/>
                          <a:pt x="44" y="21935"/>
                        </a:cubicBezTo>
                        <a:lnTo>
                          <a:pt x="857" y="16096"/>
                        </a:lnTo>
                        <a:lnTo>
                          <a:pt x="2520" y="4171"/>
                        </a:lnTo>
                        <a:cubicBezTo>
                          <a:pt x="2662" y="3145"/>
                          <a:pt x="3122" y="2260"/>
                          <a:pt x="3759" y="1552"/>
                        </a:cubicBezTo>
                        <a:cubicBezTo>
                          <a:pt x="4785" y="455"/>
                          <a:pt x="6378" y="-146"/>
                          <a:pt x="7935" y="31"/>
                        </a:cubicBezTo>
                        <a:lnTo>
                          <a:pt x="10270" y="384"/>
                        </a:lnTo>
                        <a:cubicBezTo>
                          <a:pt x="11863" y="597"/>
                          <a:pt x="13137" y="1552"/>
                          <a:pt x="13845" y="2932"/>
                        </a:cubicBezTo>
                        <a:cubicBezTo>
                          <a:pt x="14305" y="3782"/>
                          <a:pt x="14517" y="4843"/>
                          <a:pt x="14375" y="587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" name="Google Shape;173;p16"/>
                <p:cNvGrpSpPr/>
                <p:nvPr/>
              </p:nvGrpSpPr>
              <p:grpSpPr>
                <a:xfrm>
                  <a:off x="5118514" y="2260754"/>
                  <a:ext cx="53722" cy="63290"/>
                  <a:chOff x="5118514" y="2260754"/>
                  <a:chExt cx="53722" cy="63290"/>
                </a:xfrm>
              </p:grpSpPr>
              <p:sp>
                <p:nvSpPr>
                  <p:cNvPr id="174" name="Google Shape;174;p16"/>
                  <p:cNvSpPr/>
                  <p:nvPr/>
                </p:nvSpPr>
                <p:spPr>
                  <a:xfrm>
                    <a:off x="5129280" y="2290648"/>
                    <a:ext cx="18066" cy="19891"/>
                  </a:xfrm>
                  <a:custGeom>
                    <a:rect b="b" l="l" r="r" t="t"/>
                    <a:pathLst>
                      <a:path extrusionOk="0" h="19891" w="18066">
                        <a:moveTo>
                          <a:pt x="17180" y="7914"/>
                        </a:moveTo>
                        <a:lnTo>
                          <a:pt x="16614" y="8586"/>
                        </a:lnTo>
                        <a:lnTo>
                          <a:pt x="11730" y="14814"/>
                        </a:lnTo>
                        <a:lnTo>
                          <a:pt x="8935" y="18318"/>
                        </a:lnTo>
                        <a:cubicBezTo>
                          <a:pt x="7484" y="20087"/>
                          <a:pt x="4900" y="20441"/>
                          <a:pt x="3166" y="18990"/>
                        </a:cubicBezTo>
                        <a:lnTo>
                          <a:pt x="1574" y="17752"/>
                        </a:lnTo>
                        <a:cubicBezTo>
                          <a:pt x="-195" y="16371"/>
                          <a:pt x="-549" y="13788"/>
                          <a:pt x="902" y="11983"/>
                        </a:cubicBezTo>
                        <a:lnTo>
                          <a:pt x="3697" y="8409"/>
                        </a:lnTo>
                        <a:lnTo>
                          <a:pt x="8581" y="2252"/>
                        </a:lnTo>
                        <a:lnTo>
                          <a:pt x="9147" y="1509"/>
                        </a:lnTo>
                        <a:cubicBezTo>
                          <a:pt x="10598" y="-190"/>
                          <a:pt x="13181" y="-544"/>
                          <a:pt x="14986" y="907"/>
                        </a:cubicBezTo>
                        <a:lnTo>
                          <a:pt x="16507" y="2075"/>
                        </a:lnTo>
                        <a:cubicBezTo>
                          <a:pt x="18277" y="3526"/>
                          <a:pt x="18595" y="6144"/>
                          <a:pt x="17180" y="79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16"/>
                  <p:cNvSpPr/>
                  <p:nvPr/>
                </p:nvSpPr>
                <p:spPr>
                  <a:xfrm>
                    <a:off x="5136632" y="2260754"/>
                    <a:ext cx="35604" cy="38908"/>
                  </a:xfrm>
                  <a:custGeom>
                    <a:rect b="b" l="l" r="r" t="t"/>
                    <a:pathLst>
                      <a:path extrusionOk="0" h="38908" w="35604">
                        <a:moveTo>
                          <a:pt x="33750" y="16682"/>
                        </a:moveTo>
                        <a:lnTo>
                          <a:pt x="18816" y="35614"/>
                        </a:lnTo>
                        <a:cubicBezTo>
                          <a:pt x="16551" y="38551"/>
                          <a:pt x="12659" y="39577"/>
                          <a:pt x="9297" y="38480"/>
                        </a:cubicBezTo>
                        <a:cubicBezTo>
                          <a:pt x="8342" y="38197"/>
                          <a:pt x="7386" y="37737"/>
                          <a:pt x="6537" y="37029"/>
                        </a:cubicBezTo>
                        <a:lnTo>
                          <a:pt x="3246" y="34481"/>
                        </a:lnTo>
                        <a:cubicBezTo>
                          <a:pt x="2432" y="33809"/>
                          <a:pt x="1724" y="33030"/>
                          <a:pt x="1264" y="32146"/>
                        </a:cubicBezTo>
                        <a:cubicBezTo>
                          <a:pt x="-576" y="29138"/>
                          <a:pt x="-434" y="25139"/>
                          <a:pt x="1866" y="22273"/>
                        </a:cubicBezTo>
                        <a:lnTo>
                          <a:pt x="16870" y="3270"/>
                        </a:lnTo>
                        <a:cubicBezTo>
                          <a:pt x="19807" y="-446"/>
                          <a:pt x="25292" y="-1118"/>
                          <a:pt x="29008" y="1890"/>
                        </a:cubicBezTo>
                        <a:lnTo>
                          <a:pt x="32299" y="4438"/>
                        </a:lnTo>
                        <a:cubicBezTo>
                          <a:pt x="36085" y="7410"/>
                          <a:pt x="36687" y="12895"/>
                          <a:pt x="33750" y="166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16"/>
                  <p:cNvSpPr/>
                  <p:nvPr/>
                </p:nvSpPr>
                <p:spPr>
                  <a:xfrm>
                    <a:off x="5118514" y="2298837"/>
                    <a:ext cx="22516" cy="25207"/>
                  </a:xfrm>
                  <a:custGeom>
                    <a:rect b="b" l="l" r="r" t="t"/>
                    <a:pathLst>
                      <a:path extrusionOk="0" h="25207" w="22516">
                        <a:moveTo>
                          <a:pt x="22497" y="6661"/>
                        </a:moveTo>
                        <a:cubicBezTo>
                          <a:pt x="22426" y="7616"/>
                          <a:pt x="22143" y="8501"/>
                          <a:pt x="21541" y="9279"/>
                        </a:cubicBezTo>
                        <a:lnTo>
                          <a:pt x="12022" y="21417"/>
                        </a:lnTo>
                        <a:lnTo>
                          <a:pt x="10430" y="23399"/>
                        </a:lnTo>
                        <a:cubicBezTo>
                          <a:pt x="8767" y="25451"/>
                          <a:pt x="5688" y="25805"/>
                          <a:pt x="3636" y="24213"/>
                        </a:cubicBezTo>
                        <a:lnTo>
                          <a:pt x="1795" y="22762"/>
                        </a:lnTo>
                        <a:cubicBezTo>
                          <a:pt x="-257" y="21099"/>
                          <a:pt x="-611" y="17949"/>
                          <a:pt x="1052" y="15897"/>
                        </a:cubicBezTo>
                        <a:lnTo>
                          <a:pt x="2751" y="13703"/>
                        </a:lnTo>
                        <a:lnTo>
                          <a:pt x="12093" y="1848"/>
                        </a:lnTo>
                        <a:cubicBezTo>
                          <a:pt x="12694" y="1034"/>
                          <a:pt x="13615" y="468"/>
                          <a:pt x="14499" y="256"/>
                        </a:cubicBezTo>
                        <a:cubicBezTo>
                          <a:pt x="16021" y="-240"/>
                          <a:pt x="17649" y="-27"/>
                          <a:pt x="18887" y="999"/>
                        </a:cubicBezTo>
                        <a:lnTo>
                          <a:pt x="20727" y="2450"/>
                        </a:lnTo>
                        <a:cubicBezTo>
                          <a:pt x="22037" y="3511"/>
                          <a:pt x="22638" y="5068"/>
                          <a:pt x="22497" y="666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7" name="Google Shape;177;p16"/>
                <p:cNvGrpSpPr/>
                <p:nvPr/>
              </p:nvGrpSpPr>
              <p:grpSpPr>
                <a:xfrm>
                  <a:off x="5127992" y="2304683"/>
                  <a:ext cx="67307" cy="30672"/>
                  <a:chOff x="5127992" y="2304683"/>
                  <a:chExt cx="67307" cy="30672"/>
                </a:xfrm>
              </p:grpSpPr>
              <p:sp>
                <p:nvSpPr>
                  <p:cNvPr id="178" name="Google Shape;178;p16"/>
                  <p:cNvSpPr/>
                  <p:nvPr/>
                </p:nvSpPr>
                <p:spPr>
                  <a:xfrm>
                    <a:off x="5142976" y="2317799"/>
                    <a:ext cx="19996" cy="12718"/>
                  </a:xfrm>
                  <a:custGeom>
                    <a:rect b="b" l="l" r="r" t="t"/>
                    <a:pathLst>
                      <a:path extrusionOk="0" h="12718" w="19996">
                        <a:moveTo>
                          <a:pt x="17250" y="9214"/>
                        </a:moveTo>
                        <a:lnTo>
                          <a:pt x="16436" y="9427"/>
                        </a:lnTo>
                        <a:lnTo>
                          <a:pt x="9358" y="11408"/>
                        </a:lnTo>
                        <a:lnTo>
                          <a:pt x="5324" y="12576"/>
                        </a:lnTo>
                        <a:cubicBezTo>
                          <a:pt x="3343" y="13142"/>
                          <a:pt x="1220" y="11975"/>
                          <a:pt x="653" y="9887"/>
                        </a:cubicBezTo>
                        <a:lnTo>
                          <a:pt x="158" y="8188"/>
                        </a:lnTo>
                        <a:cubicBezTo>
                          <a:pt x="-443" y="6136"/>
                          <a:pt x="724" y="4083"/>
                          <a:pt x="2777" y="3446"/>
                        </a:cubicBezTo>
                        <a:lnTo>
                          <a:pt x="6811" y="2349"/>
                        </a:lnTo>
                        <a:lnTo>
                          <a:pt x="13888" y="368"/>
                        </a:lnTo>
                        <a:lnTo>
                          <a:pt x="14631" y="155"/>
                        </a:lnTo>
                        <a:cubicBezTo>
                          <a:pt x="16684" y="-446"/>
                          <a:pt x="18736" y="757"/>
                          <a:pt x="19373" y="2774"/>
                        </a:cubicBezTo>
                        <a:lnTo>
                          <a:pt x="19869" y="4543"/>
                        </a:lnTo>
                        <a:cubicBezTo>
                          <a:pt x="20399" y="6560"/>
                          <a:pt x="19232" y="8684"/>
                          <a:pt x="17250" y="9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6"/>
                  <p:cNvSpPr/>
                  <p:nvPr/>
                </p:nvSpPr>
                <p:spPr>
                  <a:xfrm>
                    <a:off x="5156793" y="2304683"/>
                    <a:ext cx="38506" cy="25861"/>
                  </a:xfrm>
                  <a:custGeom>
                    <a:rect b="b" l="l" r="r" t="t"/>
                    <a:pathLst>
                      <a:path extrusionOk="0" h="25861" w="38506">
                        <a:moveTo>
                          <a:pt x="32662" y="19534"/>
                        </a:moveTo>
                        <a:lnTo>
                          <a:pt x="11253" y="25586"/>
                        </a:lnTo>
                        <a:cubicBezTo>
                          <a:pt x="7962" y="26470"/>
                          <a:pt x="4530" y="25161"/>
                          <a:pt x="2619" y="22578"/>
                        </a:cubicBezTo>
                        <a:cubicBezTo>
                          <a:pt x="2053" y="21835"/>
                          <a:pt x="1664" y="20985"/>
                          <a:pt x="1380" y="20030"/>
                        </a:cubicBezTo>
                        <a:lnTo>
                          <a:pt x="283" y="16314"/>
                        </a:lnTo>
                        <a:cubicBezTo>
                          <a:pt x="0" y="15359"/>
                          <a:pt x="-71" y="14403"/>
                          <a:pt x="71" y="13519"/>
                        </a:cubicBezTo>
                        <a:cubicBezTo>
                          <a:pt x="283" y="10157"/>
                          <a:pt x="2548" y="7291"/>
                          <a:pt x="5839" y="6371"/>
                        </a:cubicBezTo>
                        <a:lnTo>
                          <a:pt x="27248" y="319"/>
                        </a:lnTo>
                        <a:cubicBezTo>
                          <a:pt x="31495" y="-919"/>
                          <a:pt x="35953" y="1558"/>
                          <a:pt x="37192" y="5804"/>
                        </a:cubicBezTo>
                        <a:lnTo>
                          <a:pt x="38218" y="9520"/>
                        </a:lnTo>
                        <a:cubicBezTo>
                          <a:pt x="39386" y="13837"/>
                          <a:pt x="36909" y="18296"/>
                          <a:pt x="32662" y="1953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6"/>
                  <p:cNvSpPr/>
                  <p:nvPr/>
                </p:nvSpPr>
                <p:spPr>
                  <a:xfrm>
                    <a:off x="5127992" y="2319897"/>
                    <a:ext cx="25435" cy="15458"/>
                  </a:xfrm>
                  <a:custGeom>
                    <a:rect b="b" l="l" r="r" t="t"/>
                    <a:pathLst>
                      <a:path extrusionOk="0" h="15458" w="25435">
                        <a:moveTo>
                          <a:pt x="24342" y="9310"/>
                        </a:moveTo>
                        <a:cubicBezTo>
                          <a:pt x="23776" y="10053"/>
                          <a:pt x="22962" y="10549"/>
                          <a:pt x="22148" y="10761"/>
                        </a:cubicBezTo>
                        <a:lnTo>
                          <a:pt x="8913" y="14547"/>
                        </a:lnTo>
                        <a:lnTo>
                          <a:pt x="6224" y="15291"/>
                        </a:lnTo>
                        <a:cubicBezTo>
                          <a:pt x="3889" y="15963"/>
                          <a:pt x="1411" y="14547"/>
                          <a:pt x="739" y="12212"/>
                        </a:cubicBezTo>
                        <a:lnTo>
                          <a:pt x="173" y="10159"/>
                        </a:lnTo>
                        <a:cubicBezTo>
                          <a:pt x="-499" y="7824"/>
                          <a:pt x="845" y="5276"/>
                          <a:pt x="3251" y="4675"/>
                        </a:cubicBezTo>
                        <a:lnTo>
                          <a:pt x="5162" y="4108"/>
                        </a:lnTo>
                        <a:lnTo>
                          <a:pt x="19069" y="145"/>
                        </a:lnTo>
                        <a:cubicBezTo>
                          <a:pt x="19954" y="-67"/>
                          <a:pt x="20909" y="-67"/>
                          <a:pt x="21759" y="286"/>
                        </a:cubicBezTo>
                        <a:cubicBezTo>
                          <a:pt x="23210" y="711"/>
                          <a:pt x="24236" y="1808"/>
                          <a:pt x="24625" y="3224"/>
                        </a:cubicBezTo>
                        <a:lnTo>
                          <a:pt x="25227" y="5276"/>
                        </a:lnTo>
                        <a:cubicBezTo>
                          <a:pt x="25722" y="6762"/>
                          <a:pt x="25297" y="8355"/>
                          <a:pt x="24342" y="93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1" name="Google Shape;181;p16"/>
                <p:cNvGrpSpPr/>
                <p:nvPr/>
              </p:nvGrpSpPr>
              <p:grpSpPr>
                <a:xfrm>
                  <a:off x="5037418" y="2261172"/>
                  <a:ext cx="59052" cy="64897"/>
                  <a:chOff x="5037418" y="2261172"/>
                  <a:chExt cx="59052" cy="64897"/>
                </a:xfrm>
              </p:grpSpPr>
              <p:sp>
                <p:nvSpPr>
                  <p:cNvPr id="182" name="Google Shape;182;p16"/>
                  <p:cNvSpPr/>
                  <p:nvPr/>
                </p:nvSpPr>
                <p:spPr>
                  <a:xfrm>
                    <a:off x="5071951" y="2299887"/>
                    <a:ext cx="24519" cy="26182"/>
                  </a:xfrm>
                  <a:custGeom>
                    <a:rect b="b" l="l" r="r" t="t"/>
                    <a:pathLst>
                      <a:path extrusionOk="0" h="26182" w="24519">
                        <a:moveTo>
                          <a:pt x="22596" y="23162"/>
                        </a:moveTo>
                        <a:lnTo>
                          <a:pt x="20614" y="24861"/>
                        </a:lnTo>
                        <a:cubicBezTo>
                          <a:pt x="18350" y="26843"/>
                          <a:pt x="14847" y="26559"/>
                          <a:pt x="12865" y="24259"/>
                        </a:cubicBezTo>
                        <a:lnTo>
                          <a:pt x="10954" y="21995"/>
                        </a:lnTo>
                        <a:lnTo>
                          <a:pt x="2107" y="11697"/>
                        </a:lnTo>
                        <a:lnTo>
                          <a:pt x="1293" y="10742"/>
                        </a:lnTo>
                        <a:cubicBezTo>
                          <a:pt x="-618" y="8477"/>
                          <a:pt x="-405" y="4973"/>
                          <a:pt x="1895" y="3062"/>
                        </a:cubicBezTo>
                        <a:lnTo>
                          <a:pt x="3876" y="1293"/>
                        </a:lnTo>
                        <a:cubicBezTo>
                          <a:pt x="6141" y="-618"/>
                          <a:pt x="9644" y="-405"/>
                          <a:pt x="11626" y="1895"/>
                        </a:cubicBezTo>
                        <a:lnTo>
                          <a:pt x="12369" y="2709"/>
                        </a:lnTo>
                        <a:lnTo>
                          <a:pt x="21004" y="12794"/>
                        </a:lnTo>
                        <a:lnTo>
                          <a:pt x="23198" y="15342"/>
                        </a:lnTo>
                        <a:cubicBezTo>
                          <a:pt x="25179" y="17607"/>
                          <a:pt x="24896" y="21181"/>
                          <a:pt x="22596" y="2316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16"/>
                  <p:cNvSpPr/>
                  <p:nvPr/>
                </p:nvSpPr>
                <p:spPr>
                  <a:xfrm>
                    <a:off x="5037418" y="2261172"/>
                    <a:ext cx="48330" cy="51150"/>
                  </a:xfrm>
                  <a:custGeom>
                    <a:rect b="b" l="l" r="r" t="t"/>
                    <a:pathLst>
                      <a:path extrusionOk="0" h="51150" w="48330">
                        <a:moveTo>
                          <a:pt x="46902" y="41424"/>
                        </a:moveTo>
                        <a:cubicBezTo>
                          <a:pt x="46301" y="42662"/>
                          <a:pt x="45451" y="43759"/>
                          <a:pt x="44355" y="44715"/>
                        </a:cubicBezTo>
                        <a:lnTo>
                          <a:pt x="40108" y="48360"/>
                        </a:lnTo>
                        <a:cubicBezTo>
                          <a:pt x="39011" y="49245"/>
                          <a:pt x="37844" y="49952"/>
                          <a:pt x="36605" y="50412"/>
                        </a:cubicBezTo>
                        <a:cubicBezTo>
                          <a:pt x="32217" y="52076"/>
                          <a:pt x="27015" y="50908"/>
                          <a:pt x="23795" y="47121"/>
                        </a:cubicBezTo>
                        <a:lnTo>
                          <a:pt x="2810" y="22775"/>
                        </a:lnTo>
                        <a:cubicBezTo>
                          <a:pt x="-1365" y="17962"/>
                          <a:pt x="-835" y="10566"/>
                          <a:pt x="4049" y="6462"/>
                        </a:cubicBezTo>
                        <a:lnTo>
                          <a:pt x="8225" y="2817"/>
                        </a:lnTo>
                        <a:cubicBezTo>
                          <a:pt x="13037" y="-1359"/>
                          <a:pt x="20433" y="-828"/>
                          <a:pt x="24538" y="3985"/>
                        </a:cubicBezTo>
                        <a:lnTo>
                          <a:pt x="45593" y="28402"/>
                        </a:lnTo>
                        <a:cubicBezTo>
                          <a:pt x="48743" y="32117"/>
                          <a:pt x="49167" y="37319"/>
                          <a:pt x="46902" y="414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4" name="Google Shape;184;p16"/>
                <p:cNvSpPr/>
                <p:nvPr/>
              </p:nvSpPr>
              <p:spPr>
                <a:xfrm>
                  <a:off x="4958343" y="2367496"/>
                  <a:ext cx="82345" cy="78771"/>
                </a:xfrm>
                <a:custGeom>
                  <a:rect b="b" l="l" r="r" t="t"/>
                  <a:pathLst>
                    <a:path extrusionOk="0" h="78771" w="82345">
                      <a:moveTo>
                        <a:pt x="82346" y="68085"/>
                      </a:moveTo>
                      <a:lnTo>
                        <a:pt x="72190" y="78771"/>
                      </a:lnTo>
                      <a:lnTo>
                        <a:pt x="54107" y="61715"/>
                      </a:lnTo>
                      <a:lnTo>
                        <a:pt x="50037" y="57858"/>
                      </a:lnTo>
                      <a:lnTo>
                        <a:pt x="6653" y="16915"/>
                      </a:lnTo>
                      <a:lnTo>
                        <a:pt x="0" y="10687"/>
                      </a:lnTo>
                      <a:lnTo>
                        <a:pt x="5060" y="5343"/>
                      </a:lnTo>
                      <a:lnTo>
                        <a:pt x="10156" y="0"/>
                      </a:lnTo>
                      <a:lnTo>
                        <a:pt x="16738" y="6157"/>
                      </a:lnTo>
                      <a:lnTo>
                        <a:pt x="56371" y="43526"/>
                      </a:lnTo>
                      <a:lnTo>
                        <a:pt x="59733" y="466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4892488" y="2312327"/>
                  <a:ext cx="46427" cy="105736"/>
                </a:xfrm>
                <a:custGeom>
                  <a:rect b="b" l="l" r="r" t="t"/>
                  <a:pathLst>
                    <a:path extrusionOk="0" h="105736" w="46427">
                      <a:moveTo>
                        <a:pt x="46428" y="18790"/>
                      </a:moveTo>
                      <a:lnTo>
                        <a:pt x="46428" y="86946"/>
                      </a:lnTo>
                      <a:cubicBezTo>
                        <a:pt x="46428" y="97314"/>
                        <a:pt x="38006" y="105736"/>
                        <a:pt x="27779" y="105736"/>
                      </a:cubicBezTo>
                      <a:lnTo>
                        <a:pt x="18719" y="105736"/>
                      </a:lnTo>
                      <a:cubicBezTo>
                        <a:pt x="8422" y="105736"/>
                        <a:pt x="0" y="97314"/>
                        <a:pt x="0" y="86946"/>
                      </a:cubicBezTo>
                      <a:lnTo>
                        <a:pt x="0" y="18790"/>
                      </a:lnTo>
                      <a:cubicBezTo>
                        <a:pt x="0" y="10085"/>
                        <a:pt x="5980" y="2795"/>
                        <a:pt x="13907" y="672"/>
                      </a:cubicBezTo>
                      <a:cubicBezTo>
                        <a:pt x="15429" y="177"/>
                        <a:pt x="17056" y="0"/>
                        <a:pt x="18719" y="0"/>
                      </a:cubicBezTo>
                      <a:lnTo>
                        <a:pt x="27779" y="0"/>
                      </a:lnTo>
                      <a:cubicBezTo>
                        <a:pt x="38006" y="0"/>
                        <a:pt x="46428" y="8458"/>
                        <a:pt x="46428" y="1879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6" name="Google Shape;186;p16"/>
                <p:cNvGrpSpPr/>
                <p:nvPr/>
              </p:nvGrpSpPr>
              <p:grpSpPr>
                <a:xfrm>
                  <a:off x="4523387" y="2333057"/>
                  <a:ext cx="135085" cy="354375"/>
                  <a:chOff x="4523387" y="2333057"/>
                  <a:chExt cx="135085" cy="354375"/>
                </a:xfrm>
              </p:grpSpPr>
              <p:grpSp>
                <p:nvGrpSpPr>
                  <p:cNvPr id="187" name="Google Shape;187;p16"/>
                  <p:cNvGrpSpPr/>
                  <p:nvPr/>
                </p:nvGrpSpPr>
                <p:grpSpPr>
                  <a:xfrm>
                    <a:off x="4567275" y="2615469"/>
                    <a:ext cx="37854" cy="65809"/>
                    <a:chOff x="4567275" y="2615469"/>
                    <a:chExt cx="37854" cy="65809"/>
                  </a:xfrm>
                </p:grpSpPr>
                <p:sp>
                  <p:nvSpPr>
                    <p:cNvPr id="188" name="Google Shape;188;p16"/>
                    <p:cNvSpPr/>
                    <p:nvPr/>
                  </p:nvSpPr>
                  <p:spPr>
                    <a:xfrm>
                      <a:off x="4583970" y="2629841"/>
                      <a:ext cx="14522" cy="20057"/>
                    </a:xfrm>
                    <a:custGeom>
                      <a:rect b="b" l="l" r="r" t="t"/>
                      <a:pathLst>
                        <a:path extrusionOk="0" h="20057" w="14522">
                          <a:moveTo>
                            <a:pt x="12577" y="1465"/>
                          </a:moveTo>
                          <a:lnTo>
                            <a:pt x="9781" y="262"/>
                          </a:lnTo>
                          <a:cubicBezTo>
                            <a:pt x="8153" y="-446"/>
                            <a:pt x="6278" y="333"/>
                            <a:pt x="5570" y="1961"/>
                          </a:cubicBezTo>
                          <a:lnTo>
                            <a:pt x="262" y="14381"/>
                          </a:lnTo>
                          <a:cubicBezTo>
                            <a:pt x="-446" y="16009"/>
                            <a:pt x="333" y="17885"/>
                            <a:pt x="1961" y="18593"/>
                          </a:cubicBezTo>
                          <a:lnTo>
                            <a:pt x="4756" y="19796"/>
                          </a:lnTo>
                          <a:cubicBezTo>
                            <a:pt x="6384" y="20504"/>
                            <a:pt x="8260" y="19725"/>
                            <a:pt x="8967" y="18097"/>
                          </a:cubicBezTo>
                          <a:lnTo>
                            <a:pt x="14275" y="5676"/>
                          </a:lnTo>
                          <a:cubicBezTo>
                            <a:pt x="14948" y="4049"/>
                            <a:pt x="14204" y="2173"/>
                            <a:pt x="12577" y="1465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9" name="Google Shape;189;p16"/>
                    <p:cNvSpPr/>
                    <p:nvPr/>
                  </p:nvSpPr>
                  <p:spPr>
                    <a:xfrm>
                      <a:off x="4567275" y="2642482"/>
                      <a:ext cx="29115" cy="38796"/>
                    </a:xfrm>
                    <a:custGeom>
                      <a:rect b="b" l="l" r="r" t="t"/>
                      <a:pathLst>
                        <a:path extrusionOk="0" h="38796" w="29115">
                          <a:moveTo>
                            <a:pt x="25025" y="3049"/>
                          </a:moveTo>
                          <a:lnTo>
                            <a:pt x="19150" y="537"/>
                          </a:lnTo>
                          <a:cubicBezTo>
                            <a:pt x="15753" y="-914"/>
                            <a:pt x="11755" y="678"/>
                            <a:pt x="10304" y="4076"/>
                          </a:cubicBezTo>
                          <a:lnTo>
                            <a:pt x="537" y="26900"/>
                          </a:lnTo>
                          <a:cubicBezTo>
                            <a:pt x="-914" y="30297"/>
                            <a:pt x="678" y="34296"/>
                            <a:pt x="4076" y="35747"/>
                          </a:cubicBezTo>
                          <a:lnTo>
                            <a:pt x="9950" y="38259"/>
                          </a:lnTo>
                          <a:cubicBezTo>
                            <a:pt x="13347" y="39710"/>
                            <a:pt x="17346" y="38118"/>
                            <a:pt x="18797" y="34721"/>
                          </a:cubicBezTo>
                          <a:lnTo>
                            <a:pt x="28563" y="11896"/>
                          </a:lnTo>
                          <a:cubicBezTo>
                            <a:pt x="30050" y="8499"/>
                            <a:pt x="28422" y="4500"/>
                            <a:pt x="25025" y="304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0" name="Google Shape;190;p16"/>
                    <p:cNvSpPr/>
                    <p:nvPr/>
                  </p:nvSpPr>
                  <p:spPr>
                    <a:xfrm>
                      <a:off x="4587326" y="2615469"/>
                      <a:ext cx="17803" cy="25411"/>
                    </a:xfrm>
                    <a:custGeom>
                      <a:rect b="b" l="l" r="r" t="t"/>
                      <a:pathLst>
                        <a:path extrusionOk="0" h="25411" w="17803">
                          <a:moveTo>
                            <a:pt x="2284" y="23693"/>
                          </a:moveTo>
                          <a:lnTo>
                            <a:pt x="5540" y="25109"/>
                          </a:lnTo>
                          <a:cubicBezTo>
                            <a:pt x="7451" y="25923"/>
                            <a:pt x="9645" y="25038"/>
                            <a:pt x="10458" y="23127"/>
                          </a:cubicBezTo>
                          <a:lnTo>
                            <a:pt x="17500" y="6637"/>
                          </a:lnTo>
                          <a:cubicBezTo>
                            <a:pt x="18315" y="4726"/>
                            <a:pt x="17430" y="2532"/>
                            <a:pt x="15519" y="1718"/>
                          </a:cubicBezTo>
                          <a:lnTo>
                            <a:pt x="12263" y="302"/>
                          </a:lnTo>
                          <a:cubicBezTo>
                            <a:pt x="10352" y="-511"/>
                            <a:pt x="8158" y="373"/>
                            <a:pt x="7344" y="2284"/>
                          </a:cubicBezTo>
                          <a:lnTo>
                            <a:pt x="302" y="18774"/>
                          </a:lnTo>
                          <a:cubicBezTo>
                            <a:pt x="-511" y="20685"/>
                            <a:pt x="373" y="22879"/>
                            <a:pt x="2284" y="2369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1" name="Google Shape;191;p16"/>
                  <p:cNvGrpSpPr/>
                  <p:nvPr/>
                </p:nvGrpSpPr>
                <p:grpSpPr>
                  <a:xfrm>
                    <a:off x="4602241" y="2618777"/>
                    <a:ext cx="20529" cy="68655"/>
                    <a:chOff x="4602241" y="2618777"/>
                    <a:chExt cx="20529" cy="68655"/>
                  </a:xfrm>
                </p:grpSpPr>
                <p:sp>
                  <p:nvSpPr>
                    <p:cNvPr id="192" name="Google Shape;192;p16"/>
                    <p:cNvSpPr/>
                    <p:nvPr/>
                  </p:nvSpPr>
                  <p:spPr>
                    <a:xfrm>
                      <a:off x="4607020" y="2634276"/>
                      <a:ext cx="9803" cy="19961"/>
                    </a:xfrm>
                    <a:custGeom>
                      <a:rect b="b" l="l" r="r" t="t"/>
                      <a:pathLst>
                        <a:path extrusionOk="0" h="19961" w="9803">
                          <a:moveTo>
                            <a:pt x="6158" y="3"/>
                          </a:moveTo>
                          <a:lnTo>
                            <a:pt x="3115" y="73"/>
                          </a:lnTo>
                          <a:cubicBezTo>
                            <a:pt x="1345" y="109"/>
                            <a:pt x="-35" y="1595"/>
                            <a:pt x="1" y="3364"/>
                          </a:cubicBezTo>
                          <a:lnTo>
                            <a:pt x="355" y="16847"/>
                          </a:lnTo>
                          <a:cubicBezTo>
                            <a:pt x="390" y="18616"/>
                            <a:pt x="1876" y="19996"/>
                            <a:pt x="3646" y="19961"/>
                          </a:cubicBezTo>
                          <a:lnTo>
                            <a:pt x="6689" y="19890"/>
                          </a:lnTo>
                          <a:cubicBezTo>
                            <a:pt x="8458" y="19855"/>
                            <a:pt x="9838" y="18368"/>
                            <a:pt x="9803" y="16599"/>
                          </a:cubicBezTo>
                          <a:lnTo>
                            <a:pt x="9449" y="3117"/>
                          </a:lnTo>
                          <a:cubicBezTo>
                            <a:pt x="9414" y="1347"/>
                            <a:pt x="7927" y="-68"/>
                            <a:pt x="6158" y="3"/>
                          </a:cubicBezTo>
                          <a:close/>
                        </a:path>
                      </a:pathLst>
                    </a:custGeom>
                    <a:solidFill>
                      <a:srgbClr val="00559E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3" name="Google Shape;193;p16"/>
                    <p:cNvSpPr/>
                    <p:nvPr/>
                  </p:nvSpPr>
                  <p:spPr>
                    <a:xfrm>
                      <a:off x="4602241" y="2648961"/>
                      <a:ext cx="20529" cy="38471"/>
                    </a:xfrm>
                    <a:custGeom>
                      <a:rect b="b" l="l" r="r" t="t"/>
                      <a:pathLst>
                        <a:path extrusionOk="0" h="38471" w="20529">
                          <a:moveTo>
                            <a:pt x="12990" y="3"/>
                          </a:moveTo>
                          <a:lnTo>
                            <a:pt x="6585" y="180"/>
                          </a:lnTo>
                          <a:cubicBezTo>
                            <a:pt x="2869" y="286"/>
                            <a:pt x="-104" y="3400"/>
                            <a:pt x="3" y="7080"/>
                          </a:cubicBezTo>
                          <a:lnTo>
                            <a:pt x="640" y="31886"/>
                          </a:lnTo>
                          <a:cubicBezTo>
                            <a:pt x="746" y="35602"/>
                            <a:pt x="3860" y="38574"/>
                            <a:pt x="7540" y="38468"/>
                          </a:cubicBezTo>
                          <a:lnTo>
                            <a:pt x="13945" y="38292"/>
                          </a:lnTo>
                          <a:cubicBezTo>
                            <a:pt x="17661" y="38185"/>
                            <a:pt x="20633" y="35071"/>
                            <a:pt x="20527" y="31391"/>
                          </a:cubicBezTo>
                          <a:lnTo>
                            <a:pt x="19890" y="6585"/>
                          </a:lnTo>
                          <a:cubicBezTo>
                            <a:pt x="19819" y="2869"/>
                            <a:pt x="16705" y="-104"/>
                            <a:pt x="12990" y="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4" name="Google Shape;194;p16"/>
                    <p:cNvSpPr/>
                    <p:nvPr/>
                  </p:nvSpPr>
                  <p:spPr>
                    <a:xfrm>
                      <a:off x="4605816" y="2618777"/>
                      <a:ext cx="11505" cy="25518"/>
                    </a:xfrm>
                    <a:custGeom>
                      <a:rect b="b" l="l" r="r" t="t"/>
                      <a:pathLst>
                        <a:path extrusionOk="0" h="25518" w="11505">
                          <a:moveTo>
                            <a:pt x="4319" y="25516"/>
                          </a:moveTo>
                          <a:lnTo>
                            <a:pt x="7858" y="25410"/>
                          </a:lnTo>
                          <a:cubicBezTo>
                            <a:pt x="9910" y="25375"/>
                            <a:pt x="11574" y="23641"/>
                            <a:pt x="11503" y="21553"/>
                          </a:cubicBezTo>
                          <a:lnTo>
                            <a:pt x="11043" y="3647"/>
                          </a:lnTo>
                          <a:cubicBezTo>
                            <a:pt x="11007" y="1595"/>
                            <a:pt x="9274" y="-68"/>
                            <a:pt x="7186" y="2"/>
                          </a:cubicBezTo>
                          <a:lnTo>
                            <a:pt x="3647" y="108"/>
                          </a:lnTo>
                          <a:cubicBezTo>
                            <a:pt x="1595" y="144"/>
                            <a:pt x="-69" y="1878"/>
                            <a:pt x="2" y="3965"/>
                          </a:cubicBezTo>
                          <a:lnTo>
                            <a:pt x="462" y="21871"/>
                          </a:lnTo>
                          <a:cubicBezTo>
                            <a:pt x="533" y="23924"/>
                            <a:pt x="2267" y="25587"/>
                            <a:pt x="4319" y="25516"/>
                          </a:cubicBezTo>
                          <a:close/>
                        </a:path>
                      </a:pathLst>
                    </a:custGeom>
                    <a:solidFill>
                      <a:srgbClr val="00559E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5" name="Google Shape;195;p16"/>
                  <p:cNvGrpSpPr/>
                  <p:nvPr/>
                </p:nvGrpSpPr>
                <p:grpSpPr>
                  <a:xfrm>
                    <a:off x="4615437" y="2616756"/>
                    <a:ext cx="43035" cy="63630"/>
                    <a:chOff x="4615437" y="2616756"/>
                    <a:chExt cx="43035" cy="63630"/>
                  </a:xfrm>
                </p:grpSpPr>
                <p:sp>
                  <p:nvSpPr>
                    <p:cNvPr id="196" name="Google Shape;196;p16"/>
                    <p:cNvSpPr/>
                    <p:nvPr/>
                  </p:nvSpPr>
                  <p:spPr>
                    <a:xfrm>
                      <a:off x="4623469" y="2630486"/>
                      <a:ext cx="15582" cy="19652"/>
                    </a:xfrm>
                    <a:custGeom>
                      <a:rect b="b" l="l" r="r" t="t"/>
                      <a:pathLst>
                        <a:path extrusionOk="0" h="19652" w="15582">
                          <a:moveTo>
                            <a:pt x="4288" y="396"/>
                          </a:moveTo>
                          <a:lnTo>
                            <a:pt x="1634" y="1882"/>
                          </a:lnTo>
                          <a:cubicBezTo>
                            <a:pt x="112" y="2731"/>
                            <a:pt x="-454" y="4677"/>
                            <a:pt x="396" y="6234"/>
                          </a:cubicBezTo>
                          <a:lnTo>
                            <a:pt x="6942" y="18018"/>
                          </a:lnTo>
                          <a:cubicBezTo>
                            <a:pt x="7792" y="19540"/>
                            <a:pt x="9738" y="20106"/>
                            <a:pt x="11295" y="19257"/>
                          </a:cubicBezTo>
                          <a:lnTo>
                            <a:pt x="13949" y="17771"/>
                          </a:lnTo>
                          <a:cubicBezTo>
                            <a:pt x="15470" y="16921"/>
                            <a:pt x="16037" y="14940"/>
                            <a:pt x="15187" y="13418"/>
                          </a:cubicBezTo>
                          <a:lnTo>
                            <a:pt x="8641" y="1634"/>
                          </a:lnTo>
                          <a:cubicBezTo>
                            <a:pt x="7792" y="113"/>
                            <a:pt x="5845" y="-454"/>
                            <a:pt x="4288" y="396"/>
                          </a:cubicBezTo>
                          <a:close/>
                        </a:path>
                      </a:pathLst>
                    </a:custGeom>
                    <a:solidFill>
                      <a:srgbClr val="00559E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7" name="Google Shape;197;p16"/>
                    <p:cNvSpPr/>
                    <p:nvPr/>
                  </p:nvSpPr>
                  <p:spPr>
                    <a:xfrm>
                      <a:off x="4627334" y="2642107"/>
                      <a:ext cx="31138" cy="38279"/>
                    </a:xfrm>
                    <a:custGeom>
                      <a:rect b="b" l="l" r="r" t="t"/>
                      <a:pathLst>
                        <a:path extrusionOk="0" h="38279" w="31138">
                          <a:moveTo>
                            <a:pt x="9058" y="841"/>
                          </a:moveTo>
                          <a:lnTo>
                            <a:pt x="3467" y="3955"/>
                          </a:lnTo>
                          <a:cubicBezTo>
                            <a:pt x="211" y="5760"/>
                            <a:pt x="-956" y="9900"/>
                            <a:pt x="848" y="13120"/>
                          </a:cubicBezTo>
                          <a:lnTo>
                            <a:pt x="12915" y="34813"/>
                          </a:lnTo>
                          <a:cubicBezTo>
                            <a:pt x="14720" y="38068"/>
                            <a:pt x="18860" y="39236"/>
                            <a:pt x="22081" y="37431"/>
                          </a:cubicBezTo>
                          <a:lnTo>
                            <a:pt x="27672" y="34317"/>
                          </a:lnTo>
                          <a:cubicBezTo>
                            <a:pt x="30927" y="32512"/>
                            <a:pt x="32095" y="28372"/>
                            <a:pt x="30290" y="25152"/>
                          </a:cubicBezTo>
                          <a:lnTo>
                            <a:pt x="18223" y="3460"/>
                          </a:lnTo>
                          <a:cubicBezTo>
                            <a:pt x="16454" y="240"/>
                            <a:pt x="12314" y="-964"/>
                            <a:pt x="9058" y="84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8" name="Google Shape;198;p16"/>
                    <p:cNvSpPr/>
                    <p:nvPr/>
                  </p:nvSpPr>
                  <p:spPr>
                    <a:xfrm>
                      <a:off x="4615437" y="2616756"/>
                      <a:ext cx="19298" cy="24905"/>
                    </a:xfrm>
                    <a:custGeom>
                      <a:rect b="b" l="l" r="r" t="t"/>
                      <a:pathLst>
                        <a:path extrusionOk="0" h="24905" w="19298">
                          <a:moveTo>
                            <a:pt x="14267" y="24423"/>
                          </a:moveTo>
                          <a:lnTo>
                            <a:pt x="17381" y="22689"/>
                          </a:lnTo>
                          <a:cubicBezTo>
                            <a:pt x="19186" y="21698"/>
                            <a:pt x="19823" y="19398"/>
                            <a:pt x="18832" y="17594"/>
                          </a:cubicBezTo>
                          <a:lnTo>
                            <a:pt x="10127" y="1917"/>
                          </a:lnTo>
                          <a:cubicBezTo>
                            <a:pt x="9136" y="112"/>
                            <a:pt x="6836" y="-525"/>
                            <a:pt x="5031" y="466"/>
                          </a:cubicBezTo>
                          <a:lnTo>
                            <a:pt x="1917" y="2200"/>
                          </a:lnTo>
                          <a:cubicBezTo>
                            <a:pt x="112" y="3191"/>
                            <a:pt x="-525" y="5491"/>
                            <a:pt x="466" y="7296"/>
                          </a:cubicBezTo>
                          <a:lnTo>
                            <a:pt x="9171" y="22972"/>
                          </a:lnTo>
                          <a:cubicBezTo>
                            <a:pt x="10198" y="24777"/>
                            <a:pt x="12462" y="25449"/>
                            <a:pt x="14267" y="2442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9" name="Google Shape;199;p16"/>
                  <p:cNvGrpSpPr/>
                  <p:nvPr/>
                </p:nvGrpSpPr>
                <p:grpSpPr>
                  <a:xfrm>
                    <a:off x="4523387" y="2599521"/>
                    <a:ext cx="69698" cy="37638"/>
                    <a:chOff x="4523387" y="2599521"/>
                    <a:chExt cx="69698" cy="37638"/>
                  </a:xfrm>
                </p:grpSpPr>
                <p:sp>
                  <p:nvSpPr>
                    <p:cNvPr id="200" name="Google Shape;200;p16"/>
                    <p:cNvSpPr/>
                    <p:nvPr/>
                  </p:nvSpPr>
                  <p:spPr>
                    <a:xfrm>
                      <a:off x="4566177" y="2599521"/>
                      <a:ext cx="26908" cy="18132"/>
                    </a:xfrm>
                    <a:custGeom>
                      <a:rect b="b" l="l" r="r" t="t"/>
                      <a:pathLst>
                        <a:path extrusionOk="0" h="18132" w="26908">
                          <a:moveTo>
                            <a:pt x="26689" y="6731"/>
                          </a:moveTo>
                          <a:lnTo>
                            <a:pt x="25380" y="2909"/>
                          </a:lnTo>
                          <a:cubicBezTo>
                            <a:pt x="24637" y="680"/>
                            <a:pt x="22195" y="-523"/>
                            <a:pt x="19966" y="220"/>
                          </a:cubicBezTo>
                          <a:lnTo>
                            <a:pt x="2909" y="5988"/>
                          </a:lnTo>
                          <a:cubicBezTo>
                            <a:pt x="680" y="6731"/>
                            <a:pt x="-523" y="9173"/>
                            <a:pt x="220" y="11402"/>
                          </a:cubicBezTo>
                          <a:lnTo>
                            <a:pt x="1529" y="15224"/>
                          </a:lnTo>
                          <a:cubicBezTo>
                            <a:pt x="2272" y="17453"/>
                            <a:pt x="4714" y="18656"/>
                            <a:pt x="6943" y="17913"/>
                          </a:cubicBezTo>
                          <a:lnTo>
                            <a:pt x="24000" y="12145"/>
                          </a:lnTo>
                          <a:cubicBezTo>
                            <a:pt x="26229" y="11402"/>
                            <a:pt x="27432" y="8960"/>
                            <a:pt x="26689" y="673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" name="Google Shape;201;p16"/>
                    <p:cNvSpPr/>
                    <p:nvPr/>
                  </p:nvSpPr>
                  <p:spPr>
                    <a:xfrm>
                      <a:off x="4523387" y="2600504"/>
                      <a:ext cx="52048" cy="36655"/>
                    </a:xfrm>
                    <a:custGeom>
                      <a:rect b="b" l="l" r="r" t="t"/>
                      <a:pathLst>
                        <a:path extrusionOk="0" h="36655" w="52048">
                          <a:moveTo>
                            <a:pt x="51574" y="14170"/>
                          </a:moveTo>
                          <a:lnTo>
                            <a:pt x="48849" y="6101"/>
                          </a:lnTo>
                          <a:cubicBezTo>
                            <a:pt x="47256" y="1430"/>
                            <a:pt x="42125" y="-1118"/>
                            <a:pt x="37454" y="475"/>
                          </a:cubicBezTo>
                          <a:lnTo>
                            <a:pt x="6101" y="11091"/>
                          </a:lnTo>
                          <a:cubicBezTo>
                            <a:pt x="1430" y="12683"/>
                            <a:pt x="-1118" y="17814"/>
                            <a:pt x="475" y="22485"/>
                          </a:cubicBezTo>
                          <a:lnTo>
                            <a:pt x="3200" y="30554"/>
                          </a:lnTo>
                          <a:cubicBezTo>
                            <a:pt x="4792" y="35225"/>
                            <a:pt x="9923" y="37773"/>
                            <a:pt x="14594" y="36180"/>
                          </a:cubicBezTo>
                          <a:lnTo>
                            <a:pt x="45947" y="25564"/>
                          </a:lnTo>
                          <a:cubicBezTo>
                            <a:pt x="50618" y="24007"/>
                            <a:pt x="53166" y="18876"/>
                            <a:pt x="51574" y="1417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02" name="Google Shape;202;p16"/>
                  <p:cNvSpPr/>
                  <p:nvPr/>
                </p:nvSpPr>
                <p:spPr>
                  <a:xfrm>
                    <a:off x="4582633" y="2570999"/>
                    <a:ext cx="55394" cy="55395"/>
                  </a:xfrm>
                  <a:custGeom>
                    <a:rect b="b" l="l" r="r" t="t"/>
                    <a:pathLst>
                      <a:path extrusionOk="0" h="55395" w="55394">
                        <a:moveTo>
                          <a:pt x="27077" y="55388"/>
                        </a:moveTo>
                        <a:cubicBezTo>
                          <a:pt x="42364" y="55742"/>
                          <a:pt x="55033" y="43604"/>
                          <a:pt x="55387" y="28317"/>
                        </a:cubicBezTo>
                        <a:cubicBezTo>
                          <a:pt x="55741" y="13030"/>
                          <a:pt x="43603" y="362"/>
                          <a:pt x="28316" y="8"/>
                        </a:cubicBezTo>
                        <a:cubicBezTo>
                          <a:pt x="13029" y="-346"/>
                          <a:pt x="360" y="11791"/>
                          <a:pt x="6" y="27079"/>
                        </a:cubicBezTo>
                        <a:cubicBezTo>
                          <a:pt x="-312" y="42366"/>
                          <a:pt x="11790" y="55034"/>
                          <a:pt x="27077" y="5538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6"/>
                  <p:cNvSpPr/>
                  <p:nvPr/>
                </p:nvSpPr>
                <p:spPr>
                  <a:xfrm rot="5477336">
                    <a:off x="4564202" y="2420649"/>
                    <a:ext cx="99254" cy="14725"/>
                  </a:xfrm>
                  <a:custGeom>
                    <a:rect b="b" l="l" r="r" t="t"/>
                    <a:pathLst>
                      <a:path extrusionOk="0" h="14721" w="99229">
                        <a:moveTo>
                          <a:pt x="0" y="0"/>
                        </a:moveTo>
                        <a:lnTo>
                          <a:pt x="99229" y="0"/>
                        </a:lnTo>
                        <a:lnTo>
                          <a:pt x="99229" y="14721"/>
                        </a:lnTo>
                        <a:lnTo>
                          <a:pt x="0" y="1472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6"/>
                  <p:cNvSpPr/>
                  <p:nvPr/>
                </p:nvSpPr>
                <p:spPr>
                  <a:xfrm>
                    <a:off x="4580051" y="2467424"/>
                    <a:ext cx="63670" cy="124182"/>
                  </a:xfrm>
                  <a:custGeom>
                    <a:rect b="b" l="l" r="r" t="t"/>
                    <a:pathLst>
                      <a:path extrusionOk="0" h="124182" w="63670">
                        <a:moveTo>
                          <a:pt x="61861" y="103653"/>
                        </a:moveTo>
                        <a:lnTo>
                          <a:pt x="63666" y="21874"/>
                        </a:lnTo>
                        <a:cubicBezTo>
                          <a:pt x="63914" y="10338"/>
                          <a:pt x="54678" y="677"/>
                          <a:pt x="43142" y="429"/>
                        </a:cubicBezTo>
                        <a:lnTo>
                          <a:pt x="23254" y="5"/>
                        </a:lnTo>
                        <a:cubicBezTo>
                          <a:pt x="11718" y="-243"/>
                          <a:pt x="2057" y="8993"/>
                          <a:pt x="1810" y="20529"/>
                        </a:cubicBezTo>
                        <a:lnTo>
                          <a:pt x="5" y="102309"/>
                        </a:lnTo>
                        <a:cubicBezTo>
                          <a:pt x="-243" y="113845"/>
                          <a:pt x="8993" y="123505"/>
                          <a:pt x="20529" y="123753"/>
                        </a:cubicBezTo>
                        <a:lnTo>
                          <a:pt x="40417" y="124178"/>
                        </a:lnTo>
                        <a:cubicBezTo>
                          <a:pt x="51953" y="124425"/>
                          <a:pt x="61614" y="115190"/>
                          <a:pt x="61861" y="10365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16"/>
                  <p:cNvSpPr/>
                  <p:nvPr/>
                </p:nvSpPr>
                <p:spPr>
                  <a:xfrm>
                    <a:off x="4587904" y="2333057"/>
                    <a:ext cx="55395" cy="55395"/>
                  </a:xfrm>
                  <a:custGeom>
                    <a:rect b="b" l="l" r="r" t="t"/>
                    <a:pathLst>
                      <a:path extrusionOk="0" h="55395" w="55395">
                        <a:moveTo>
                          <a:pt x="27078" y="55388"/>
                        </a:moveTo>
                        <a:cubicBezTo>
                          <a:pt x="42366" y="55742"/>
                          <a:pt x="55034" y="43604"/>
                          <a:pt x="55388" y="28317"/>
                        </a:cubicBezTo>
                        <a:cubicBezTo>
                          <a:pt x="55742" y="13030"/>
                          <a:pt x="43604" y="362"/>
                          <a:pt x="28317" y="8"/>
                        </a:cubicBezTo>
                        <a:cubicBezTo>
                          <a:pt x="13030" y="-346"/>
                          <a:pt x="361" y="11791"/>
                          <a:pt x="8" y="27079"/>
                        </a:cubicBezTo>
                        <a:cubicBezTo>
                          <a:pt x="-346" y="42366"/>
                          <a:pt x="11791" y="55034"/>
                          <a:pt x="27078" y="5538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16"/>
                  <p:cNvSpPr/>
                  <p:nvPr/>
                </p:nvSpPr>
                <p:spPr>
                  <a:xfrm>
                    <a:off x="4598594" y="2343782"/>
                    <a:ext cx="33945" cy="33944"/>
                  </a:xfrm>
                  <a:custGeom>
                    <a:rect b="b" l="l" r="r" t="t"/>
                    <a:pathLst>
                      <a:path extrusionOk="0" h="33944" w="33945">
                        <a:moveTo>
                          <a:pt x="16601" y="33940"/>
                        </a:moveTo>
                        <a:cubicBezTo>
                          <a:pt x="25979" y="34153"/>
                          <a:pt x="33764" y="26722"/>
                          <a:pt x="33941" y="17344"/>
                        </a:cubicBezTo>
                        <a:cubicBezTo>
                          <a:pt x="34153" y="7967"/>
                          <a:pt x="26722" y="181"/>
                          <a:pt x="17344" y="4"/>
                        </a:cubicBezTo>
                        <a:cubicBezTo>
                          <a:pt x="7967" y="-208"/>
                          <a:pt x="182" y="7223"/>
                          <a:pt x="4" y="16601"/>
                        </a:cubicBezTo>
                        <a:cubicBezTo>
                          <a:pt x="-208" y="25978"/>
                          <a:pt x="7224" y="33728"/>
                          <a:pt x="16601" y="3394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7" name="Google Shape;207;p16"/>
                <p:cNvGrpSpPr/>
                <p:nvPr/>
              </p:nvGrpSpPr>
              <p:grpSpPr>
                <a:xfrm>
                  <a:off x="4640497" y="2531041"/>
                  <a:ext cx="136806" cy="390048"/>
                  <a:chOff x="4640497" y="2531041"/>
                  <a:chExt cx="136806" cy="390048"/>
                </a:xfrm>
              </p:grpSpPr>
              <p:grpSp>
                <p:nvGrpSpPr>
                  <p:cNvPr id="208" name="Google Shape;208;p16"/>
                  <p:cNvGrpSpPr/>
                  <p:nvPr/>
                </p:nvGrpSpPr>
                <p:grpSpPr>
                  <a:xfrm>
                    <a:off x="4640497" y="2611914"/>
                    <a:ext cx="136806" cy="309175"/>
                    <a:chOff x="4640497" y="2611914"/>
                    <a:chExt cx="136806" cy="309175"/>
                  </a:xfrm>
                </p:grpSpPr>
                <p:sp>
                  <p:nvSpPr>
                    <p:cNvPr id="209" name="Google Shape;209;p16"/>
                    <p:cNvSpPr/>
                    <p:nvPr/>
                  </p:nvSpPr>
                  <p:spPr>
                    <a:xfrm>
                      <a:off x="4695134" y="2611914"/>
                      <a:ext cx="27495" cy="138787"/>
                    </a:xfrm>
                    <a:custGeom>
                      <a:rect b="b" l="l" r="r" t="t"/>
                      <a:pathLst>
                        <a:path extrusionOk="0" h="138787" w="27495">
                          <a:moveTo>
                            <a:pt x="0" y="0"/>
                          </a:moveTo>
                          <a:lnTo>
                            <a:pt x="27496" y="0"/>
                          </a:lnTo>
                          <a:lnTo>
                            <a:pt x="27496" y="138788"/>
                          </a:lnTo>
                          <a:lnTo>
                            <a:pt x="0" y="13878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0" name="Google Shape;210;p16"/>
                    <p:cNvSpPr/>
                    <p:nvPr/>
                  </p:nvSpPr>
                  <p:spPr>
                    <a:xfrm>
                      <a:off x="4640497" y="2704274"/>
                      <a:ext cx="136806" cy="205032"/>
                    </a:xfrm>
                    <a:custGeom>
                      <a:rect b="b" l="l" r="r" t="t"/>
                      <a:pathLst>
                        <a:path extrusionOk="0" h="205032" w="136806">
                          <a:moveTo>
                            <a:pt x="136806" y="205032"/>
                          </a:moveTo>
                          <a:lnTo>
                            <a:pt x="0" y="205032"/>
                          </a:lnTo>
                          <a:cubicBezTo>
                            <a:pt x="0" y="117520"/>
                            <a:pt x="18295" y="42783"/>
                            <a:pt x="44092" y="13376"/>
                          </a:cubicBezTo>
                          <a:cubicBezTo>
                            <a:pt x="49082" y="7679"/>
                            <a:pt x="54354" y="3751"/>
                            <a:pt x="59875" y="1663"/>
                          </a:cubicBezTo>
                          <a:cubicBezTo>
                            <a:pt x="62670" y="602"/>
                            <a:pt x="65501" y="0"/>
                            <a:pt x="68439" y="0"/>
                          </a:cubicBezTo>
                          <a:cubicBezTo>
                            <a:pt x="74914" y="0"/>
                            <a:pt x="81178" y="2654"/>
                            <a:pt x="87052" y="7714"/>
                          </a:cubicBezTo>
                          <a:cubicBezTo>
                            <a:pt x="115786" y="32131"/>
                            <a:pt x="136806" y="111221"/>
                            <a:pt x="136806" y="205032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1" name="Google Shape;211;p16"/>
                    <p:cNvSpPr/>
                    <p:nvPr/>
                  </p:nvSpPr>
                  <p:spPr>
                    <a:xfrm>
                      <a:off x="4684554" y="2705937"/>
                      <a:ext cx="66386" cy="211189"/>
                    </a:xfrm>
                    <a:custGeom>
                      <a:rect b="b" l="l" r="r" t="t"/>
                      <a:pathLst>
                        <a:path extrusionOk="0" h="211189" w="66386">
                          <a:moveTo>
                            <a:pt x="66386" y="118546"/>
                          </a:moveTo>
                          <a:lnTo>
                            <a:pt x="66386" y="211190"/>
                          </a:lnTo>
                          <a:lnTo>
                            <a:pt x="50674" y="211190"/>
                          </a:lnTo>
                          <a:lnTo>
                            <a:pt x="50674" y="125022"/>
                          </a:lnTo>
                          <a:lnTo>
                            <a:pt x="1592" y="76082"/>
                          </a:lnTo>
                          <a:lnTo>
                            <a:pt x="0" y="74490"/>
                          </a:lnTo>
                          <a:lnTo>
                            <a:pt x="0" y="11713"/>
                          </a:lnTo>
                          <a:cubicBezTo>
                            <a:pt x="4989" y="6016"/>
                            <a:pt x="10262" y="2088"/>
                            <a:pt x="15782" y="0"/>
                          </a:cubicBezTo>
                          <a:lnTo>
                            <a:pt x="15782" y="67943"/>
                          </a:lnTo>
                          <a:lnTo>
                            <a:pt x="66386" y="11854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2" name="Google Shape;212;p16"/>
                    <p:cNvSpPr/>
                    <p:nvPr/>
                  </p:nvSpPr>
                  <p:spPr>
                    <a:xfrm>
                      <a:off x="4641842" y="2846282"/>
                      <a:ext cx="134081" cy="74807"/>
                    </a:xfrm>
                    <a:custGeom>
                      <a:rect b="b" l="l" r="r" t="t"/>
                      <a:pathLst>
                        <a:path extrusionOk="0" h="74807" w="134081">
                          <a:moveTo>
                            <a:pt x="134081" y="70420"/>
                          </a:moveTo>
                          <a:cubicBezTo>
                            <a:pt x="134081" y="71906"/>
                            <a:pt x="134011" y="73393"/>
                            <a:pt x="133940" y="74808"/>
                          </a:cubicBezTo>
                          <a:lnTo>
                            <a:pt x="141" y="74808"/>
                          </a:lnTo>
                          <a:cubicBezTo>
                            <a:pt x="71" y="73393"/>
                            <a:pt x="0" y="71906"/>
                            <a:pt x="0" y="70420"/>
                          </a:cubicBezTo>
                          <a:cubicBezTo>
                            <a:pt x="0" y="31601"/>
                            <a:pt x="30044" y="0"/>
                            <a:pt x="67058" y="0"/>
                          </a:cubicBezTo>
                          <a:cubicBezTo>
                            <a:pt x="104073" y="0"/>
                            <a:pt x="134081" y="31601"/>
                            <a:pt x="134081" y="7042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13" name="Google Shape;213;p16"/>
                  <p:cNvSpPr/>
                  <p:nvPr/>
                </p:nvSpPr>
                <p:spPr>
                  <a:xfrm rot="-422171">
                    <a:off x="4665667" y="2536675"/>
                    <a:ext cx="98020" cy="98020"/>
                  </a:xfrm>
                  <a:custGeom>
                    <a:rect b="b" l="l" r="r" t="t"/>
                    <a:pathLst>
                      <a:path extrusionOk="0" h="98017" w="98017">
                        <a:moveTo>
                          <a:pt x="98018" y="49009"/>
                        </a:moveTo>
                        <a:cubicBezTo>
                          <a:pt x="98018" y="76076"/>
                          <a:pt x="76076" y="98018"/>
                          <a:pt x="49009" y="98018"/>
                        </a:cubicBezTo>
                        <a:cubicBezTo>
                          <a:pt x="21942" y="98018"/>
                          <a:pt x="0" y="76076"/>
                          <a:pt x="0" y="49009"/>
                        </a:cubicBezTo>
                        <a:cubicBezTo>
                          <a:pt x="0" y="21942"/>
                          <a:pt x="21942" y="0"/>
                          <a:pt x="49009" y="0"/>
                        </a:cubicBezTo>
                        <a:cubicBezTo>
                          <a:pt x="76076" y="0"/>
                          <a:pt x="98018" y="21942"/>
                          <a:pt x="98018" y="4900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16"/>
                  <p:cNvSpPr/>
                  <p:nvPr/>
                </p:nvSpPr>
                <p:spPr>
                  <a:xfrm>
                    <a:off x="4680130" y="2551225"/>
                    <a:ext cx="69287" cy="69287"/>
                  </a:xfrm>
                  <a:custGeom>
                    <a:rect b="b" l="l" r="r" t="t"/>
                    <a:pathLst>
                      <a:path extrusionOk="0" h="69287" w="69287">
                        <a:moveTo>
                          <a:pt x="69288" y="34644"/>
                        </a:moveTo>
                        <a:cubicBezTo>
                          <a:pt x="69288" y="53788"/>
                          <a:pt x="53788" y="69288"/>
                          <a:pt x="34644" y="69288"/>
                        </a:cubicBezTo>
                        <a:cubicBezTo>
                          <a:pt x="15500" y="69288"/>
                          <a:pt x="0" y="53788"/>
                          <a:pt x="0" y="34644"/>
                        </a:cubicBezTo>
                        <a:cubicBezTo>
                          <a:pt x="0" y="15500"/>
                          <a:pt x="15500" y="0"/>
                          <a:pt x="34644" y="0"/>
                        </a:cubicBezTo>
                        <a:cubicBezTo>
                          <a:pt x="53788" y="0"/>
                          <a:pt x="69288" y="15535"/>
                          <a:pt x="69288" y="3464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16"/>
                  <p:cNvSpPr/>
                  <p:nvPr/>
                </p:nvSpPr>
                <p:spPr>
                  <a:xfrm>
                    <a:off x="4688729" y="2559824"/>
                    <a:ext cx="52089" cy="52089"/>
                  </a:xfrm>
                  <a:custGeom>
                    <a:rect b="b" l="l" r="r" t="t"/>
                    <a:pathLst>
                      <a:path extrusionOk="0" h="52089" w="52089">
                        <a:moveTo>
                          <a:pt x="52090" y="26045"/>
                        </a:moveTo>
                        <a:cubicBezTo>
                          <a:pt x="52090" y="40412"/>
                          <a:pt x="40447" y="52090"/>
                          <a:pt x="26045" y="52090"/>
                        </a:cubicBezTo>
                        <a:cubicBezTo>
                          <a:pt x="11678" y="52090"/>
                          <a:pt x="0" y="40447"/>
                          <a:pt x="0" y="26045"/>
                        </a:cubicBezTo>
                        <a:cubicBezTo>
                          <a:pt x="0" y="11678"/>
                          <a:pt x="11642" y="0"/>
                          <a:pt x="26045" y="0"/>
                        </a:cubicBezTo>
                        <a:cubicBezTo>
                          <a:pt x="40412" y="35"/>
                          <a:pt x="52090" y="11678"/>
                          <a:pt x="52090" y="2604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" name="Google Shape;216;p16"/>
                <p:cNvGrpSpPr/>
                <p:nvPr/>
              </p:nvGrpSpPr>
              <p:grpSpPr>
                <a:xfrm>
                  <a:off x="4806639" y="2536823"/>
                  <a:ext cx="136806" cy="384266"/>
                  <a:chOff x="4806639" y="2536823"/>
                  <a:chExt cx="136806" cy="384266"/>
                </a:xfrm>
              </p:grpSpPr>
              <p:grpSp>
                <p:nvGrpSpPr>
                  <p:cNvPr id="217" name="Google Shape;217;p16"/>
                  <p:cNvGrpSpPr/>
                  <p:nvPr/>
                </p:nvGrpSpPr>
                <p:grpSpPr>
                  <a:xfrm>
                    <a:off x="4806639" y="2611949"/>
                    <a:ext cx="136806" cy="309140"/>
                    <a:chOff x="4806639" y="2611949"/>
                    <a:chExt cx="136806" cy="309140"/>
                  </a:xfrm>
                </p:grpSpPr>
                <p:sp>
                  <p:nvSpPr>
                    <p:cNvPr id="218" name="Google Shape;218;p16"/>
                    <p:cNvSpPr/>
                    <p:nvPr/>
                  </p:nvSpPr>
                  <p:spPr>
                    <a:xfrm>
                      <a:off x="4861312" y="2611949"/>
                      <a:ext cx="27495" cy="138717"/>
                    </a:xfrm>
                    <a:custGeom>
                      <a:rect b="b" l="l" r="r" t="t"/>
                      <a:pathLst>
                        <a:path extrusionOk="0" h="138717" w="27495">
                          <a:moveTo>
                            <a:pt x="0" y="0"/>
                          </a:moveTo>
                          <a:lnTo>
                            <a:pt x="27496" y="0"/>
                          </a:lnTo>
                          <a:lnTo>
                            <a:pt x="27496" y="138717"/>
                          </a:lnTo>
                          <a:lnTo>
                            <a:pt x="0" y="138717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9" name="Google Shape;219;p16"/>
                    <p:cNvSpPr/>
                    <p:nvPr/>
                  </p:nvSpPr>
                  <p:spPr>
                    <a:xfrm>
                      <a:off x="4806639" y="2704274"/>
                      <a:ext cx="136806" cy="205032"/>
                    </a:xfrm>
                    <a:custGeom>
                      <a:rect b="b" l="l" r="r" t="t"/>
                      <a:pathLst>
                        <a:path extrusionOk="0" h="205032" w="136806">
                          <a:moveTo>
                            <a:pt x="136806" y="205032"/>
                          </a:moveTo>
                          <a:lnTo>
                            <a:pt x="0" y="205032"/>
                          </a:lnTo>
                          <a:cubicBezTo>
                            <a:pt x="0" y="105878"/>
                            <a:pt x="23462" y="23178"/>
                            <a:pt x="54673" y="4105"/>
                          </a:cubicBezTo>
                          <a:cubicBezTo>
                            <a:pt x="59061" y="1415"/>
                            <a:pt x="63732" y="0"/>
                            <a:pt x="68403" y="0"/>
                          </a:cubicBezTo>
                          <a:cubicBezTo>
                            <a:pt x="71340" y="0"/>
                            <a:pt x="74171" y="602"/>
                            <a:pt x="76967" y="1663"/>
                          </a:cubicBezTo>
                          <a:cubicBezTo>
                            <a:pt x="78736" y="2335"/>
                            <a:pt x="80470" y="3185"/>
                            <a:pt x="82169" y="4211"/>
                          </a:cubicBezTo>
                          <a:cubicBezTo>
                            <a:pt x="85743" y="6476"/>
                            <a:pt x="89317" y="9555"/>
                            <a:pt x="92714" y="13412"/>
                          </a:cubicBezTo>
                          <a:cubicBezTo>
                            <a:pt x="118511" y="42783"/>
                            <a:pt x="136806" y="117449"/>
                            <a:pt x="136806" y="205032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0" name="Google Shape;220;p16"/>
                    <p:cNvSpPr/>
                    <p:nvPr/>
                  </p:nvSpPr>
                  <p:spPr>
                    <a:xfrm>
                      <a:off x="4832967" y="2705937"/>
                      <a:ext cx="66385" cy="211189"/>
                    </a:xfrm>
                    <a:custGeom>
                      <a:rect b="b" l="l" r="r" t="t"/>
                      <a:pathLst>
                        <a:path extrusionOk="0" h="211189" w="66385">
                          <a:moveTo>
                            <a:pt x="66386" y="11713"/>
                          </a:moveTo>
                          <a:lnTo>
                            <a:pt x="66386" y="74454"/>
                          </a:lnTo>
                          <a:lnTo>
                            <a:pt x="15712" y="124987"/>
                          </a:lnTo>
                          <a:lnTo>
                            <a:pt x="15712" y="211190"/>
                          </a:lnTo>
                          <a:lnTo>
                            <a:pt x="0" y="211190"/>
                          </a:lnTo>
                          <a:lnTo>
                            <a:pt x="0" y="118546"/>
                          </a:lnTo>
                          <a:lnTo>
                            <a:pt x="50603" y="67943"/>
                          </a:lnTo>
                          <a:lnTo>
                            <a:pt x="50603" y="0"/>
                          </a:lnTo>
                          <a:cubicBezTo>
                            <a:pt x="52373" y="672"/>
                            <a:pt x="54107" y="1522"/>
                            <a:pt x="55805" y="2548"/>
                          </a:cubicBezTo>
                          <a:cubicBezTo>
                            <a:pt x="59379" y="4777"/>
                            <a:pt x="62953" y="7856"/>
                            <a:pt x="66386" y="11713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1" name="Google Shape;221;p16"/>
                    <p:cNvSpPr/>
                    <p:nvPr/>
                  </p:nvSpPr>
                  <p:spPr>
                    <a:xfrm>
                      <a:off x="4807913" y="2846282"/>
                      <a:ext cx="134152" cy="74807"/>
                    </a:xfrm>
                    <a:custGeom>
                      <a:rect b="b" l="l" r="r" t="t"/>
                      <a:pathLst>
                        <a:path extrusionOk="0" h="74807" w="134152">
                          <a:moveTo>
                            <a:pt x="134152" y="70420"/>
                          </a:moveTo>
                          <a:cubicBezTo>
                            <a:pt x="134152" y="71871"/>
                            <a:pt x="134081" y="73357"/>
                            <a:pt x="133940" y="74808"/>
                          </a:cubicBezTo>
                          <a:lnTo>
                            <a:pt x="212" y="74808"/>
                          </a:lnTo>
                          <a:cubicBezTo>
                            <a:pt x="141" y="73357"/>
                            <a:pt x="0" y="71871"/>
                            <a:pt x="0" y="70420"/>
                          </a:cubicBezTo>
                          <a:cubicBezTo>
                            <a:pt x="0" y="67872"/>
                            <a:pt x="141" y="65431"/>
                            <a:pt x="425" y="63024"/>
                          </a:cubicBezTo>
                          <a:cubicBezTo>
                            <a:pt x="2265" y="43880"/>
                            <a:pt x="11465" y="27106"/>
                            <a:pt x="25054" y="15641"/>
                          </a:cubicBezTo>
                          <a:cubicBezTo>
                            <a:pt x="29796" y="11607"/>
                            <a:pt x="35068" y="8245"/>
                            <a:pt x="40766" y="5697"/>
                          </a:cubicBezTo>
                          <a:cubicBezTo>
                            <a:pt x="48869" y="1982"/>
                            <a:pt x="57716" y="0"/>
                            <a:pt x="67094" y="0"/>
                          </a:cubicBezTo>
                          <a:cubicBezTo>
                            <a:pt x="101738" y="0"/>
                            <a:pt x="130260" y="27637"/>
                            <a:pt x="133904" y="63024"/>
                          </a:cubicBezTo>
                          <a:cubicBezTo>
                            <a:pt x="134046" y="65431"/>
                            <a:pt x="134152" y="67908"/>
                            <a:pt x="134152" y="7042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22" name="Google Shape;222;p16"/>
                  <p:cNvSpPr/>
                  <p:nvPr/>
                </p:nvSpPr>
                <p:spPr>
                  <a:xfrm>
                    <a:off x="4820086" y="2536823"/>
                    <a:ext cx="98057" cy="98022"/>
                  </a:xfrm>
                  <a:custGeom>
                    <a:rect b="b" l="l" r="r" t="t"/>
                    <a:pathLst>
                      <a:path extrusionOk="0" h="98022" w="98057">
                        <a:moveTo>
                          <a:pt x="98057" y="49082"/>
                        </a:moveTo>
                        <a:cubicBezTo>
                          <a:pt x="98057" y="69182"/>
                          <a:pt x="85990" y="86380"/>
                          <a:pt x="68721" y="93988"/>
                        </a:cubicBezTo>
                        <a:cubicBezTo>
                          <a:pt x="62670" y="96606"/>
                          <a:pt x="56018" y="98022"/>
                          <a:pt x="49046" y="98022"/>
                        </a:cubicBezTo>
                        <a:cubicBezTo>
                          <a:pt x="46357" y="98022"/>
                          <a:pt x="43845" y="97810"/>
                          <a:pt x="41226" y="97420"/>
                        </a:cubicBezTo>
                        <a:cubicBezTo>
                          <a:pt x="28805" y="95439"/>
                          <a:pt x="17906" y="88715"/>
                          <a:pt x="10510" y="79302"/>
                        </a:cubicBezTo>
                        <a:cubicBezTo>
                          <a:pt x="3999" y="70951"/>
                          <a:pt x="0" y="60441"/>
                          <a:pt x="0" y="49046"/>
                        </a:cubicBezTo>
                        <a:cubicBezTo>
                          <a:pt x="0" y="22435"/>
                          <a:pt x="21197" y="920"/>
                          <a:pt x="47454" y="71"/>
                        </a:cubicBezTo>
                        <a:cubicBezTo>
                          <a:pt x="48020" y="0"/>
                          <a:pt x="48551" y="0"/>
                          <a:pt x="49046" y="0"/>
                        </a:cubicBezTo>
                        <a:cubicBezTo>
                          <a:pt x="76117" y="35"/>
                          <a:pt x="98057" y="21975"/>
                          <a:pt x="98057" y="490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16"/>
                  <p:cNvSpPr/>
                  <p:nvPr/>
                </p:nvSpPr>
                <p:spPr>
                  <a:xfrm>
                    <a:off x="4834489" y="2551225"/>
                    <a:ext cx="69287" cy="69287"/>
                  </a:xfrm>
                  <a:custGeom>
                    <a:rect b="b" l="l" r="r" t="t"/>
                    <a:pathLst>
                      <a:path extrusionOk="0" h="69287" w="69287">
                        <a:moveTo>
                          <a:pt x="0" y="34644"/>
                        </a:moveTo>
                        <a:cubicBezTo>
                          <a:pt x="0" y="53788"/>
                          <a:pt x="15500" y="69288"/>
                          <a:pt x="34644" y="69288"/>
                        </a:cubicBezTo>
                        <a:cubicBezTo>
                          <a:pt x="53788" y="69288"/>
                          <a:pt x="69288" y="53788"/>
                          <a:pt x="69288" y="34644"/>
                        </a:cubicBezTo>
                        <a:cubicBezTo>
                          <a:pt x="69288" y="15500"/>
                          <a:pt x="53788" y="0"/>
                          <a:pt x="34644" y="0"/>
                        </a:cubicBezTo>
                        <a:cubicBezTo>
                          <a:pt x="15500" y="0"/>
                          <a:pt x="0" y="15535"/>
                          <a:pt x="0" y="3464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16"/>
                  <p:cNvSpPr/>
                  <p:nvPr/>
                </p:nvSpPr>
                <p:spPr>
                  <a:xfrm>
                    <a:off x="4843088" y="2559824"/>
                    <a:ext cx="52089" cy="52089"/>
                  </a:xfrm>
                  <a:custGeom>
                    <a:rect b="b" l="l" r="r" t="t"/>
                    <a:pathLst>
                      <a:path extrusionOk="0" h="52089" w="52089">
                        <a:moveTo>
                          <a:pt x="0" y="26045"/>
                        </a:moveTo>
                        <a:cubicBezTo>
                          <a:pt x="0" y="40412"/>
                          <a:pt x="11642" y="52090"/>
                          <a:pt x="26045" y="52090"/>
                        </a:cubicBezTo>
                        <a:cubicBezTo>
                          <a:pt x="40412" y="52090"/>
                          <a:pt x="52090" y="40447"/>
                          <a:pt x="52090" y="26045"/>
                        </a:cubicBezTo>
                        <a:cubicBezTo>
                          <a:pt x="52090" y="11678"/>
                          <a:pt x="40447" y="0"/>
                          <a:pt x="26045" y="0"/>
                        </a:cubicBezTo>
                        <a:cubicBezTo>
                          <a:pt x="11678" y="35"/>
                          <a:pt x="0" y="11678"/>
                          <a:pt x="0" y="2604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5" name="Google Shape;225;p16"/>
                <p:cNvSpPr/>
                <p:nvPr/>
              </p:nvSpPr>
              <p:spPr>
                <a:xfrm>
                  <a:off x="4722637" y="2517183"/>
                  <a:ext cx="145378" cy="108178"/>
                </a:xfrm>
                <a:custGeom>
                  <a:rect b="b" l="l" r="r" t="t"/>
                  <a:pathLst>
                    <a:path extrusionOk="0" h="108178" w="145378">
                      <a:moveTo>
                        <a:pt x="143381" y="34219"/>
                      </a:moveTo>
                      <a:cubicBezTo>
                        <a:pt x="143098" y="34962"/>
                        <a:pt x="142779" y="35670"/>
                        <a:pt x="142355" y="36342"/>
                      </a:cubicBezTo>
                      <a:lnTo>
                        <a:pt x="138179" y="44021"/>
                      </a:lnTo>
                      <a:lnTo>
                        <a:pt x="121299" y="75091"/>
                      </a:lnTo>
                      <a:lnTo>
                        <a:pt x="121299" y="75162"/>
                      </a:lnTo>
                      <a:lnTo>
                        <a:pt x="115885" y="84964"/>
                      </a:lnTo>
                      <a:lnTo>
                        <a:pt x="115885" y="85035"/>
                      </a:lnTo>
                      <a:lnTo>
                        <a:pt x="110400" y="95262"/>
                      </a:lnTo>
                      <a:cubicBezTo>
                        <a:pt x="109728" y="96642"/>
                        <a:pt x="108878" y="97809"/>
                        <a:pt x="107923" y="98977"/>
                      </a:cubicBezTo>
                      <a:cubicBezTo>
                        <a:pt x="103252" y="104745"/>
                        <a:pt x="96281" y="108178"/>
                        <a:pt x="88779" y="108178"/>
                      </a:cubicBezTo>
                      <a:lnTo>
                        <a:pt x="56612" y="108178"/>
                      </a:lnTo>
                      <a:cubicBezTo>
                        <a:pt x="47624" y="108178"/>
                        <a:pt x="39343" y="103224"/>
                        <a:pt x="35026" y="95297"/>
                      </a:cubicBezTo>
                      <a:lnTo>
                        <a:pt x="34283" y="93846"/>
                      </a:lnTo>
                      <a:lnTo>
                        <a:pt x="34212" y="93776"/>
                      </a:lnTo>
                      <a:lnTo>
                        <a:pt x="25577" y="77851"/>
                      </a:lnTo>
                      <a:lnTo>
                        <a:pt x="25507" y="77781"/>
                      </a:lnTo>
                      <a:lnTo>
                        <a:pt x="17615" y="63237"/>
                      </a:lnTo>
                      <a:lnTo>
                        <a:pt x="17615" y="63095"/>
                      </a:lnTo>
                      <a:lnTo>
                        <a:pt x="17474" y="62812"/>
                      </a:lnTo>
                      <a:lnTo>
                        <a:pt x="10609" y="50320"/>
                      </a:lnTo>
                      <a:lnTo>
                        <a:pt x="10538" y="50250"/>
                      </a:lnTo>
                      <a:lnTo>
                        <a:pt x="3001" y="36342"/>
                      </a:lnTo>
                      <a:cubicBezTo>
                        <a:pt x="2930" y="36201"/>
                        <a:pt x="2788" y="35918"/>
                        <a:pt x="2717" y="35741"/>
                      </a:cubicBezTo>
                      <a:lnTo>
                        <a:pt x="2717" y="35670"/>
                      </a:lnTo>
                      <a:cubicBezTo>
                        <a:pt x="99" y="30680"/>
                        <a:pt x="-503" y="25372"/>
                        <a:pt x="382" y="20454"/>
                      </a:cubicBezTo>
                      <a:cubicBezTo>
                        <a:pt x="523" y="19286"/>
                        <a:pt x="807" y="18189"/>
                        <a:pt x="1196" y="17163"/>
                      </a:cubicBezTo>
                      <a:cubicBezTo>
                        <a:pt x="3814" y="8882"/>
                        <a:pt x="10715" y="2229"/>
                        <a:pt x="19845" y="495"/>
                      </a:cubicBezTo>
                      <a:cubicBezTo>
                        <a:pt x="21366" y="141"/>
                        <a:pt x="22923" y="0"/>
                        <a:pt x="24587" y="0"/>
                      </a:cubicBezTo>
                      <a:lnTo>
                        <a:pt x="120733" y="0"/>
                      </a:lnTo>
                      <a:cubicBezTo>
                        <a:pt x="132128" y="0"/>
                        <a:pt x="141116" y="7537"/>
                        <a:pt x="144195" y="17127"/>
                      </a:cubicBezTo>
                      <a:cubicBezTo>
                        <a:pt x="144478" y="17941"/>
                        <a:pt x="144690" y="18826"/>
                        <a:pt x="144867" y="19746"/>
                      </a:cubicBezTo>
                      <a:cubicBezTo>
                        <a:pt x="145858" y="24417"/>
                        <a:pt x="145433" y="29407"/>
                        <a:pt x="143381" y="342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4705857" y="2428821"/>
                  <a:ext cx="178881" cy="108072"/>
                </a:xfrm>
                <a:custGeom>
                  <a:rect b="b" l="l" r="r" t="t"/>
                  <a:pathLst>
                    <a:path extrusionOk="0" h="108072" w="178881">
                      <a:moveTo>
                        <a:pt x="178881" y="30079"/>
                      </a:moveTo>
                      <a:lnTo>
                        <a:pt x="178881" y="78028"/>
                      </a:lnTo>
                      <a:cubicBezTo>
                        <a:pt x="178881" y="90237"/>
                        <a:pt x="171485" y="100782"/>
                        <a:pt x="160976" y="105524"/>
                      </a:cubicBezTo>
                      <a:cubicBezTo>
                        <a:pt x="157189" y="107187"/>
                        <a:pt x="153084" y="108072"/>
                        <a:pt x="148838" y="108072"/>
                      </a:cubicBezTo>
                      <a:lnTo>
                        <a:pt x="30114" y="108072"/>
                      </a:lnTo>
                      <a:cubicBezTo>
                        <a:pt x="25797" y="108072"/>
                        <a:pt x="21692" y="107187"/>
                        <a:pt x="17977" y="105524"/>
                      </a:cubicBezTo>
                      <a:cubicBezTo>
                        <a:pt x="7431" y="100782"/>
                        <a:pt x="0" y="90237"/>
                        <a:pt x="0" y="78028"/>
                      </a:cubicBezTo>
                      <a:lnTo>
                        <a:pt x="0" y="30079"/>
                      </a:lnTo>
                      <a:cubicBezTo>
                        <a:pt x="0" y="24099"/>
                        <a:pt x="1769" y="18543"/>
                        <a:pt x="4813" y="13907"/>
                      </a:cubicBezTo>
                      <a:cubicBezTo>
                        <a:pt x="5379" y="13164"/>
                        <a:pt x="5839" y="12456"/>
                        <a:pt x="6405" y="11784"/>
                      </a:cubicBezTo>
                      <a:cubicBezTo>
                        <a:pt x="8104" y="9378"/>
                        <a:pt x="10298" y="7325"/>
                        <a:pt x="12704" y="5697"/>
                      </a:cubicBezTo>
                      <a:cubicBezTo>
                        <a:pt x="17587" y="2053"/>
                        <a:pt x="23603" y="0"/>
                        <a:pt x="30114" y="0"/>
                      </a:cubicBezTo>
                      <a:lnTo>
                        <a:pt x="148838" y="0"/>
                      </a:lnTo>
                      <a:cubicBezTo>
                        <a:pt x="157402" y="0"/>
                        <a:pt x="165222" y="3645"/>
                        <a:pt x="170636" y="9519"/>
                      </a:cubicBezTo>
                      <a:cubicBezTo>
                        <a:pt x="172689" y="11642"/>
                        <a:pt x="174423" y="13978"/>
                        <a:pt x="175626" y="16667"/>
                      </a:cubicBezTo>
                      <a:lnTo>
                        <a:pt x="175626" y="16738"/>
                      </a:lnTo>
                      <a:cubicBezTo>
                        <a:pt x="177784" y="20666"/>
                        <a:pt x="178881" y="25196"/>
                        <a:pt x="178881" y="3007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4673407" y="2293183"/>
                  <a:ext cx="243781" cy="185710"/>
                </a:xfrm>
                <a:custGeom>
                  <a:rect b="b" l="l" r="r" t="t"/>
                  <a:pathLst>
                    <a:path extrusionOk="0" h="185710" w="243781">
                      <a:moveTo>
                        <a:pt x="243781" y="51063"/>
                      </a:moveTo>
                      <a:lnTo>
                        <a:pt x="243781" y="103259"/>
                      </a:lnTo>
                      <a:cubicBezTo>
                        <a:pt x="243781" y="110726"/>
                        <a:pt x="242755" y="118016"/>
                        <a:pt x="240915" y="124916"/>
                      </a:cubicBezTo>
                      <a:cubicBezTo>
                        <a:pt x="237482" y="137408"/>
                        <a:pt x="231183" y="148661"/>
                        <a:pt x="222796" y="158038"/>
                      </a:cubicBezTo>
                      <a:lnTo>
                        <a:pt x="222796" y="158109"/>
                      </a:lnTo>
                      <a:cubicBezTo>
                        <a:pt x="221983" y="158994"/>
                        <a:pt x="221204" y="159808"/>
                        <a:pt x="220319" y="160657"/>
                      </a:cubicBezTo>
                      <a:lnTo>
                        <a:pt x="218408" y="162568"/>
                      </a:lnTo>
                      <a:cubicBezTo>
                        <a:pt x="216214" y="164762"/>
                        <a:pt x="213808" y="166744"/>
                        <a:pt x="211331" y="168619"/>
                      </a:cubicBezTo>
                      <a:cubicBezTo>
                        <a:pt x="197495" y="179306"/>
                        <a:pt x="180049" y="185711"/>
                        <a:pt x="161329" y="185711"/>
                      </a:cubicBezTo>
                      <a:lnTo>
                        <a:pt x="82523" y="185711"/>
                      </a:lnTo>
                      <a:cubicBezTo>
                        <a:pt x="63732" y="185711"/>
                        <a:pt x="46392" y="179412"/>
                        <a:pt x="32450" y="168619"/>
                      </a:cubicBezTo>
                      <a:cubicBezTo>
                        <a:pt x="14332" y="154712"/>
                        <a:pt x="2088" y="133444"/>
                        <a:pt x="283" y="109310"/>
                      </a:cubicBezTo>
                      <a:cubicBezTo>
                        <a:pt x="283" y="109310"/>
                        <a:pt x="283" y="109240"/>
                        <a:pt x="283" y="109169"/>
                      </a:cubicBezTo>
                      <a:cubicBezTo>
                        <a:pt x="212" y="108602"/>
                        <a:pt x="142" y="108072"/>
                        <a:pt x="142" y="107506"/>
                      </a:cubicBezTo>
                      <a:lnTo>
                        <a:pt x="142" y="107223"/>
                      </a:lnTo>
                      <a:cubicBezTo>
                        <a:pt x="71" y="105913"/>
                        <a:pt x="0" y="104533"/>
                        <a:pt x="0" y="103259"/>
                      </a:cubicBezTo>
                      <a:lnTo>
                        <a:pt x="0" y="51063"/>
                      </a:lnTo>
                      <a:cubicBezTo>
                        <a:pt x="0" y="49683"/>
                        <a:pt x="71" y="48268"/>
                        <a:pt x="212" y="46888"/>
                      </a:cubicBezTo>
                      <a:cubicBezTo>
                        <a:pt x="212" y="46675"/>
                        <a:pt x="212" y="46534"/>
                        <a:pt x="283" y="46321"/>
                      </a:cubicBezTo>
                      <a:cubicBezTo>
                        <a:pt x="495" y="43915"/>
                        <a:pt x="885" y="41580"/>
                        <a:pt x="1451" y="39315"/>
                      </a:cubicBezTo>
                      <a:cubicBezTo>
                        <a:pt x="6334" y="18613"/>
                        <a:pt x="23957" y="2619"/>
                        <a:pt x="45472" y="283"/>
                      </a:cubicBezTo>
                      <a:cubicBezTo>
                        <a:pt x="47312" y="71"/>
                        <a:pt x="49188" y="0"/>
                        <a:pt x="51099" y="0"/>
                      </a:cubicBezTo>
                      <a:lnTo>
                        <a:pt x="192647" y="0"/>
                      </a:lnTo>
                      <a:cubicBezTo>
                        <a:pt x="195584" y="0"/>
                        <a:pt x="198627" y="212"/>
                        <a:pt x="201423" y="743"/>
                      </a:cubicBezTo>
                      <a:cubicBezTo>
                        <a:pt x="214162" y="2937"/>
                        <a:pt x="225274" y="10014"/>
                        <a:pt x="232952" y="19817"/>
                      </a:cubicBezTo>
                      <a:cubicBezTo>
                        <a:pt x="239747" y="28416"/>
                        <a:pt x="243781" y="39315"/>
                        <a:pt x="243781" y="510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8" name="Google Shape;228;p16"/>
                <p:cNvGrpSpPr/>
                <p:nvPr/>
              </p:nvGrpSpPr>
              <p:grpSpPr>
                <a:xfrm>
                  <a:off x="4712262" y="2293997"/>
                  <a:ext cx="184012" cy="184897"/>
                  <a:chOff x="4712262" y="2293997"/>
                  <a:chExt cx="184012" cy="184897"/>
                </a:xfrm>
              </p:grpSpPr>
              <p:sp>
                <p:nvSpPr>
                  <p:cNvPr id="229" name="Google Shape;229;p16"/>
                  <p:cNvSpPr/>
                  <p:nvPr/>
                </p:nvSpPr>
                <p:spPr>
                  <a:xfrm>
                    <a:off x="4718985" y="2293997"/>
                    <a:ext cx="97951" cy="86875"/>
                  </a:xfrm>
                  <a:custGeom>
                    <a:rect b="b" l="l" r="r" t="t"/>
                    <a:pathLst>
                      <a:path extrusionOk="0" h="86875" w="97951">
                        <a:moveTo>
                          <a:pt x="97951" y="86875"/>
                        </a:moveTo>
                        <a:lnTo>
                          <a:pt x="46039" y="86875"/>
                        </a:lnTo>
                        <a:lnTo>
                          <a:pt x="0" y="40837"/>
                        </a:lnTo>
                        <a:lnTo>
                          <a:pt x="0" y="0"/>
                        </a:lnTo>
                        <a:lnTo>
                          <a:pt x="6334" y="0"/>
                        </a:lnTo>
                        <a:lnTo>
                          <a:pt x="6334" y="38218"/>
                        </a:lnTo>
                        <a:lnTo>
                          <a:pt x="48693" y="80541"/>
                        </a:lnTo>
                        <a:lnTo>
                          <a:pt x="97951" y="8054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6"/>
                  <p:cNvSpPr/>
                  <p:nvPr/>
                </p:nvSpPr>
                <p:spPr>
                  <a:xfrm>
                    <a:off x="4712262" y="2398247"/>
                    <a:ext cx="104674" cy="60795"/>
                  </a:xfrm>
                  <a:custGeom>
                    <a:rect b="b" l="l" r="r" t="t"/>
                    <a:pathLst>
                      <a:path extrusionOk="0" h="60795" w="104674">
                        <a:moveTo>
                          <a:pt x="6334" y="60795"/>
                        </a:moveTo>
                        <a:lnTo>
                          <a:pt x="0" y="60795"/>
                        </a:lnTo>
                        <a:lnTo>
                          <a:pt x="0" y="23391"/>
                        </a:lnTo>
                        <a:lnTo>
                          <a:pt x="37723" y="23391"/>
                        </a:lnTo>
                        <a:lnTo>
                          <a:pt x="61113" y="0"/>
                        </a:lnTo>
                        <a:lnTo>
                          <a:pt x="104675" y="0"/>
                        </a:lnTo>
                        <a:lnTo>
                          <a:pt x="104675" y="6334"/>
                        </a:lnTo>
                        <a:lnTo>
                          <a:pt x="63732" y="6334"/>
                        </a:lnTo>
                        <a:lnTo>
                          <a:pt x="40341" y="29725"/>
                        </a:lnTo>
                        <a:lnTo>
                          <a:pt x="6334" y="2972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16"/>
                  <p:cNvSpPr/>
                  <p:nvPr/>
                </p:nvSpPr>
                <p:spPr>
                  <a:xfrm>
                    <a:off x="4860038" y="2293997"/>
                    <a:ext cx="30468" cy="87476"/>
                  </a:xfrm>
                  <a:custGeom>
                    <a:rect b="b" l="l" r="r" t="t"/>
                    <a:pathLst>
                      <a:path extrusionOk="0" h="87476" w="30468">
                        <a:moveTo>
                          <a:pt x="28062" y="87477"/>
                        </a:moveTo>
                        <a:lnTo>
                          <a:pt x="26045" y="86663"/>
                        </a:lnTo>
                        <a:cubicBezTo>
                          <a:pt x="25974" y="86627"/>
                          <a:pt x="25903" y="86627"/>
                          <a:pt x="25868" y="86592"/>
                        </a:cubicBezTo>
                        <a:cubicBezTo>
                          <a:pt x="22789" y="86344"/>
                          <a:pt x="10864" y="86556"/>
                          <a:pt x="212" y="86910"/>
                        </a:cubicBezTo>
                        <a:lnTo>
                          <a:pt x="0" y="80576"/>
                        </a:lnTo>
                        <a:cubicBezTo>
                          <a:pt x="12456" y="80151"/>
                          <a:pt x="19605" y="79975"/>
                          <a:pt x="23780" y="80116"/>
                        </a:cubicBezTo>
                        <a:cubicBezTo>
                          <a:pt x="23497" y="74348"/>
                          <a:pt x="23638" y="63095"/>
                          <a:pt x="24099" y="40518"/>
                        </a:cubicBezTo>
                        <a:lnTo>
                          <a:pt x="8422" y="24842"/>
                        </a:lnTo>
                        <a:lnTo>
                          <a:pt x="8422" y="0"/>
                        </a:lnTo>
                        <a:lnTo>
                          <a:pt x="14757" y="0"/>
                        </a:lnTo>
                        <a:lnTo>
                          <a:pt x="14757" y="22188"/>
                        </a:lnTo>
                        <a:lnTo>
                          <a:pt x="30468" y="37899"/>
                        </a:lnTo>
                        <a:lnTo>
                          <a:pt x="30433" y="39244"/>
                        </a:lnTo>
                        <a:cubicBezTo>
                          <a:pt x="30044" y="57610"/>
                          <a:pt x="29831" y="78205"/>
                          <a:pt x="30185" y="82310"/>
                        </a:cubicBezTo>
                        <a:cubicBezTo>
                          <a:pt x="30185" y="82310"/>
                          <a:pt x="30185" y="82346"/>
                          <a:pt x="30185" y="82346"/>
                        </a:cubicBezTo>
                        <a:lnTo>
                          <a:pt x="30185" y="82381"/>
                        </a:lnTo>
                        <a:cubicBezTo>
                          <a:pt x="30185" y="82558"/>
                          <a:pt x="30221" y="82699"/>
                          <a:pt x="30256" y="82805"/>
                        </a:cubicBezTo>
                        <a:lnTo>
                          <a:pt x="30114" y="82841"/>
                        </a:lnTo>
                        <a:lnTo>
                          <a:pt x="29513" y="85920"/>
                        </a:lnTo>
                        <a:lnTo>
                          <a:pt x="28062" y="8747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16"/>
                  <p:cNvSpPr/>
                  <p:nvPr/>
                </p:nvSpPr>
                <p:spPr>
                  <a:xfrm>
                    <a:off x="4853739" y="2416790"/>
                    <a:ext cx="42535" cy="38960"/>
                  </a:xfrm>
                  <a:custGeom>
                    <a:rect b="b" l="l" r="r" t="t"/>
                    <a:pathLst>
                      <a:path extrusionOk="0" h="38960" w="42535">
                        <a:moveTo>
                          <a:pt x="42535" y="34573"/>
                        </a:moveTo>
                        <a:lnTo>
                          <a:pt x="39987" y="37015"/>
                        </a:lnTo>
                        <a:lnTo>
                          <a:pt x="38076" y="38961"/>
                        </a:lnTo>
                        <a:lnTo>
                          <a:pt x="27779" y="28734"/>
                        </a:lnTo>
                        <a:lnTo>
                          <a:pt x="27779" y="28663"/>
                        </a:lnTo>
                        <a:lnTo>
                          <a:pt x="22789" y="23709"/>
                        </a:lnTo>
                        <a:lnTo>
                          <a:pt x="22789" y="6370"/>
                        </a:lnTo>
                        <a:lnTo>
                          <a:pt x="0" y="6370"/>
                        </a:lnTo>
                        <a:lnTo>
                          <a:pt x="0" y="0"/>
                        </a:lnTo>
                        <a:lnTo>
                          <a:pt x="29159" y="0"/>
                        </a:lnTo>
                        <a:lnTo>
                          <a:pt x="29159" y="21126"/>
                        </a:lnTo>
                        <a:lnTo>
                          <a:pt x="42464" y="34431"/>
                        </a:lnTo>
                        <a:lnTo>
                          <a:pt x="42464" y="3450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16"/>
                  <p:cNvSpPr/>
                  <p:nvPr/>
                </p:nvSpPr>
                <p:spPr>
                  <a:xfrm>
                    <a:off x="4792166" y="2432148"/>
                    <a:ext cx="39456" cy="46746"/>
                  </a:xfrm>
                  <a:custGeom>
                    <a:rect b="b" l="l" r="r" t="t"/>
                    <a:pathLst>
                      <a:path extrusionOk="0" h="46746" w="39456">
                        <a:moveTo>
                          <a:pt x="6334" y="46746"/>
                        </a:moveTo>
                        <a:lnTo>
                          <a:pt x="0" y="46746"/>
                        </a:lnTo>
                        <a:lnTo>
                          <a:pt x="0" y="35918"/>
                        </a:lnTo>
                        <a:lnTo>
                          <a:pt x="20595" y="35918"/>
                        </a:lnTo>
                        <a:lnTo>
                          <a:pt x="33122" y="23356"/>
                        </a:lnTo>
                        <a:lnTo>
                          <a:pt x="33122" y="0"/>
                        </a:lnTo>
                        <a:lnTo>
                          <a:pt x="39457" y="0"/>
                        </a:lnTo>
                        <a:lnTo>
                          <a:pt x="39457" y="25974"/>
                        </a:lnTo>
                        <a:lnTo>
                          <a:pt x="23214" y="42252"/>
                        </a:lnTo>
                        <a:lnTo>
                          <a:pt x="6334" y="4225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4" name="Google Shape;234;p16"/>
                <p:cNvSpPr/>
                <p:nvPr/>
              </p:nvSpPr>
              <p:spPr>
                <a:xfrm>
                  <a:off x="4922980" y="2333044"/>
                  <a:ext cx="55361" cy="55422"/>
                </a:xfrm>
                <a:custGeom>
                  <a:rect b="b" l="l" r="r" t="t"/>
                  <a:pathLst>
                    <a:path extrusionOk="0" h="55422" w="55361">
                      <a:moveTo>
                        <a:pt x="52101" y="40609"/>
                      </a:moveTo>
                      <a:cubicBezTo>
                        <a:pt x="51075" y="42803"/>
                        <a:pt x="49553" y="44785"/>
                        <a:pt x="47784" y="46696"/>
                      </a:cubicBezTo>
                      <a:cubicBezTo>
                        <a:pt x="46086" y="48536"/>
                        <a:pt x="44068" y="50128"/>
                        <a:pt x="42016" y="51367"/>
                      </a:cubicBezTo>
                      <a:cubicBezTo>
                        <a:pt x="34054" y="56250"/>
                        <a:pt x="24252" y="56710"/>
                        <a:pt x="15971" y="52818"/>
                      </a:cubicBezTo>
                      <a:cubicBezTo>
                        <a:pt x="13353" y="51579"/>
                        <a:pt x="10911" y="49951"/>
                        <a:pt x="8717" y="47864"/>
                      </a:cubicBezTo>
                      <a:cubicBezTo>
                        <a:pt x="-2466" y="37318"/>
                        <a:pt x="-2926" y="19802"/>
                        <a:pt x="7549" y="8690"/>
                      </a:cubicBezTo>
                      <a:cubicBezTo>
                        <a:pt x="10026" y="6001"/>
                        <a:pt x="12893" y="4019"/>
                        <a:pt x="15971" y="2604"/>
                      </a:cubicBezTo>
                      <a:cubicBezTo>
                        <a:pt x="25915" y="-2068"/>
                        <a:pt x="38194" y="-475"/>
                        <a:pt x="46687" y="7558"/>
                      </a:cubicBezTo>
                      <a:cubicBezTo>
                        <a:pt x="55994" y="16263"/>
                        <a:pt x="57834" y="29922"/>
                        <a:pt x="52101" y="406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>
                  <a:off x="4933613" y="2343757"/>
                  <a:ext cx="33995" cy="33995"/>
                </a:xfrm>
                <a:custGeom>
                  <a:rect b="b" l="l" r="r" t="t"/>
                  <a:pathLst>
                    <a:path extrusionOk="0" h="33995" w="33995">
                      <a:moveTo>
                        <a:pt x="29365" y="28658"/>
                      </a:moveTo>
                      <a:cubicBezTo>
                        <a:pt x="22925" y="35487"/>
                        <a:pt x="12167" y="35806"/>
                        <a:pt x="5338" y="29365"/>
                      </a:cubicBezTo>
                      <a:cubicBezTo>
                        <a:pt x="-1492" y="22925"/>
                        <a:pt x="-1811" y="12167"/>
                        <a:pt x="4630" y="5338"/>
                      </a:cubicBezTo>
                      <a:cubicBezTo>
                        <a:pt x="11070" y="-1492"/>
                        <a:pt x="21828" y="-1811"/>
                        <a:pt x="28658" y="4630"/>
                      </a:cubicBezTo>
                      <a:cubicBezTo>
                        <a:pt x="35488" y="11070"/>
                        <a:pt x="35806" y="21828"/>
                        <a:pt x="29365" y="286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>
                  <a:off x="5077440" y="2309059"/>
                  <a:ext cx="59872" cy="60061"/>
                </a:xfrm>
                <a:custGeom>
                  <a:rect b="b" l="l" r="r" t="t"/>
                  <a:pathLst>
                    <a:path extrusionOk="0" h="60061" w="59872">
                      <a:moveTo>
                        <a:pt x="52884" y="49378"/>
                      </a:moveTo>
                      <a:cubicBezTo>
                        <a:pt x="49664" y="53235"/>
                        <a:pt x="45700" y="56031"/>
                        <a:pt x="41348" y="57800"/>
                      </a:cubicBezTo>
                      <a:cubicBezTo>
                        <a:pt x="31404" y="61905"/>
                        <a:pt x="19479" y="60490"/>
                        <a:pt x="10632" y="52988"/>
                      </a:cubicBezTo>
                      <a:cubicBezTo>
                        <a:pt x="3024" y="46618"/>
                        <a:pt x="-621" y="37276"/>
                        <a:pt x="86" y="28111"/>
                      </a:cubicBezTo>
                      <a:cubicBezTo>
                        <a:pt x="370" y="22767"/>
                        <a:pt x="2139" y="17424"/>
                        <a:pt x="5430" y="12823"/>
                      </a:cubicBezTo>
                      <a:cubicBezTo>
                        <a:pt x="5855" y="12080"/>
                        <a:pt x="6385" y="11443"/>
                        <a:pt x="6952" y="10771"/>
                      </a:cubicBezTo>
                      <a:cubicBezTo>
                        <a:pt x="9429" y="7763"/>
                        <a:pt x="12295" y="5427"/>
                        <a:pt x="15516" y="3623"/>
                      </a:cubicBezTo>
                      <a:cubicBezTo>
                        <a:pt x="19160" y="1641"/>
                        <a:pt x="23194" y="473"/>
                        <a:pt x="27299" y="119"/>
                      </a:cubicBezTo>
                      <a:cubicBezTo>
                        <a:pt x="31263" y="-234"/>
                        <a:pt x="35332" y="190"/>
                        <a:pt x="39154" y="1500"/>
                      </a:cubicBezTo>
                      <a:cubicBezTo>
                        <a:pt x="40747" y="1995"/>
                        <a:pt x="42303" y="2667"/>
                        <a:pt x="43825" y="3481"/>
                      </a:cubicBezTo>
                      <a:cubicBezTo>
                        <a:pt x="45736" y="4437"/>
                        <a:pt x="47541" y="5604"/>
                        <a:pt x="49169" y="7055"/>
                      </a:cubicBezTo>
                      <a:cubicBezTo>
                        <a:pt x="50690" y="8365"/>
                        <a:pt x="51964" y="9745"/>
                        <a:pt x="53061" y="11160"/>
                      </a:cubicBezTo>
                      <a:cubicBezTo>
                        <a:pt x="54087" y="12328"/>
                        <a:pt x="54972" y="13637"/>
                        <a:pt x="55751" y="14947"/>
                      </a:cubicBezTo>
                      <a:cubicBezTo>
                        <a:pt x="57661" y="18167"/>
                        <a:pt x="58900" y="21741"/>
                        <a:pt x="59466" y="25386"/>
                      </a:cubicBezTo>
                      <a:cubicBezTo>
                        <a:pt x="60846" y="33666"/>
                        <a:pt x="58723" y="42442"/>
                        <a:pt x="52884" y="493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>
                  <a:off x="4627262" y="2312398"/>
                  <a:ext cx="46427" cy="105665"/>
                </a:xfrm>
                <a:custGeom>
                  <a:rect b="b" l="l" r="r" t="t"/>
                  <a:pathLst>
                    <a:path extrusionOk="0" h="105665" w="46427">
                      <a:moveTo>
                        <a:pt x="15747" y="105666"/>
                      </a:moveTo>
                      <a:lnTo>
                        <a:pt x="30680" y="105666"/>
                      </a:lnTo>
                      <a:cubicBezTo>
                        <a:pt x="39350" y="105666"/>
                        <a:pt x="46428" y="98588"/>
                        <a:pt x="46428" y="89918"/>
                      </a:cubicBezTo>
                      <a:lnTo>
                        <a:pt x="46428" y="15747"/>
                      </a:lnTo>
                      <a:cubicBezTo>
                        <a:pt x="46428" y="7077"/>
                        <a:pt x="39350" y="0"/>
                        <a:pt x="30680" y="0"/>
                      </a:cubicBezTo>
                      <a:lnTo>
                        <a:pt x="15747" y="0"/>
                      </a:lnTo>
                      <a:cubicBezTo>
                        <a:pt x="7077" y="0"/>
                        <a:pt x="0" y="7077"/>
                        <a:pt x="0" y="15747"/>
                      </a:cubicBezTo>
                      <a:lnTo>
                        <a:pt x="0" y="89918"/>
                      </a:lnTo>
                      <a:cubicBezTo>
                        <a:pt x="0" y="98588"/>
                        <a:pt x="7113" y="105666"/>
                        <a:pt x="15747" y="1056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>
                  <a:off x="4766298" y="2197886"/>
                  <a:ext cx="58034" cy="131675"/>
                </a:xfrm>
                <a:custGeom>
                  <a:rect b="b" l="l" r="r" t="t"/>
                  <a:pathLst>
                    <a:path extrusionOk="0" h="131675" w="58034">
                      <a:moveTo>
                        <a:pt x="58035" y="0"/>
                      </a:moveTo>
                      <a:lnTo>
                        <a:pt x="58035" y="108284"/>
                      </a:lnTo>
                      <a:cubicBezTo>
                        <a:pt x="58035" y="121165"/>
                        <a:pt x="47525" y="131675"/>
                        <a:pt x="34644" y="131675"/>
                      </a:cubicBezTo>
                      <a:lnTo>
                        <a:pt x="23391" y="131675"/>
                      </a:lnTo>
                      <a:cubicBezTo>
                        <a:pt x="12633" y="131675"/>
                        <a:pt x="3503" y="124421"/>
                        <a:pt x="814" y="114477"/>
                      </a:cubicBezTo>
                      <a:cubicBezTo>
                        <a:pt x="248" y="112495"/>
                        <a:pt x="0" y="110443"/>
                        <a:pt x="0" y="108320"/>
                      </a:cubicBezTo>
                      <a:lnTo>
                        <a:pt x="0" y="35"/>
                      </a:lnTo>
                      <a:lnTo>
                        <a:pt x="58035" y="3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4595131" y="1949682"/>
                  <a:ext cx="400439" cy="305283"/>
                </a:xfrm>
                <a:custGeom>
                  <a:rect b="b" l="l" r="r" t="t"/>
                  <a:pathLst>
                    <a:path extrusionOk="0" h="305283" w="400439">
                      <a:moveTo>
                        <a:pt x="400439" y="183942"/>
                      </a:moveTo>
                      <a:lnTo>
                        <a:pt x="400439" y="191231"/>
                      </a:lnTo>
                      <a:cubicBezTo>
                        <a:pt x="400439" y="246718"/>
                        <a:pt x="360169" y="293358"/>
                        <a:pt x="307442" y="303160"/>
                      </a:cubicBezTo>
                      <a:cubicBezTo>
                        <a:pt x="307442" y="303160"/>
                        <a:pt x="307371" y="303160"/>
                        <a:pt x="307371" y="303302"/>
                      </a:cubicBezTo>
                      <a:cubicBezTo>
                        <a:pt x="300577" y="304682"/>
                        <a:pt x="293641" y="305283"/>
                        <a:pt x="286529" y="305283"/>
                      </a:cubicBezTo>
                      <a:lnTo>
                        <a:pt x="113911" y="305283"/>
                      </a:lnTo>
                      <a:cubicBezTo>
                        <a:pt x="106833" y="305283"/>
                        <a:pt x="100004" y="304682"/>
                        <a:pt x="93280" y="303302"/>
                      </a:cubicBezTo>
                      <a:cubicBezTo>
                        <a:pt x="40412" y="293641"/>
                        <a:pt x="0" y="246930"/>
                        <a:pt x="0" y="191231"/>
                      </a:cubicBezTo>
                      <a:lnTo>
                        <a:pt x="0" y="183977"/>
                      </a:lnTo>
                      <a:cubicBezTo>
                        <a:pt x="0" y="144060"/>
                        <a:pt x="12810" y="107046"/>
                        <a:pt x="34785" y="76860"/>
                      </a:cubicBezTo>
                      <a:cubicBezTo>
                        <a:pt x="42535" y="66103"/>
                        <a:pt x="51382" y="56159"/>
                        <a:pt x="61255" y="47242"/>
                      </a:cubicBezTo>
                      <a:cubicBezTo>
                        <a:pt x="71057" y="38466"/>
                        <a:pt x="81744" y="30645"/>
                        <a:pt x="93280" y="24134"/>
                      </a:cubicBezTo>
                      <a:cubicBezTo>
                        <a:pt x="94802" y="23320"/>
                        <a:pt x="96217" y="22471"/>
                        <a:pt x="97739" y="21657"/>
                      </a:cubicBezTo>
                      <a:cubicBezTo>
                        <a:pt x="98978" y="21055"/>
                        <a:pt x="100145" y="20418"/>
                        <a:pt x="101454" y="19746"/>
                      </a:cubicBezTo>
                      <a:cubicBezTo>
                        <a:pt x="126296" y="7113"/>
                        <a:pt x="154323" y="0"/>
                        <a:pt x="183942" y="0"/>
                      </a:cubicBezTo>
                      <a:lnTo>
                        <a:pt x="216533" y="0"/>
                      </a:lnTo>
                      <a:cubicBezTo>
                        <a:pt x="246364" y="0"/>
                        <a:pt x="274426" y="7183"/>
                        <a:pt x="299303" y="19817"/>
                      </a:cubicBezTo>
                      <a:cubicBezTo>
                        <a:pt x="300542" y="20489"/>
                        <a:pt x="301780" y="21126"/>
                        <a:pt x="302948" y="21727"/>
                      </a:cubicBezTo>
                      <a:cubicBezTo>
                        <a:pt x="304470" y="22612"/>
                        <a:pt x="305885" y="23391"/>
                        <a:pt x="307407" y="24275"/>
                      </a:cubicBezTo>
                      <a:cubicBezTo>
                        <a:pt x="318943" y="30857"/>
                        <a:pt x="329842" y="38749"/>
                        <a:pt x="339644" y="47595"/>
                      </a:cubicBezTo>
                      <a:cubicBezTo>
                        <a:pt x="356666" y="62953"/>
                        <a:pt x="370785" y="81461"/>
                        <a:pt x="381118" y="102198"/>
                      </a:cubicBezTo>
                      <a:cubicBezTo>
                        <a:pt x="393433" y="126827"/>
                        <a:pt x="400439" y="154676"/>
                        <a:pt x="400439" y="1839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>
                  <a:off x="4636038" y="1973745"/>
                  <a:ext cx="84822" cy="281149"/>
                </a:xfrm>
                <a:custGeom>
                  <a:rect b="b" l="l" r="r" t="t"/>
                  <a:pathLst>
                    <a:path extrusionOk="0" h="281149" w="84822">
                      <a:moveTo>
                        <a:pt x="77462" y="270215"/>
                      </a:moveTo>
                      <a:cubicBezTo>
                        <a:pt x="68261" y="263916"/>
                        <a:pt x="27177" y="221062"/>
                        <a:pt x="23851" y="149227"/>
                      </a:cubicBezTo>
                      <a:lnTo>
                        <a:pt x="23851" y="148944"/>
                      </a:lnTo>
                      <a:cubicBezTo>
                        <a:pt x="23638" y="146467"/>
                        <a:pt x="23568" y="143954"/>
                        <a:pt x="23568" y="141336"/>
                      </a:cubicBezTo>
                      <a:lnTo>
                        <a:pt x="23568" y="139814"/>
                      </a:lnTo>
                      <a:cubicBezTo>
                        <a:pt x="23568" y="116352"/>
                        <a:pt x="25691" y="96182"/>
                        <a:pt x="28770" y="79408"/>
                      </a:cubicBezTo>
                      <a:cubicBezTo>
                        <a:pt x="28911" y="78382"/>
                        <a:pt x="29123" y="77427"/>
                        <a:pt x="29336" y="76471"/>
                      </a:cubicBezTo>
                      <a:cubicBezTo>
                        <a:pt x="29831" y="73676"/>
                        <a:pt x="30362" y="70915"/>
                        <a:pt x="30999" y="68226"/>
                      </a:cubicBezTo>
                      <a:cubicBezTo>
                        <a:pt x="31141" y="67625"/>
                        <a:pt x="31282" y="67058"/>
                        <a:pt x="31424" y="66457"/>
                      </a:cubicBezTo>
                      <a:cubicBezTo>
                        <a:pt x="39775" y="30574"/>
                        <a:pt x="51736" y="13235"/>
                        <a:pt x="51913" y="13022"/>
                      </a:cubicBezTo>
                      <a:cubicBezTo>
                        <a:pt x="54779" y="9130"/>
                        <a:pt x="54850" y="3892"/>
                        <a:pt x="52408" y="0"/>
                      </a:cubicBezTo>
                      <a:cubicBezTo>
                        <a:pt x="40872" y="6511"/>
                        <a:pt x="30185" y="14332"/>
                        <a:pt x="20383" y="23108"/>
                      </a:cubicBezTo>
                      <a:cubicBezTo>
                        <a:pt x="13589" y="39350"/>
                        <a:pt x="5910" y="64192"/>
                        <a:pt x="2265" y="97916"/>
                      </a:cubicBezTo>
                      <a:cubicBezTo>
                        <a:pt x="2053" y="99827"/>
                        <a:pt x="1840" y="101879"/>
                        <a:pt x="1663" y="103896"/>
                      </a:cubicBezTo>
                      <a:cubicBezTo>
                        <a:pt x="566" y="114937"/>
                        <a:pt x="0" y="126933"/>
                        <a:pt x="0" y="139814"/>
                      </a:cubicBezTo>
                      <a:cubicBezTo>
                        <a:pt x="0" y="206660"/>
                        <a:pt x="30114" y="256449"/>
                        <a:pt x="52408" y="279168"/>
                      </a:cubicBezTo>
                      <a:cubicBezTo>
                        <a:pt x="59132" y="280548"/>
                        <a:pt x="65997" y="281150"/>
                        <a:pt x="73039" y="281150"/>
                      </a:cubicBezTo>
                      <a:lnTo>
                        <a:pt x="84823" y="281150"/>
                      </a:lnTo>
                      <a:cubicBezTo>
                        <a:pt x="84823" y="276266"/>
                        <a:pt x="81850" y="272091"/>
                        <a:pt x="77462" y="27021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6"/>
                <p:cNvSpPr/>
                <p:nvPr/>
              </p:nvSpPr>
              <p:spPr>
                <a:xfrm>
                  <a:off x="4728151" y="2164516"/>
                  <a:ext cx="135213" cy="33405"/>
                </a:xfrm>
                <a:custGeom>
                  <a:rect b="b" l="l" r="r" t="t"/>
                  <a:pathLst>
                    <a:path extrusionOk="0" h="33405" w="135213">
                      <a:moveTo>
                        <a:pt x="135214" y="0"/>
                      </a:moveTo>
                      <a:lnTo>
                        <a:pt x="135214" y="5343"/>
                      </a:lnTo>
                      <a:cubicBezTo>
                        <a:pt x="135214" y="20737"/>
                        <a:pt x="122651" y="33405"/>
                        <a:pt x="107223" y="33405"/>
                      </a:cubicBezTo>
                      <a:lnTo>
                        <a:pt x="28062" y="33405"/>
                      </a:lnTo>
                      <a:cubicBezTo>
                        <a:pt x="12562" y="33405"/>
                        <a:pt x="0" y="20737"/>
                        <a:pt x="0" y="5343"/>
                      </a:cubicBezTo>
                      <a:lnTo>
                        <a:pt x="0" y="0"/>
                      </a:lnTo>
                      <a:lnTo>
                        <a:pt x="1352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16"/>
                <p:cNvSpPr/>
                <p:nvPr/>
              </p:nvSpPr>
              <p:spPr>
                <a:xfrm>
                  <a:off x="4692870" y="1949646"/>
                  <a:ext cx="205209" cy="74949"/>
                </a:xfrm>
                <a:custGeom>
                  <a:rect b="b" l="l" r="r" t="t"/>
                  <a:pathLst>
                    <a:path extrusionOk="0" h="74949" w="205209">
                      <a:moveTo>
                        <a:pt x="201564" y="19817"/>
                      </a:moveTo>
                      <a:cubicBezTo>
                        <a:pt x="176687" y="7183"/>
                        <a:pt x="148625" y="0"/>
                        <a:pt x="118794" y="0"/>
                      </a:cubicBezTo>
                      <a:lnTo>
                        <a:pt x="86203" y="0"/>
                      </a:lnTo>
                      <a:cubicBezTo>
                        <a:pt x="56584" y="0"/>
                        <a:pt x="28522" y="7148"/>
                        <a:pt x="3716" y="19746"/>
                      </a:cubicBezTo>
                      <a:cubicBezTo>
                        <a:pt x="2406" y="20418"/>
                        <a:pt x="1239" y="21055"/>
                        <a:pt x="0" y="21657"/>
                      </a:cubicBezTo>
                      <a:lnTo>
                        <a:pt x="27567" y="49153"/>
                      </a:lnTo>
                      <a:lnTo>
                        <a:pt x="39917" y="61503"/>
                      </a:lnTo>
                      <a:cubicBezTo>
                        <a:pt x="48622" y="70137"/>
                        <a:pt x="60087" y="74950"/>
                        <a:pt x="72437" y="74950"/>
                      </a:cubicBezTo>
                      <a:lnTo>
                        <a:pt x="132984" y="74950"/>
                      </a:lnTo>
                      <a:cubicBezTo>
                        <a:pt x="145264" y="74950"/>
                        <a:pt x="156764" y="70137"/>
                        <a:pt x="165434" y="61503"/>
                      </a:cubicBezTo>
                      <a:lnTo>
                        <a:pt x="205209" y="21728"/>
                      </a:lnTo>
                      <a:cubicBezTo>
                        <a:pt x="204006" y="21126"/>
                        <a:pt x="202803" y="20489"/>
                        <a:pt x="201564" y="19817"/>
                      </a:cubicBezTo>
                      <a:close/>
                      <a:moveTo>
                        <a:pt x="159843" y="55947"/>
                      </a:moveTo>
                      <a:cubicBezTo>
                        <a:pt x="152695" y="63130"/>
                        <a:pt x="143105" y="67058"/>
                        <a:pt x="132949" y="67058"/>
                      </a:cubicBezTo>
                      <a:lnTo>
                        <a:pt x="72402" y="67058"/>
                      </a:lnTo>
                      <a:cubicBezTo>
                        <a:pt x="62246" y="67058"/>
                        <a:pt x="52585" y="63166"/>
                        <a:pt x="45437" y="56018"/>
                      </a:cubicBezTo>
                      <a:lnTo>
                        <a:pt x="33158" y="43738"/>
                      </a:lnTo>
                      <a:lnTo>
                        <a:pt x="10333" y="20843"/>
                      </a:lnTo>
                      <a:cubicBezTo>
                        <a:pt x="34078" y="9661"/>
                        <a:pt x="59627" y="3963"/>
                        <a:pt x="86167" y="3963"/>
                      </a:cubicBezTo>
                      <a:lnTo>
                        <a:pt x="118759" y="3963"/>
                      </a:lnTo>
                      <a:cubicBezTo>
                        <a:pt x="145370" y="3963"/>
                        <a:pt x="170955" y="9731"/>
                        <a:pt x="194876" y="20984"/>
                      </a:cubicBezTo>
                      <a:lnTo>
                        <a:pt x="159843" y="559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16"/>
                <p:cNvSpPr/>
                <p:nvPr/>
              </p:nvSpPr>
              <p:spPr>
                <a:xfrm>
                  <a:off x="4870159" y="1973886"/>
                  <a:ext cx="84857" cy="281043"/>
                </a:xfrm>
                <a:custGeom>
                  <a:rect b="b" l="l" r="r" t="t"/>
                  <a:pathLst>
                    <a:path extrusionOk="0" h="281043" w="84857">
                      <a:moveTo>
                        <a:pt x="83159" y="103507"/>
                      </a:moveTo>
                      <a:cubicBezTo>
                        <a:pt x="82947" y="101454"/>
                        <a:pt x="82735" y="99473"/>
                        <a:pt x="82558" y="97456"/>
                      </a:cubicBezTo>
                      <a:cubicBezTo>
                        <a:pt x="78913" y="63980"/>
                        <a:pt x="71234" y="39492"/>
                        <a:pt x="64581" y="23320"/>
                      </a:cubicBezTo>
                      <a:cubicBezTo>
                        <a:pt x="54779" y="14473"/>
                        <a:pt x="43880" y="6582"/>
                        <a:pt x="32344" y="0"/>
                      </a:cubicBezTo>
                      <a:cubicBezTo>
                        <a:pt x="29867" y="3893"/>
                        <a:pt x="30008" y="8988"/>
                        <a:pt x="32910" y="12881"/>
                      </a:cubicBezTo>
                      <a:cubicBezTo>
                        <a:pt x="33052" y="13093"/>
                        <a:pt x="45260" y="30716"/>
                        <a:pt x="53611" y="67342"/>
                      </a:cubicBezTo>
                      <a:cubicBezTo>
                        <a:pt x="53824" y="68155"/>
                        <a:pt x="53965" y="68934"/>
                        <a:pt x="54177" y="69748"/>
                      </a:cubicBezTo>
                      <a:cubicBezTo>
                        <a:pt x="54779" y="72614"/>
                        <a:pt x="55416" y="75657"/>
                        <a:pt x="55947" y="78807"/>
                      </a:cubicBezTo>
                      <a:cubicBezTo>
                        <a:pt x="56230" y="80045"/>
                        <a:pt x="56442" y="81284"/>
                        <a:pt x="56619" y="82523"/>
                      </a:cubicBezTo>
                      <a:cubicBezTo>
                        <a:pt x="59238" y="98234"/>
                        <a:pt x="61078" y="116742"/>
                        <a:pt x="61149" y="138151"/>
                      </a:cubicBezTo>
                      <a:lnTo>
                        <a:pt x="61149" y="139743"/>
                      </a:lnTo>
                      <a:cubicBezTo>
                        <a:pt x="61149" y="142610"/>
                        <a:pt x="61078" y="145441"/>
                        <a:pt x="60937" y="148165"/>
                      </a:cubicBezTo>
                      <a:cubicBezTo>
                        <a:pt x="60937" y="148378"/>
                        <a:pt x="60937" y="148661"/>
                        <a:pt x="60866" y="148838"/>
                      </a:cubicBezTo>
                      <a:cubicBezTo>
                        <a:pt x="57645" y="220850"/>
                        <a:pt x="16419" y="263775"/>
                        <a:pt x="7254" y="270074"/>
                      </a:cubicBezTo>
                      <a:cubicBezTo>
                        <a:pt x="2937" y="271914"/>
                        <a:pt x="0" y="276125"/>
                        <a:pt x="0" y="281043"/>
                      </a:cubicBezTo>
                      <a:lnTo>
                        <a:pt x="11536" y="281043"/>
                      </a:lnTo>
                      <a:cubicBezTo>
                        <a:pt x="18684" y="281043"/>
                        <a:pt x="25585" y="280442"/>
                        <a:pt x="32379" y="279062"/>
                      </a:cubicBezTo>
                      <a:cubicBezTo>
                        <a:pt x="32379" y="278920"/>
                        <a:pt x="32450" y="278920"/>
                        <a:pt x="32450" y="278920"/>
                      </a:cubicBezTo>
                      <a:cubicBezTo>
                        <a:pt x="54814" y="256237"/>
                        <a:pt x="84858" y="206518"/>
                        <a:pt x="84858" y="139708"/>
                      </a:cubicBezTo>
                      <a:cubicBezTo>
                        <a:pt x="84823" y="126685"/>
                        <a:pt x="84186" y="114689"/>
                        <a:pt x="83159" y="10350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16"/>
                <p:cNvSpPr/>
                <p:nvPr/>
              </p:nvSpPr>
              <p:spPr>
                <a:xfrm>
                  <a:off x="4638763" y="2039494"/>
                  <a:ext cx="112247" cy="83548"/>
                </a:xfrm>
                <a:custGeom>
                  <a:rect b="b" l="l" r="r" t="t"/>
                  <a:pathLst>
                    <a:path extrusionOk="0" h="83548" w="112247">
                      <a:moveTo>
                        <a:pt x="0" y="63095"/>
                      </a:moveTo>
                      <a:lnTo>
                        <a:pt x="0" y="35918"/>
                      </a:lnTo>
                      <a:cubicBezTo>
                        <a:pt x="0" y="16066"/>
                        <a:pt x="16066" y="0"/>
                        <a:pt x="35918" y="0"/>
                      </a:cubicBezTo>
                      <a:lnTo>
                        <a:pt x="76330" y="0"/>
                      </a:lnTo>
                      <a:cubicBezTo>
                        <a:pt x="96182" y="0"/>
                        <a:pt x="112247" y="16101"/>
                        <a:pt x="112247" y="35918"/>
                      </a:cubicBezTo>
                      <a:lnTo>
                        <a:pt x="112247" y="63095"/>
                      </a:lnTo>
                      <a:cubicBezTo>
                        <a:pt x="112247" y="74383"/>
                        <a:pt x="103082" y="83549"/>
                        <a:pt x="91794" y="83549"/>
                      </a:cubicBezTo>
                      <a:lnTo>
                        <a:pt x="20418" y="83549"/>
                      </a:lnTo>
                      <a:cubicBezTo>
                        <a:pt x="9165" y="83513"/>
                        <a:pt x="0" y="74383"/>
                        <a:pt x="0" y="630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16"/>
                <p:cNvSpPr/>
                <p:nvPr/>
              </p:nvSpPr>
              <p:spPr>
                <a:xfrm>
                  <a:off x="4836364" y="2039494"/>
                  <a:ext cx="112247" cy="83548"/>
                </a:xfrm>
                <a:custGeom>
                  <a:rect b="b" l="l" r="r" t="t"/>
                  <a:pathLst>
                    <a:path extrusionOk="0" h="83548" w="112247">
                      <a:moveTo>
                        <a:pt x="0" y="63095"/>
                      </a:moveTo>
                      <a:lnTo>
                        <a:pt x="0" y="35918"/>
                      </a:lnTo>
                      <a:cubicBezTo>
                        <a:pt x="0" y="16066"/>
                        <a:pt x="16066" y="0"/>
                        <a:pt x="35918" y="0"/>
                      </a:cubicBezTo>
                      <a:lnTo>
                        <a:pt x="76330" y="0"/>
                      </a:lnTo>
                      <a:cubicBezTo>
                        <a:pt x="96182" y="0"/>
                        <a:pt x="112248" y="16101"/>
                        <a:pt x="112248" y="35918"/>
                      </a:cubicBezTo>
                      <a:lnTo>
                        <a:pt x="112248" y="63095"/>
                      </a:lnTo>
                      <a:cubicBezTo>
                        <a:pt x="112248" y="74383"/>
                        <a:pt x="103083" y="83549"/>
                        <a:pt x="91794" y="83549"/>
                      </a:cubicBezTo>
                      <a:lnTo>
                        <a:pt x="20418" y="83549"/>
                      </a:lnTo>
                      <a:cubicBezTo>
                        <a:pt x="9165" y="83513"/>
                        <a:pt x="0" y="74383"/>
                        <a:pt x="0" y="630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16"/>
                <p:cNvSpPr/>
                <p:nvPr/>
              </p:nvSpPr>
              <p:spPr>
                <a:xfrm>
                  <a:off x="4647221" y="2046536"/>
                  <a:ext cx="95367" cy="69464"/>
                </a:xfrm>
                <a:custGeom>
                  <a:rect b="b" l="l" r="r" t="t"/>
                  <a:pathLst>
                    <a:path extrusionOk="0" h="69464" w="95367">
                      <a:moveTo>
                        <a:pt x="77568" y="69465"/>
                      </a:moveTo>
                      <a:lnTo>
                        <a:pt x="17764" y="69465"/>
                      </a:lnTo>
                      <a:cubicBezTo>
                        <a:pt x="7997" y="69465"/>
                        <a:pt x="0" y="61467"/>
                        <a:pt x="0" y="51700"/>
                      </a:cubicBezTo>
                      <a:lnTo>
                        <a:pt x="0" y="33264"/>
                      </a:lnTo>
                      <a:cubicBezTo>
                        <a:pt x="0" y="14969"/>
                        <a:pt x="14969" y="0"/>
                        <a:pt x="33264" y="0"/>
                      </a:cubicBezTo>
                      <a:lnTo>
                        <a:pt x="62104" y="0"/>
                      </a:lnTo>
                      <a:cubicBezTo>
                        <a:pt x="80399" y="0"/>
                        <a:pt x="95368" y="14969"/>
                        <a:pt x="95368" y="33264"/>
                      </a:cubicBezTo>
                      <a:lnTo>
                        <a:pt x="95368" y="51700"/>
                      </a:lnTo>
                      <a:cubicBezTo>
                        <a:pt x="95368" y="61467"/>
                        <a:pt x="87371" y="69465"/>
                        <a:pt x="77568" y="694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16"/>
                <p:cNvSpPr/>
                <p:nvPr/>
              </p:nvSpPr>
              <p:spPr>
                <a:xfrm>
                  <a:off x="4844821" y="2046536"/>
                  <a:ext cx="95367" cy="69464"/>
                </a:xfrm>
                <a:custGeom>
                  <a:rect b="b" l="l" r="r" t="t"/>
                  <a:pathLst>
                    <a:path extrusionOk="0" h="69464" w="95367">
                      <a:moveTo>
                        <a:pt x="77568" y="69465"/>
                      </a:moveTo>
                      <a:lnTo>
                        <a:pt x="17764" y="69465"/>
                      </a:lnTo>
                      <a:cubicBezTo>
                        <a:pt x="7997" y="69465"/>
                        <a:pt x="0" y="61467"/>
                        <a:pt x="0" y="51700"/>
                      </a:cubicBezTo>
                      <a:lnTo>
                        <a:pt x="0" y="33264"/>
                      </a:lnTo>
                      <a:cubicBezTo>
                        <a:pt x="0" y="14969"/>
                        <a:pt x="14969" y="0"/>
                        <a:pt x="33264" y="0"/>
                      </a:cubicBezTo>
                      <a:lnTo>
                        <a:pt x="62104" y="0"/>
                      </a:lnTo>
                      <a:cubicBezTo>
                        <a:pt x="80399" y="0"/>
                        <a:pt x="95368" y="14969"/>
                        <a:pt x="95368" y="33264"/>
                      </a:cubicBezTo>
                      <a:lnTo>
                        <a:pt x="95368" y="51700"/>
                      </a:lnTo>
                      <a:cubicBezTo>
                        <a:pt x="95368" y="61467"/>
                        <a:pt x="87371" y="69465"/>
                        <a:pt x="77568" y="694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16"/>
                <p:cNvSpPr/>
                <p:nvPr/>
              </p:nvSpPr>
              <p:spPr>
                <a:xfrm>
                  <a:off x="5008189" y="2336746"/>
                  <a:ext cx="111045" cy="126669"/>
                </a:xfrm>
                <a:custGeom>
                  <a:rect b="b" l="l" r="r" t="t"/>
                  <a:pathLst>
                    <a:path extrusionOk="0" h="126669" w="111045">
                      <a:moveTo>
                        <a:pt x="106104" y="50283"/>
                      </a:moveTo>
                      <a:lnTo>
                        <a:pt x="59535" y="115360"/>
                      </a:lnTo>
                      <a:cubicBezTo>
                        <a:pt x="50901" y="127498"/>
                        <a:pt x="33950" y="130293"/>
                        <a:pt x="21884" y="121659"/>
                      </a:cubicBezTo>
                      <a:lnTo>
                        <a:pt x="11268" y="114051"/>
                      </a:lnTo>
                      <a:cubicBezTo>
                        <a:pt x="3659" y="108637"/>
                        <a:pt x="-269" y="99861"/>
                        <a:pt x="14" y="91085"/>
                      </a:cubicBezTo>
                      <a:cubicBezTo>
                        <a:pt x="14" y="90271"/>
                        <a:pt x="156" y="89421"/>
                        <a:pt x="227" y="88608"/>
                      </a:cubicBezTo>
                      <a:cubicBezTo>
                        <a:pt x="793" y="84361"/>
                        <a:pt x="2350" y="80186"/>
                        <a:pt x="5039" y="76399"/>
                      </a:cubicBezTo>
                      <a:lnTo>
                        <a:pt x="6136" y="74807"/>
                      </a:lnTo>
                      <a:lnTo>
                        <a:pt x="6561" y="74241"/>
                      </a:lnTo>
                      <a:lnTo>
                        <a:pt x="51609" y="11216"/>
                      </a:lnTo>
                      <a:cubicBezTo>
                        <a:pt x="55997" y="5130"/>
                        <a:pt x="62437" y="1414"/>
                        <a:pt x="69373" y="388"/>
                      </a:cubicBezTo>
                      <a:cubicBezTo>
                        <a:pt x="76167" y="-780"/>
                        <a:pt x="83351" y="671"/>
                        <a:pt x="89331" y="4988"/>
                      </a:cubicBezTo>
                      <a:lnTo>
                        <a:pt x="99876" y="12596"/>
                      </a:lnTo>
                      <a:cubicBezTo>
                        <a:pt x="105928" y="16914"/>
                        <a:pt x="109608" y="23283"/>
                        <a:pt x="110634" y="30078"/>
                      </a:cubicBezTo>
                      <a:cubicBezTo>
                        <a:pt x="111837" y="36978"/>
                        <a:pt x="110422" y="44232"/>
                        <a:pt x="106104" y="502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9" name="Google Shape;249;p16"/>
              <p:cNvSpPr/>
              <p:nvPr/>
            </p:nvSpPr>
            <p:spPr>
              <a:xfrm>
                <a:off x="6586750" y="2333975"/>
                <a:ext cx="215100" cy="21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250" name="Google Shape;250;p16"/>
            <p:cNvGrpSpPr/>
            <p:nvPr/>
          </p:nvGrpSpPr>
          <p:grpSpPr>
            <a:xfrm>
              <a:off x="4782420" y="2190472"/>
              <a:ext cx="1399548" cy="1694258"/>
              <a:chOff x="4127478" y="2302760"/>
              <a:chExt cx="512411" cy="620312"/>
            </a:xfrm>
          </p:grpSpPr>
          <p:sp>
            <p:nvSpPr>
              <p:cNvPr id="251" name="Google Shape;251;p16"/>
              <p:cNvSpPr/>
              <p:nvPr/>
            </p:nvSpPr>
            <p:spPr>
              <a:xfrm>
                <a:off x="4247312" y="2737184"/>
                <a:ext cx="370301" cy="182281"/>
              </a:xfrm>
              <a:custGeom>
                <a:rect b="b" l="l" r="r" t="t"/>
                <a:pathLst>
                  <a:path extrusionOk="0" h="182281" w="370301">
                    <a:moveTo>
                      <a:pt x="366857" y="139389"/>
                    </a:moveTo>
                    <a:cubicBezTo>
                      <a:pt x="346545" y="97314"/>
                      <a:pt x="297923" y="23638"/>
                      <a:pt x="270286" y="2229"/>
                    </a:cubicBezTo>
                    <a:lnTo>
                      <a:pt x="210305" y="6653"/>
                    </a:lnTo>
                    <a:cubicBezTo>
                      <a:pt x="207651" y="4070"/>
                      <a:pt x="205103" y="1840"/>
                      <a:pt x="202697" y="0"/>
                    </a:cubicBezTo>
                    <a:lnTo>
                      <a:pt x="97067" y="11572"/>
                    </a:lnTo>
                    <a:cubicBezTo>
                      <a:pt x="97067" y="11572"/>
                      <a:pt x="141159" y="73109"/>
                      <a:pt x="204643" y="112247"/>
                    </a:cubicBezTo>
                    <a:cubicBezTo>
                      <a:pt x="204643" y="112247"/>
                      <a:pt x="174918" y="106656"/>
                      <a:pt x="137089" y="112247"/>
                    </a:cubicBezTo>
                    <a:cubicBezTo>
                      <a:pt x="99225" y="117839"/>
                      <a:pt x="2866" y="139495"/>
                      <a:pt x="2866" y="139495"/>
                    </a:cubicBezTo>
                    <a:lnTo>
                      <a:pt x="0" y="168867"/>
                    </a:lnTo>
                    <a:lnTo>
                      <a:pt x="39740" y="169468"/>
                    </a:lnTo>
                    <a:lnTo>
                      <a:pt x="39350" y="171768"/>
                    </a:lnTo>
                    <a:cubicBezTo>
                      <a:pt x="155561" y="182137"/>
                      <a:pt x="270993" y="184366"/>
                      <a:pt x="349871" y="180509"/>
                    </a:cubicBezTo>
                    <a:cubicBezTo>
                      <a:pt x="368555" y="180721"/>
                      <a:pt x="374960" y="156127"/>
                      <a:pt x="366857" y="139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327405" y="2427260"/>
                <a:ext cx="278094" cy="337380"/>
              </a:xfrm>
              <a:custGeom>
                <a:rect b="b" l="l" r="r" t="t"/>
                <a:pathLst>
                  <a:path extrusionOk="0" h="337380" w="278094">
                    <a:moveTo>
                      <a:pt x="261498" y="215617"/>
                    </a:moveTo>
                    <a:cubicBezTo>
                      <a:pt x="255730" y="215511"/>
                      <a:pt x="249926" y="215334"/>
                      <a:pt x="244158" y="215051"/>
                    </a:cubicBezTo>
                    <a:cubicBezTo>
                      <a:pt x="232233" y="214414"/>
                      <a:pt x="220272" y="213353"/>
                      <a:pt x="208311" y="211973"/>
                    </a:cubicBezTo>
                    <a:cubicBezTo>
                      <a:pt x="198686" y="210876"/>
                      <a:pt x="189096" y="209496"/>
                      <a:pt x="179506" y="208009"/>
                    </a:cubicBezTo>
                    <a:cubicBezTo>
                      <a:pt x="179506" y="207903"/>
                      <a:pt x="179471" y="207797"/>
                      <a:pt x="179471" y="207691"/>
                    </a:cubicBezTo>
                    <a:cubicBezTo>
                      <a:pt x="179400" y="207018"/>
                      <a:pt x="179294" y="206346"/>
                      <a:pt x="179223" y="205674"/>
                    </a:cubicBezTo>
                    <a:cubicBezTo>
                      <a:pt x="179188" y="205461"/>
                      <a:pt x="179188" y="205249"/>
                      <a:pt x="179153" y="205037"/>
                    </a:cubicBezTo>
                    <a:cubicBezTo>
                      <a:pt x="179117" y="204683"/>
                      <a:pt x="179082" y="204329"/>
                      <a:pt x="179046" y="203940"/>
                    </a:cubicBezTo>
                    <a:cubicBezTo>
                      <a:pt x="178975" y="203267"/>
                      <a:pt x="178905" y="202560"/>
                      <a:pt x="178834" y="201887"/>
                    </a:cubicBezTo>
                    <a:cubicBezTo>
                      <a:pt x="178374" y="197358"/>
                      <a:pt x="178020" y="192793"/>
                      <a:pt x="177843" y="188228"/>
                    </a:cubicBezTo>
                    <a:cubicBezTo>
                      <a:pt x="177702" y="185078"/>
                      <a:pt x="177631" y="181894"/>
                      <a:pt x="177595" y="178709"/>
                    </a:cubicBezTo>
                    <a:cubicBezTo>
                      <a:pt x="177560" y="177223"/>
                      <a:pt x="177560" y="175736"/>
                      <a:pt x="177560" y="174215"/>
                    </a:cubicBezTo>
                    <a:cubicBezTo>
                      <a:pt x="177525" y="167633"/>
                      <a:pt x="177666" y="161015"/>
                      <a:pt x="177878" y="154433"/>
                    </a:cubicBezTo>
                    <a:cubicBezTo>
                      <a:pt x="177949" y="152381"/>
                      <a:pt x="178020" y="150364"/>
                      <a:pt x="178091" y="148312"/>
                    </a:cubicBezTo>
                    <a:cubicBezTo>
                      <a:pt x="178091" y="148241"/>
                      <a:pt x="178091" y="148205"/>
                      <a:pt x="178091" y="148135"/>
                    </a:cubicBezTo>
                    <a:cubicBezTo>
                      <a:pt x="178232" y="144419"/>
                      <a:pt x="178445" y="140703"/>
                      <a:pt x="178622" y="137023"/>
                    </a:cubicBezTo>
                    <a:cubicBezTo>
                      <a:pt x="178940" y="130724"/>
                      <a:pt x="179329" y="124496"/>
                      <a:pt x="179683" y="118445"/>
                    </a:cubicBezTo>
                    <a:cubicBezTo>
                      <a:pt x="179754" y="117029"/>
                      <a:pt x="179860" y="115614"/>
                      <a:pt x="179931" y="114234"/>
                    </a:cubicBezTo>
                    <a:cubicBezTo>
                      <a:pt x="182054" y="78776"/>
                      <a:pt x="183364" y="48838"/>
                      <a:pt x="173172" y="36772"/>
                    </a:cubicBezTo>
                    <a:cubicBezTo>
                      <a:pt x="156222" y="16707"/>
                      <a:pt x="138174" y="-4454"/>
                      <a:pt x="103318" y="819"/>
                    </a:cubicBezTo>
                    <a:cubicBezTo>
                      <a:pt x="103318" y="819"/>
                      <a:pt x="41249" y="9028"/>
                      <a:pt x="31659" y="48591"/>
                    </a:cubicBezTo>
                    <a:cubicBezTo>
                      <a:pt x="29713" y="56624"/>
                      <a:pt x="26422" y="67098"/>
                      <a:pt x="22707" y="79625"/>
                    </a:cubicBezTo>
                    <a:cubicBezTo>
                      <a:pt x="22211" y="81359"/>
                      <a:pt x="21680" y="83128"/>
                      <a:pt x="21149" y="84933"/>
                    </a:cubicBezTo>
                    <a:cubicBezTo>
                      <a:pt x="10675" y="120816"/>
                      <a:pt x="-2277" y="172021"/>
                      <a:pt x="342" y="231577"/>
                    </a:cubicBezTo>
                    <a:cubicBezTo>
                      <a:pt x="4022" y="315904"/>
                      <a:pt x="3315" y="327759"/>
                      <a:pt x="35764" y="335473"/>
                    </a:cubicBezTo>
                    <a:cubicBezTo>
                      <a:pt x="68250" y="343188"/>
                      <a:pt x="163476" y="325494"/>
                      <a:pt x="187079" y="318098"/>
                    </a:cubicBezTo>
                    <a:cubicBezTo>
                      <a:pt x="201588" y="313569"/>
                      <a:pt x="195714" y="288939"/>
                      <a:pt x="188424" y="256206"/>
                    </a:cubicBezTo>
                    <a:cubicBezTo>
                      <a:pt x="188212" y="255322"/>
                      <a:pt x="188034" y="254402"/>
                      <a:pt x="187822" y="253517"/>
                    </a:cubicBezTo>
                    <a:cubicBezTo>
                      <a:pt x="187787" y="253411"/>
                      <a:pt x="187787" y="253340"/>
                      <a:pt x="187752" y="253234"/>
                    </a:cubicBezTo>
                    <a:cubicBezTo>
                      <a:pt x="194050" y="253198"/>
                      <a:pt x="200349" y="253057"/>
                      <a:pt x="206648" y="252845"/>
                    </a:cubicBezTo>
                    <a:cubicBezTo>
                      <a:pt x="219388" y="252420"/>
                      <a:pt x="232162" y="251677"/>
                      <a:pt x="244937" y="250474"/>
                    </a:cubicBezTo>
                    <a:cubicBezTo>
                      <a:pt x="250422" y="249943"/>
                      <a:pt x="272574" y="247855"/>
                      <a:pt x="278094" y="247147"/>
                    </a:cubicBezTo>
                    <a:lnTo>
                      <a:pt x="261498" y="2156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4127478" y="2848511"/>
                <a:ext cx="131936" cy="74561"/>
                <a:chOff x="4127478" y="2848511"/>
                <a:chExt cx="131936" cy="74561"/>
              </a:xfrm>
            </p:grpSpPr>
            <p:sp>
              <p:nvSpPr>
                <p:cNvPr id="254" name="Google Shape;254;p16"/>
                <p:cNvSpPr/>
                <p:nvPr/>
              </p:nvSpPr>
              <p:spPr>
                <a:xfrm>
                  <a:off x="4203751" y="2875971"/>
                  <a:ext cx="44375" cy="30892"/>
                </a:xfrm>
                <a:custGeom>
                  <a:rect b="b" l="l" r="r" t="t"/>
                  <a:pathLst>
                    <a:path extrusionOk="0" h="30892" w="44375">
                      <a:moveTo>
                        <a:pt x="44375" y="0"/>
                      </a:moveTo>
                      <a:lnTo>
                        <a:pt x="21480" y="3964"/>
                      </a:lnTo>
                      <a:cubicBezTo>
                        <a:pt x="21480" y="3964"/>
                        <a:pt x="11147" y="18366"/>
                        <a:pt x="0" y="30893"/>
                      </a:cubicBezTo>
                      <a:lnTo>
                        <a:pt x="42570" y="25726"/>
                      </a:lnTo>
                      <a:lnTo>
                        <a:pt x="44375" y="0"/>
                      </a:lnTo>
                      <a:close/>
                    </a:path>
                  </a:pathLst>
                </a:custGeom>
                <a:solidFill>
                  <a:srgbClr val="FDFE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4238748" y="2869942"/>
                  <a:ext cx="20666" cy="39605"/>
                </a:xfrm>
                <a:custGeom>
                  <a:rect b="b" l="l" r="r" t="t"/>
                  <a:pathLst>
                    <a:path extrusionOk="0" h="39605" w="20666">
                      <a:moveTo>
                        <a:pt x="18543" y="38090"/>
                      </a:moveTo>
                      <a:cubicBezTo>
                        <a:pt x="11926" y="39930"/>
                        <a:pt x="6264" y="40284"/>
                        <a:pt x="0" y="38090"/>
                      </a:cubicBezTo>
                      <a:lnTo>
                        <a:pt x="1840" y="1358"/>
                      </a:lnTo>
                      <a:cubicBezTo>
                        <a:pt x="8599" y="-553"/>
                        <a:pt x="14403" y="-199"/>
                        <a:pt x="20666" y="898"/>
                      </a:cubicBezTo>
                      <a:lnTo>
                        <a:pt x="18543" y="38090"/>
                      </a:lnTo>
                      <a:close/>
                    </a:path>
                  </a:pathLst>
                </a:custGeom>
                <a:solidFill>
                  <a:srgbClr val="004EAE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16"/>
                <p:cNvGrpSpPr/>
                <p:nvPr/>
              </p:nvGrpSpPr>
              <p:grpSpPr>
                <a:xfrm>
                  <a:off x="4127478" y="2848511"/>
                  <a:ext cx="106708" cy="74561"/>
                  <a:chOff x="4127478" y="2848511"/>
                  <a:chExt cx="106708" cy="74561"/>
                </a:xfrm>
              </p:grpSpPr>
              <p:sp>
                <p:nvSpPr>
                  <p:cNvPr id="257" name="Google Shape;257;p16"/>
                  <p:cNvSpPr/>
                  <p:nvPr/>
                </p:nvSpPr>
                <p:spPr>
                  <a:xfrm>
                    <a:off x="4127478" y="2848511"/>
                    <a:ext cx="106708" cy="74561"/>
                  </a:xfrm>
                  <a:custGeom>
                    <a:rect b="b" l="l" r="r" t="t"/>
                    <a:pathLst>
                      <a:path extrusionOk="0" h="74561" w="106708">
                        <a:moveTo>
                          <a:pt x="14" y="64298"/>
                        </a:moveTo>
                        <a:cubicBezTo>
                          <a:pt x="-1225" y="58955"/>
                          <a:pt x="82218" y="0"/>
                          <a:pt x="82218" y="0"/>
                        </a:cubicBezTo>
                        <a:cubicBezTo>
                          <a:pt x="82218" y="0"/>
                          <a:pt x="100761" y="19180"/>
                          <a:pt x="106245" y="27354"/>
                        </a:cubicBezTo>
                        <a:cubicBezTo>
                          <a:pt x="109430" y="32096"/>
                          <a:pt x="95488" y="31813"/>
                          <a:pt x="85332" y="49506"/>
                        </a:cubicBezTo>
                        <a:cubicBezTo>
                          <a:pt x="85332" y="49506"/>
                          <a:pt x="85756" y="59946"/>
                          <a:pt x="81687" y="62776"/>
                        </a:cubicBezTo>
                        <a:cubicBezTo>
                          <a:pt x="80201" y="63803"/>
                          <a:pt x="72592" y="64546"/>
                          <a:pt x="63003" y="65360"/>
                        </a:cubicBezTo>
                        <a:cubicBezTo>
                          <a:pt x="61446" y="65501"/>
                          <a:pt x="59853" y="65643"/>
                          <a:pt x="58190" y="65784"/>
                        </a:cubicBezTo>
                        <a:cubicBezTo>
                          <a:pt x="57058" y="65891"/>
                          <a:pt x="55890" y="65961"/>
                          <a:pt x="54722" y="66067"/>
                        </a:cubicBezTo>
                        <a:cubicBezTo>
                          <a:pt x="52811" y="66209"/>
                          <a:pt x="50900" y="66386"/>
                          <a:pt x="48954" y="66598"/>
                        </a:cubicBezTo>
                        <a:cubicBezTo>
                          <a:pt x="48211" y="66669"/>
                          <a:pt x="47503" y="66740"/>
                          <a:pt x="46795" y="66811"/>
                        </a:cubicBezTo>
                        <a:lnTo>
                          <a:pt x="46795" y="66811"/>
                        </a:lnTo>
                        <a:cubicBezTo>
                          <a:pt x="45026" y="66988"/>
                          <a:pt x="43257" y="67164"/>
                          <a:pt x="41523" y="67341"/>
                        </a:cubicBezTo>
                        <a:cubicBezTo>
                          <a:pt x="31048" y="68509"/>
                          <a:pt x="21494" y="70031"/>
                          <a:pt x="17106" y="72402"/>
                        </a:cubicBezTo>
                        <a:cubicBezTo>
                          <a:pt x="5322" y="78736"/>
                          <a:pt x="1252" y="69642"/>
                          <a:pt x="14" y="6429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58" name="Google Shape;258;p16"/>
                  <p:cNvGrpSpPr/>
                  <p:nvPr/>
                </p:nvGrpSpPr>
                <p:grpSpPr>
                  <a:xfrm>
                    <a:off x="4169001" y="2897034"/>
                    <a:ext cx="23497" cy="20098"/>
                    <a:chOff x="4169001" y="2897034"/>
                    <a:chExt cx="23497" cy="20098"/>
                  </a:xfrm>
                </p:grpSpPr>
                <p:sp>
                  <p:nvSpPr>
                    <p:cNvPr id="259" name="Google Shape;259;p16"/>
                    <p:cNvSpPr/>
                    <p:nvPr/>
                  </p:nvSpPr>
                  <p:spPr>
                    <a:xfrm>
                      <a:off x="4176432" y="2897034"/>
                      <a:ext cx="8564" cy="19162"/>
                    </a:xfrm>
                    <a:custGeom>
                      <a:rect b="b" l="l" r="r" t="t"/>
                      <a:pathLst>
                        <a:path extrusionOk="0" h="19162" w="8564">
                          <a:moveTo>
                            <a:pt x="0" y="18111"/>
                          </a:moveTo>
                          <a:cubicBezTo>
                            <a:pt x="1309" y="17297"/>
                            <a:pt x="2725" y="15988"/>
                            <a:pt x="3716" y="13794"/>
                          </a:cubicBezTo>
                          <a:cubicBezTo>
                            <a:pt x="5733" y="9335"/>
                            <a:pt x="4600" y="2222"/>
                            <a:pt x="4600" y="2152"/>
                          </a:cubicBezTo>
                          <a:cubicBezTo>
                            <a:pt x="4530" y="1656"/>
                            <a:pt x="4636" y="1196"/>
                            <a:pt x="4883" y="807"/>
                          </a:cubicBezTo>
                          <a:cubicBezTo>
                            <a:pt x="5167" y="417"/>
                            <a:pt x="5591" y="99"/>
                            <a:pt x="6087" y="28"/>
                          </a:cubicBezTo>
                          <a:cubicBezTo>
                            <a:pt x="7077" y="-149"/>
                            <a:pt x="8033" y="524"/>
                            <a:pt x="8174" y="1550"/>
                          </a:cubicBezTo>
                          <a:cubicBezTo>
                            <a:pt x="8245" y="1868"/>
                            <a:pt x="9519" y="9795"/>
                            <a:pt x="7042" y="15280"/>
                          </a:cubicBezTo>
                          <a:cubicBezTo>
                            <a:pt x="6653" y="16129"/>
                            <a:pt x="6228" y="16908"/>
                            <a:pt x="5768" y="17580"/>
                          </a:cubicBezTo>
                          <a:cubicBezTo>
                            <a:pt x="3503" y="19066"/>
                            <a:pt x="1380" y="19987"/>
                            <a:pt x="0" y="1811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0" name="Google Shape;260;p16"/>
                    <p:cNvSpPr/>
                    <p:nvPr/>
                  </p:nvSpPr>
                  <p:spPr>
                    <a:xfrm>
                      <a:off x="4185668" y="2897600"/>
                      <a:ext cx="6830" cy="17641"/>
                    </a:xfrm>
                    <a:custGeom>
                      <a:rect b="b" l="l" r="r" t="t"/>
                      <a:pathLst>
                        <a:path extrusionOk="0" h="17641" w="6830">
                          <a:moveTo>
                            <a:pt x="0" y="16731"/>
                          </a:moveTo>
                          <a:cubicBezTo>
                            <a:pt x="743" y="15988"/>
                            <a:pt x="1416" y="15032"/>
                            <a:pt x="1982" y="13794"/>
                          </a:cubicBezTo>
                          <a:cubicBezTo>
                            <a:pt x="3999" y="9300"/>
                            <a:pt x="2866" y="2222"/>
                            <a:pt x="2866" y="2151"/>
                          </a:cubicBezTo>
                          <a:cubicBezTo>
                            <a:pt x="2796" y="1691"/>
                            <a:pt x="2902" y="1196"/>
                            <a:pt x="3149" y="807"/>
                          </a:cubicBezTo>
                          <a:cubicBezTo>
                            <a:pt x="3433" y="417"/>
                            <a:pt x="3857" y="99"/>
                            <a:pt x="4353" y="28"/>
                          </a:cubicBezTo>
                          <a:cubicBezTo>
                            <a:pt x="5343" y="-149"/>
                            <a:pt x="6299" y="524"/>
                            <a:pt x="6440" y="1550"/>
                          </a:cubicBezTo>
                          <a:cubicBezTo>
                            <a:pt x="6511" y="1868"/>
                            <a:pt x="7785" y="9795"/>
                            <a:pt x="5308" y="15280"/>
                          </a:cubicBezTo>
                          <a:cubicBezTo>
                            <a:pt x="5131" y="15634"/>
                            <a:pt x="4990" y="15988"/>
                            <a:pt x="4777" y="16306"/>
                          </a:cubicBezTo>
                          <a:cubicBezTo>
                            <a:pt x="3362" y="17262"/>
                            <a:pt x="1911" y="18536"/>
                            <a:pt x="0" y="1673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1" name="Google Shape;261;p16"/>
                    <p:cNvSpPr/>
                    <p:nvPr/>
                  </p:nvSpPr>
                  <p:spPr>
                    <a:xfrm>
                      <a:off x="4169001" y="2898459"/>
                      <a:ext cx="7595" cy="18673"/>
                    </a:xfrm>
                    <a:custGeom>
                      <a:rect b="b" l="l" r="r" t="t"/>
                      <a:pathLst>
                        <a:path extrusionOk="0" h="18673" w="7595">
                          <a:moveTo>
                            <a:pt x="0" y="17429"/>
                          </a:moveTo>
                          <a:cubicBezTo>
                            <a:pt x="1026" y="16615"/>
                            <a:pt x="2017" y="15448"/>
                            <a:pt x="2760" y="13784"/>
                          </a:cubicBezTo>
                          <a:cubicBezTo>
                            <a:pt x="4777" y="9290"/>
                            <a:pt x="3645" y="2213"/>
                            <a:pt x="3645" y="2142"/>
                          </a:cubicBezTo>
                          <a:cubicBezTo>
                            <a:pt x="3574" y="1646"/>
                            <a:pt x="3680" y="1186"/>
                            <a:pt x="3928" y="797"/>
                          </a:cubicBezTo>
                          <a:cubicBezTo>
                            <a:pt x="4211" y="408"/>
                            <a:pt x="4636" y="89"/>
                            <a:pt x="5131" y="19"/>
                          </a:cubicBezTo>
                          <a:cubicBezTo>
                            <a:pt x="6122" y="-123"/>
                            <a:pt x="7077" y="550"/>
                            <a:pt x="7219" y="1540"/>
                          </a:cubicBezTo>
                          <a:cubicBezTo>
                            <a:pt x="7290" y="1894"/>
                            <a:pt x="8528" y="9786"/>
                            <a:pt x="6086" y="15271"/>
                          </a:cubicBezTo>
                          <a:cubicBezTo>
                            <a:pt x="5839" y="15837"/>
                            <a:pt x="5556" y="16403"/>
                            <a:pt x="5237" y="16898"/>
                          </a:cubicBezTo>
                          <a:lnTo>
                            <a:pt x="5237" y="16898"/>
                          </a:lnTo>
                          <a:cubicBezTo>
                            <a:pt x="3149" y="18915"/>
                            <a:pt x="1309" y="19375"/>
                            <a:pt x="0" y="17429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262" name="Google Shape;262;p16"/>
              <p:cNvGrpSpPr/>
              <p:nvPr/>
            </p:nvGrpSpPr>
            <p:grpSpPr>
              <a:xfrm>
                <a:off x="4170870" y="2852333"/>
                <a:ext cx="135220" cy="68791"/>
                <a:chOff x="4170870" y="2852333"/>
                <a:chExt cx="135220" cy="68791"/>
              </a:xfrm>
            </p:grpSpPr>
            <p:sp>
              <p:nvSpPr>
                <p:cNvPr id="263" name="Google Shape;263;p16"/>
                <p:cNvSpPr/>
                <p:nvPr/>
              </p:nvSpPr>
              <p:spPr>
                <a:xfrm>
                  <a:off x="4247348" y="2882695"/>
                  <a:ext cx="46675" cy="27389"/>
                </a:xfrm>
                <a:custGeom>
                  <a:rect b="b" l="l" r="r" t="t"/>
                  <a:pathLst>
                    <a:path extrusionOk="0" h="27389" w="46675">
                      <a:moveTo>
                        <a:pt x="46675" y="0"/>
                      </a:moveTo>
                      <a:lnTo>
                        <a:pt x="23532" y="2194"/>
                      </a:lnTo>
                      <a:cubicBezTo>
                        <a:pt x="23532" y="2194"/>
                        <a:pt x="12102" y="15747"/>
                        <a:pt x="0" y="27390"/>
                      </a:cubicBezTo>
                      <a:lnTo>
                        <a:pt x="42854" y="25550"/>
                      </a:lnTo>
                      <a:lnTo>
                        <a:pt x="46675" y="0"/>
                      </a:lnTo>
                      <a:close/>
                    </a:path>
                  </a:pathLst>
                </a:custGeom>
                <a:solidFill>
                  <a:srgbClr val="7D493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4282204" y="2873738"/>
                  <a:ext cx="23886" cy="43014"/>
                </a:xfrm>
                <a:custGeom>
                  <a:rect b="b" l="l" r="r" t="t"/>
                  <a:pathLst>
                    <a:path extrusionOk="0" h="43014" w="23886">
                      <a:moveTo>
                        <a:pt x="19038" y="42469"/>
                      </a:moveTo>
                      <a:cubicBezTo>
                        <a:pt x="12315" y="43778"/>
                        <a:pt x="6051" y="42645"/>
                        <a:pt x="0" y="39991"/>
                      </a:cubicBezTo>
                      <a:lnTo>
                        <a:pt x="5060" y="429"/>
                      </a:lnTo>
                      <a:cubicBezTo>
                        <a:pt x="11430" y="-421"/>
                        <a:pt x="17729" y="4"/>
                        <a:pt x="23886" y="1596"/>
                      </a:cubicBezTo>
                      <a:lnTo>
                        <a:pt x="19038" y="4246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5" name="Google Shape;265;p16"/>
                <p:cNvGrpSpPr/>
                <p:nvPr/>
              </p:nvGrpSpPr>
              <p:grpSpPr>
                <a:xfrm>
                  <a:off x="4170870" y="2852333"/>
                  <a:ext cx="109149" cy="68791"/>
                  <a:chOff x="4170870" y="2852333"/>
                  <a:chExt cx="109149" cy="68791"/>
                </a:xfrm>
              </p:grpSpPr>
              <p:sp>
                <p:nvSpPr>
                  <p:cNvPr id="266" name="Google Shape;266;p16"/>
                  <p:cNvSpPr/>
                  <p:nvPr/>
                </p:nvSpPr>
                <p:spPr>
                  <a:xfrm>
                    <a:off x="4170870" y="2852333"/>
                    <a:ext cx="109149" cy="68791"/>
                  </a:xfrm>
                  <a:custGeom>
                    <a:rect b="b" l="l" r="r" t="t"/>
                    <a:pathLst>
                      <a:path extrusionOk="0" h="68791" w="109149">
                        <a:moveTo>
                          <a:pt x="6" y="57752"/>
                        </a:moveTo>
                        <a:cubicBezTo>
                          <a:pt x="-808" y="52338"/>
                          <a:pt x="86952" y="0"/>
                          <a:pt x="86952" y="0"/>
                        </a:cubicBezTo>
                        <a:cubicBezTo>
                          <a:pt x="86952" y="0"/>
                          <a:pt x="103937" y="20560"/>
                          <a:pt x="108785" y="29159"/>
                        </a:cubicBezTo>
                        <a:cubicBezTo>
                          <a:pt x="111581" y="34149"/>
                          <a:pt x="97709" y="32768"/>
                          <a:pt x="86209" y="49648"/>
                        </a:cubicBezTo>
                        <a:cubicBezTo>
                          <a:pt x="86209" y="49648"/>
                          <a:pt x="85819" y="60087"/>
                          <a:pt x="81573" y="62600"/>
                        </a:cubicBezTo>
                        <a:cubicBezTo>
                          <a:pt x="79980" y="63520"/>
                          <a:pt x="72372" y="63661"/>
                          <a:pt x="62747" y="63732"/>
                        </a:cubicBezTo>
                        <a:cubicBezTo>
                          <a:pt x="61190" y="63732"/>
                          <a:pt x="59597" y="63767"/>
                          <a:pt x="57934" y="63767"/>
                        </a:cubicBezTo>
                        <a:cubicBezTo>
                          <a:pt x="56802" y="63767"/>
                          <a:pt x="55634" y="63767"/>
                          <a:pt x="54466" y="63803"/>
                        </a:cubicBezTo>
                        <a:cubicBezTo>
                          <a:pt x="52555" y="63803"/>
                          <a:pt x="50609" y="63838"/>
                          <a:pt x="48663" y="63874"/>
                        </a:cubicBezTo>
                        <a:cubicBezTo>
                          <a:pt x="47920" y="63874"/>
                          <a:pt x="47212" y="63909"/>
                          <a:pt x="46469" y="63909"/>
                        </a:cubicBezTo>
                        <a:lnTo>
                          <a:pt x="46469" y="63909"/>
                        </a:lnTo>
                        <a:cubicBezTo>
                          <a:pt x="44699" y="63944"/>
                          <a:pt x="42930" y="63980"/>
                          <a:pt x="41196" y="64051"/>
                        </a:cubicBezTo>
                        <a:cubicBezTo>
                          <a:pt x="30651" y="64404"/>
                          <a:pt x="20990" y="65183"/>
                          <a:pt x="16461" y="67200"/>
                        </a:cubicBezTo>
                        <a:cubicBezTo>
                          <a:pt x="4217" y="72543"/>
                          <a:pt x="820" y="63166"/>
                          <a:pt x="6" y="5775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67" name="Google Shape;267;p16"/>
                  <p:cNvGrpSpPr/>
                  <p:nvPr/>
                </p:nvGrpSpPr>
                <p:grpSpPr>
                  <a:xfrm>
                    <a:off x="4211996" y="2898615"/>
                    <a:ext cx="24465" cy="19154"/>
                    <a:chOff x="4211996" y="2898615"/>
                    <a:chExt cx="24465" cy="19154"/>
                  </a:xfrm>
                </p:grpSpPr>
                <p:sp>
                  <p:nvSpPr>
                    <p:cNvPr id="268" name="Google Shape;268;p16"/>
                    <p:cNvSpPr/>
                    <p:nvPr/>
                  </p:nvSpPr>
                  <p:spPr>
                    <a:xfrm>
                      <a:off x="4219498" y="2898615"/>
                      <a:ext cx="9540" cy="18770"/>
                    </a:xfrm>
                    <a:custGeom>
                      <a:rect b="b" l="l" r="r" t="t"/>
                      <a:pathLst>
                        <a:path extrusionOk="0" h="18770" w="9540">
                          <a:moveTo>
                            <a:pt x="0" y="17557"/>
                          </a:moveTo>
                          <a:cubicBezTo>
                            <a:pt x="1380" y="16849"/>
                            <a:pt x="2902" y="15646"/>
                            <a:pt x="4034" y="13523"/>
                          </a:cubicBezTo>
                          <a:cubicBezTo>
                            <a:pt x="6405" y="9205"/>
                            <a:pt x="5804" y="2057"/>
                            <a:pt x="5804" y="1986"/>
                          </a:cubicBezTo>
                          <a:cubicBezTo>
                            <a:pt x="5768" y="1491"/>
                            <a:pt x="5910" y="1031"/>
                            <a:pt x="6193" y="677"/>
                          </a:cubicBezTo>
                          <a:cubicBezTo>
                            <a:pt x="6476" y="288"/>
                            <a:pt x="6936" y="40"/>
                            <a:pt x="7467" y="5"/>
                          </a:cubicBezTo>
                          <a:cubicBezTo>
                            <a:pt x="8493" y="-66"/>
                            <a:pt x="9378" y="677"/>
                            <a:pt x="9448" y="1668"/>
                          </a:cubicBezTo>
                          <a:cubicBezTo>
                            <a:pt x="9484" y="2022"/>
                            <a:pt x="10156" y="9984"/>
                            <a:pt x="7255" y="15256"/>
                          </a:cubicBezTo>
                          <a:cubicBezTo>
                            <a:pt x="6794" y="16070"/>
                            <a:pt x="6299" y="16813"/>
                            <a:pt x="5804" y="17450"/>
                          </a:cubicBezTo>
                          <a:cubicBezTo>
                            <a:pt x="3433" y="18795"/>
                            <a:pt x="1239" y="19538"/>
                            <a:pt x="0" y="17557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9" name="Google Shape;269;p16"/>
                    <p:cNvSpPr/>
                    <p:nvPr/>
                  </p:nvSpPr>
                  <p:spPr>
                    <a:xfrm>
                      <a:off x="4228769" y="2899813"/>
                      <a:ext cx="7692" cy="17350"/>
                    </a:xfrm>
                    <a:custGeom>
                      <a:rect b="b" l="l" r="r" t="t"/>
                      <a:pathLst>
                        <a:path extrusionOk="0" h="17350" w="7692">
                          <a:moveTo>
                            <a:pt x="0" y="16288"/>
                          </a:moveTo>
                          <a:cubicBezTo>
                            <a:pt x="778" y="15615"/>
                            <a:pt x="1557" y="14695"/>
                            <a:pt x="2194" y="13528"/>
                          </a:cubicBezTo>
                          <a:cubicBezTo>
                            <a:pt x="4565" y="9210"/>
                            <a:pt x="3963" y="2062"/>
                            <a:pt x="3963" y="1991"/>
                          </a:cubicBezTo>
                          <a:cubicBezTo>
                            <a:pt x="3928" y="1496"/>
                            <a:pt x="4069" y="1036"/>
                            <a:pt x="4353" y="682"/>
                          </a:cubicBezTo>
                          <a:cubicBezTo>
                            <a:pt x="4636" y="293"/>
                            <a:pt x="5096" y="45"/>
                            <a:pt x="5626" y="10"/>
                          </a:cubicBezTo>
                          <a:cubicBezTo>
                            <a:pt x="6617" y="-97"/>
                            <a:pt x="7537" y="682"/>
                            <a:pt x="7608" y="1673"/>
                          </a:cubicBezTo>
                          <a:cubicBezTo>
                            <a:pt x="7643" y="2027"/>
                            <a:pt x="8280" y="9989"/>
                            <a:pt x="5414" y="15262"/>
                          </a:cubicBezTo>
                          <a:cubicBezTo>
                            <a:pt x="5237" y="15615"/>
                            <a:pt x="5025" y="15934"/>
                            <a:pt x="4813" y="16252"/>
                          </a:cubicBezTo>
                          <a:cubicBezTo>
                            <a:pt x="3291" y="17066"/>
                            <a:pt x="1769" y="18234"/>
                            <a:pt x="0" y="16288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0" name="Google Shape;270;p16"/>
                    <p:cNvSpPr/>
                    <p:nvPr/>
                  </p:nvSpPr>
                  <p:spPr>
                    <a:xfrm>
                      <a:off x="4211996" y="2899393"/>
                      <a:ext cx="8541" cy="18376"/>
                    </a:xfrm>
                    <a:custGeom>
                      <a:rect b="b" l="l" r="r" t="t"/>
                      <a:pathLst>
                        <a:path extrusionOk="0" h="18376" w="8541">
                          <a:moveTo>
                            <a:pt x="0" y="16955"/>
                          </a:moveTo>
                          <a:cubicBezTo>
                            <a:pt x="1062" y="16212"/>
                            <a:pt x="2159" y="15150"/>
                            <a:pt x="3043" y="13522"/>
                          </a:cubicBezTo>
                          <a:cubicBezTo>
                            <a:pt x="5414" y="9205"/>
                            <a:pt x="4813" y="2057"/>
                            <a:pt x="4813" y="1986"/>
                          </a:cubicBezTo>
                          <a:cubicBezTo>
                            <a:pt x="4777" y="1491"/>
                            <a:pt x="4919" y="1031"/>
                            <a:pt x="5202" y="677"/>
                          </a:cubicBezTo>
                          <a:cubicBezTo>
                            <a:pt x="5485" y="288"/>
                            <a:pt x="5945" y="40"/>
                            <a:pt x="6476" y="5"/>
                          </a:cubicBezTo>
                          <a:cubicBezTo>
                            <a:pt x="7467" y="-66"/>
                            <a:pt x="8387" y="677"/>
                            <a:pt x="8458" y="1668"/>
                          </a:cubicBezTo>
                          <a:cubicBezTo>
                            <a:pt x="8493" y="2022"/>
                            <a:pt x="9130" y="9984"/>
                            <a:pt x="6264" y="15256"/>
                          </a:cubicBezTo>
                          <a:cubicBezTo>
                            <a:pt x="5945" y="15823"/>
                            <a:pt x="5627" y="16318"/>
                            <a:pt x="5308" y="16813"/>
                          </a:cubicBezTo>
                          <a:lnTo>
                            <a:pt x="5308" y="16813"/>
                          </a:lnTo>
                          <a:cubicBezTo>
                            <a:pt x="3043" y="18689"/>
                            <a:pt x="1203" y="19043"/>
                            <a:pt x="0" y="1695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271" name="Google Shape;271;p16"/>
              <p:cNvSpPr/>
              <p:nvPr/>
            </p:nvSpPr>
            <p:spPr>
              <a:xfrm>
                <a:off x="4469578" y="2629855"/>
                <a:ext cx="37439" cy="6192"/>
              </a:xfrm>
              <a:custGeom>
                <a:rect b="b" l="l" r="r" t="t"/>
                <a:pathLst>
                  <a:path extrusionOk="0" h="6192" w="37439">
                    <a:moveTo>
                      <a:pt x="0" y="0"/>
                    </a:moveTo>
                    <a:lnTo>
                      <a:pt x="37439" y="61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2" name="Google Shape;272;p16"/>
              <p:cNvGrpSpPr/>
              <p:nvPr/>
            </p:nvGrpSpPr>
            <p:grpSpPr>
              <a:xfrm>
                <a:off x="4586111" y="2603315"/>
                <a:ext cx="53778" cy="99685"/>
                <a:chOff x="4586111" y="2603315"/>
                <a:chExt cx="53778" cy="99685"/>
              </a:xfrm>
            </p:grpSpPr>
            <p:sp>
              <p:nvSpPr>
                <p:cNvPr id="273" name="Google Shape;273;p16"/>
                <p:cNvSpPr/>
                <p:nvPr/>
              </p:nvSpPr>
              <p:spPr>
                <a:xfrm>
                  <a:off x="4586111" y="2626191"/>
                  <a:ext cx="53778" cy="48364"/>
                </a:xfrm>
                <a:custGeom>
                  <a:rect b="b" l="l" r="r" t="t"/>
                  <a:pathLst>
                    <a:path extrusionOk="0" h="48364" w="53778">
                      <a:moveTo>
                        <a:pt x="739" y="18067"/>
                      </a:moveTo>
                      <a:cubicBezTo>
                        <a:pt x="739" y="18067"/>
                        <a:pt x="6649" y="12511"/>
                        <a:pt x="12735" y="7309"/>
                      </a:cubicBezTo>
                      <a:cubicBezTo>
                        <a:pt x="18822" y="2107"/>
                        <a:pt x="29898" y="-1254"/>
                        <a:pt x="33260" y="444"/>
                      </a:cubicBezTo>
                      <a:cubicBezTo>
                        <a:pt x="36621" y="2143"/>
                        <a:pt x="36515" y="7663"/>
                        <a:pt x="36515" y="7663"/>
                      </a:cubicBezTo>
                      <a:cubicBezTo>
                        <a:pt x="36515" y="7663"/>
                        <a:pt x="41717" y="7026"/>
                        <a:pt x="48370" y="7026"/>
                      </a:cubicBezTo>
                      <a:cubicBezTo>
                        <a:pt x="56615" y="7026"/>
                        <a:pt x="49219" y="16262"/>
                        <a:pt x="49219" y="16262"/>
                      </a:cubicBezTo>
                      <a:cubicBezTo>
                        <a:pt x="49219" y="16262"/>
                        <a:pt x="54209" y="17925"/>
                        <a:pt x="53749" y="20367"/>
                      </a:cubicBezTo>
                      <a:cubicBezTo>
                        <a:pt x="53253" y="22809"/>
                        <a:pt x="48865" y="26843"/>
                        <a:pt x="48865" y="26843"/>
                      </a:cubicBezTo>
                      <a:cubicBezTo>
                        <a:pt x="48865" y="26843"/>
                        <a:pt x="52510" y="27586"/>
                        <a:pt x="52510" y="30028"/>
                      </a:cubicBezTo>
                      <a:cubicBezTo>
                        <a:pt x="52510" y="32469"/>
                        <a:pt x="49573" y="36008"/>
                        <a:pt x="49573" y="36008"/>
                      </a:cubicBezTo>
                      <a:cubicBezTo>
                        <a:pt x="49573" y="36008"/>
                        <a:pt x="54103" y="37459"/>
                        <a:pt x="51661" y="41139"/>
                      </a:cubicBezTo>
                      <a:cubicBezTo>
                        <a:pt x="49219" y="44819"/>
                        <a:pt x="41257" y="47261"/>
                        <a:pt x="33189" y="48004"/>
                      </a:cubicBezTo>
                      <a:cubicBezTo>
                        <a:pt x="25121" y="48747"/>
                        <a:pt x="14788" y="48110"/>
                        <a:pt x="14788" y="48110"/>
                      </a:cubicBezTo>
                      <a:cubicBezTo>
                        <a:pt x="14788" y="48110"/>
                        <a:pt x="-3897" y="29355"/>
                        <a:pt x="739" y="18067"/>
                      </a:cubicBezTo>
                      <a:close/>
                    </a:path>
                  </a:pathLst>
                </a:custGeom>
                <a:solidFill>
                  <a:srgbClr val="7D493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4" name="Google Shape;274;p16"/>
                <p:cNvGrpSpPr/>
                <p:nvPr/>
              </p:nvGrpSpPr>
              <p:grpSpPr>
                <a:xfrm>
                  <a:off x="4609427" y="2603315"/>
                  <a:ext cx="20913" cy="31623"/>
                  <a:chOff x="4609427" y="2603315"/>
                  <a:chExt cx="20913" cy="31623"/>
                </a:xfrm>
              </p:grpSpPr>
              <p:sp>
                <p:nvSpPr>
                  <p:cNvPr id="275" name="Google Shape;275;p16"/>
                  <p:cNvSpPr/>
                  <p:nvPr/>
                </p:nvSpPr>
                <p:spPr>
                  <a:xfrm>
                    <a:off x="4620397" y="2603350"/>
                    <a:ext cx="9943" cy="21727"/>
                  </a:xfrm>
                  <a:custGeom>
                    <a:rect b="b" l="l" r="r" t="t"/>
                    <a:pathLst>
                      <a:path extrusionOk="0" h="21727" w="9943">
                        <a:moveTo>
                          <a:pt x="4529" y="8847"/>
                        </a:moveTo>
                        <a:lnTo>
                          <a:pt x="3326" y="7644"/>
                        </a:lnTo>
                        <a:lnTo>
                          <a:pt x="3326" y="0"/>
                        </a:lnTo>
                        <a:lnTo>
                          <a:pt x="9944" y="6617"/>
                        </a:lnTo>
                        <a:lnTo>
                          <a:pt x="9944" y="15606"/>
                        </a:lnTo>
                        <a:lnTo>
                          <a:pt x="3822" y="21728"/>
                        </a:lnTo>
                        <a:lnTo>
                          <a:pt x="0" y="17906"/>
                        </a:lnTo>
                        <a:lnTo>
                          <a:pt x="4529" y="133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16"/>
                  <p:cNvSpPr/>
                  <p:nvPr/>
                </p:nvSpPr>
                <p:spPr>
                  <a:xfrm>
                    <a:off x="4609427" y="2603315"/>
                    <a:ext cx="9943" cy="21763"/>
                  </a:xfrm>
                  <a:custGeom>
                    <a:rect b="b" l="l" r="r" t="t"/>
                    <a:pathLst>
                      <a:path extrusionOk="0" h="21763" w="9943">
                        <a:moveTo>
                          <a:pt x="6653" y="0"/>
                        </a:moveTo>
                        <a:lnTo>
                          <a:pt x="6653" y="7644"/>
                        </a:lnTo>
                        <a:lnTo>
                          <a:pt x="5414" y="8882"/>
                        </a:lnTo>
                        <a:lnTo>
                          <a:pt x="5414" y="13376"/>
                        </a:lnTo>
                        <a:lnTo>
                          <a:pt x="9944" y="17941"/>
                        </a:lnTo>
                        <a:lnTo>
                          <a:pt x="6122" y="21763"/>
                        </a:lnTo>
                        <a:lnTo>
                          <a:pt x="0" y="15641"/>
                        </a:lnTo>
                        <a:lnTo>
                          <a:pt x="0" y="665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6"/>
                  <p:cNvSpPr/>
                  <p:nvPr/>
                </p:nvSpPr>
                <p:spPr>
                  <a:xfrm>
                    <a:off x="4615514" y="2620123"/>
                    <a:ext cx="8669" cy="14815"/>
                  </a:xfrm>
                  <a:custGeom>
                    <a:rect b="b" l="l" r="r" t="t"/>
                    <a:pathLst>
                      <a:path extrusionOk="0" h="14815" w="8669">
                        <a:moveTo>
                          <a:pt x="0" y="13660"/>
                        </a:moveTo>
                        <a:lnTo>
                          <a:pt x="0" y="0"/>
                        </a:lnTo>
                        <a:lnTo>
                          <a:pt x="8670" y="0"/>
                        </a:lnTo>
                        <a:lnTo>
                          <a:pt x="8670" y="13660"/>
                        </a:lnTo>
                        <a:cubicBezTo>
                          <a:pt x="6051" y="15323"/>
                          <a:pt x="3114" y="15075"/>
                          <a:pt x="0" y="1366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" name="Google Shape;278;p16"/>
                <p:cNvGrpSpPr/>
                <p:nvPr/>
              </p:nvGrpSpPr>
              <p:grpSpPr>
                <a:xfrm>
                  <a:off x="4609427" y="2673487"/>
                  <a:ext cx="20913" cy="29513"/>
                  <a:chOff x="4609427" y="2673487"/>
                  <a:chExt cx="20913" cy="29513"/>
                </a:xfrm>
              </p:grpSpPr>
              <p:sp>
                <p:nvSpPr>
                  <p:cNvPr id="279" name="Google Shape;279;p16"/>
                  <p:cNvSpPr/>
                  <p:nvPr/>
                </p:nvSpPr>
                <p:spPr>
                  <a:xfrm>
                    <a:off x="4620397" y="2681237"/>
                    <a:ext cx="9943" cy="21727"/>
                  </a:xfrm>
                  <a:custGeom>
                    <a:rect b="b" l="l" r="r" t="t"/>
                    <a:pathLst>
                      <a:path extrusionOk="0" h="21727" w="9943">
                        <a:moveTo>
                          <a:pt x="4529" y="12881"/>
                        </a:moveTo>
                        <a:lnTo>
                          <a:pt x="3326" y="14084"/>
                        </a:lnTo>
                        <a:lnTo>
                          <a:pt x="3326" y="21728"/>
                        </a:lnTo>
                        <a:lnTo>
                          <a:pt x="9944" y="15146"/>
                        </a:lnTo>
                        <a:lnTo>
                          <a:pt x="9944" y="6122"/>
                        </a:lnTo>
                        <a:lnTo>
                          <a:pt x="3822" y="0"/>
                        </a:lnTo>
                        <a:lnTo>
                          <a:pt x="0" y="3857"/>
                        </a:lnTo>
                        <a:lnTo>
                          <a:pt x="4529" y="838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16"/>
                  <p:cNvSpPr/>
                  <p:nvPr/>
                </p:nvSpPr>
                <p:spPr>
                  <a:xfrm>
                    <a:off x="4609427" y="2681237"/>
                    <a:ext cx="9943" cy="21763"/>
                  </a:xfrm>
                  <a:custGeom>
                    <a:rect b="b" l="l" r="r" t="t"/>
                    <a:pathLst>
                      <a:path extrusionOk="0" h="21763" w="9943">
                        <a:moveTo>
                          <a:pt x="6653" y="21763"/>
                        </a:moveTo>
                        <a:lnTo>
                          <a:pt x="6653" y="14119"/>
                        </a:lnTo>
                        <a:lnTo>
                          <a:pt x="5414" y="12881"/>
                        </a:lnTo>
                        <a:lnTo>
                          <a:pt x="5414" y="8387"/>
                        </a:lnTo>
                        <a:lnTo>
                          <a:pt x="9944" y="3857"/>
                        </a:lnTo>
                        <a:lnTo>
                          <a:pt x="6122" y="0"/>
                        </a:lnTo>
                        <a:lnTo>
                          <a:pt x="0" y="6122"/>
                        </a:lnTo>
                        <a:lnTo>
                          <a:pt x="0" y="1514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16"/>
                  <p:cNvSpPr/>
                  <p:nvPr/>
                </p:nvSpPr>
                <p:spPr>
                  <a:xfrm>
                    <a:off x="4615514" y="2673487"/>
                    <a:ext cx="8669" cy="12739"/>
                  </a:xfrm>
                  <a:custGeom>
                    <a:rect b="b" l="l" r="r" t="t"/>
                    <a:pathLst>
                      <a:path extrusionOk="0" h="12739" w="8669">
                        <a:moveTo>
                          <a:pt x="8670" y="0"/>
                        </a:moveTo>
                        <a:lnTo>
                          <a:pt x="8670" y="12739"/>
                        </a:lnTo>
                        <a:lnTo>
                          <a:pt x="0" y="12739"/>
                        </a:lnTo>
                        <a:lnTo>
                          <a:pt x="0" y="956"/>
                        </a:lnTo>
                        <a:cubicBezTo>
                          <a:pt x="2902" y="885"/>
                          <a:pt x="5804" y="531"/>
                          <a:pt x="867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82" name="Google Shape;282;p16"/>
              <p:cNvSpPr/>
              <p:nvPr/>
            </p:nvSpPr>
            <p:spPr>
              <a:xfrm>
                <a:off x="4429459" y="2340303"/>
                <a:ext cx="96229" cy="115069"/>
              </a:xfrm>
              <a:custGeom>
                <a:rect b="b" l="l" r="r" t="t"/>
                <a:pathLst>
                  <a:path extrusionOk="0" h="115069" w="96229">
                    <a:moveTo>
                      <a:pt x="96137" y="57236"/>
                    </a:moveTo>
                    <a:cubicBezTo>
                      <a:pt x="95040" y="55219"/>
                      <a:pt x="89307" y="45204"/>
                      <a:pt x="89059" y="44815"/>
                    </a:cubicBezTo>
                    <a:cubicBezTo>
                      <a:pt x="89059" y="44815"/>
                      <a:pt x="89059" y="44815"/>
                      <a:pt x="89059" y="44815"/>
                    </a:cubicBezTo>
                    <a:lnTo>
                      <a:pt x="89059" y="44815"/>
                    </a:lnTo>
                    <a:cubicBezTo>
                      <a:pt x="88847" y="37455"/>
                      <a:pt x="88068" y="30306"/>
                      <a:pt x="86582" y="24220"/>
                    </a:cubicBezTo>
                    <a:cubicBezTo>
                      <a:pt x="84954" y="17638"/>
                      <a:pt x="80071" y="12365"/>
                      <a:pt x="73666" y="10136"/>
                    </a:cubicBezTo>
                    <a:cubicBezTo>
                      <a:pt x="60467" y="5535"/>
                      <a:pt x="35660" y="-2108"/>
                      <a:pt x="22390" y="546"/>
                    </a:cubicBezTo>
                    <a:cubicBezTo>
                      <a:pt x="3741" y="4297"/>
                      <a:pt x="-8644" y="32111"/>
                      <a:pt x="7386" y="48601"/>
                    </a:cubicBezTo>
                    <a:cubicBezTo>
                      <a:pt x="10253" y="51538"/>
                      <a:pt x="13968" y="54723"/>
                      <a:pt x="18144" y="57979"/>
                    </a:cubicBezTo>
                    <a:cubicBezTo>
                      <a:pt x="13614" y="75212"/>
                      <a:pt x="839" y="90570"/>
                      <a:pt x="839" y="90570"/>
                    </a:cubicBezTo>
                    <a:cubicBezTo>
                      <a:pt x="4484" y="100726"/>
                      <a:pt x="14393" y="108547"/>
                      <a:pt x="28937" y="114598"/>
                    </a:cubicBezTo>
                    <a:cubicBezTo>
                      <a:pt x="31308" y="115589"/>
                      <a:pt x="34068" y="114988"/>
                      <a:pt x="35766" y="113077"/>
                    </a:cubicBezTo>
                    <a:cubicBezTo>
                      <a:pt x="40579" y="107592"/>
                      <a:pt x="45179" y="100868"/>
                      <a:pt x="49037" y="94534"/>
                    </a:cubicBezTo>
                    <a:cubicBezTo>
                      <a:pt x="49709" y="93472"/>
                      <a:pt x="50311" y="92411"/>
                      <a:pt x="50948" y="91384"/>
                    </a:cubicBezTo>
                    <a:cubicBezTo>
                      <a:pt x="51620" y="90252"/>
                      <a:pt x="52257" y="89120"/>
                      <a:pt x="52894" y="88058"/>
                    </a:cubicBezTo>
                    <a:cubicBezTo>
                      <a:pt x="54132" y="85899"/>
                      <a:pt x="55194" y="83988"/>
                      <a:pt x="56149" y="82184"/>
                    </a:cubicBezTo>
                    <a:cubicBezTo>
                      <a:pt x="64713" y="86713"/>
                      <a:pt x="71826" y="89827"/>
                      <a:pt x="75152" y="90217"/>
                    </a:cubicBezTo>
                    <a:cubicBezTo>
                      <a:pt x="80566" y="90889"/>
                      <a:pt x="84282" y="87669"/>
                      <a:pt x="86299" y="78220"/>
                    </a:cubicBezTo>
                    <a:cubicBezTo>
                      <a:pt x="86618" y="76769"/>
                      <a:pt x="86901" y="75248"/>
                      <a:pt x="87148" y="73655"/>
                    </a:cubicBezTo>
                    <a:lnTo>
                      <a:pt x="88387" y="64030"/>
                    </a:lnTo>
                    <a:cubicBezTo>
                      <a:pt x="88493" y="62898"/>
                      <a:pt x="88599" y="61765"/>
                      <a:pt x="88670" y="60598"/>
                    </a:cubicBezTo>
                    <a:cubicBezTo>
                      <a:pt x="91395" y="60138"/>
                      <a:pt x="97021" y="58864"/>
                      <a:pt x="96137" y="57236"/>
                    </a:cubicBezTo>
                    <a:close/>
                  </a:path>
                </a:pathLst>
              </a:custGeom>
              <a:solidFill>
                <a:srgbClr val="7D493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332312" y="2302760"/>
                <a:ext cx="184693" cy="144783"/>
              </a:xfrm>
              <a:custGeom>
                <a:rect b="b" l="l" r="r" t="t"/>
                <a:pathLst>
                  <a:path extrusionOk="0" h="144783" w="184693">
                    <a:moveTo>
                      <a:pt x="183093" y="46476"/>
                    </a:moveTo>
                    <a:cubicBezTo>
                      <a:pt x="177466" y="41027"/>
                      <a:pt x="171202" y="32534"/>
                      <a:pt x="143848" y="25032"/>
                    </a:cubicBezTo>
                    <a:cubicBezTo>
                      <a:pt x="126473" y="20254"/>
                      <a:pt x="113769" y="20573"/>
                      <a:pt x="104427" y="24111"/>
                    </a:cubicBezTo>
                    <a:cubicBezTo>
                      <a:pt x="104038" y="23014"/>
                      <a:pt x="103578" y="21847"/>
                      <a:pt x="102976" y="20537"/>
                    </a:cubicBezTo>
                    <a:cubicBezTo>
                      <a:pt x="98765" y="11372"/>
                      <a:pt x="88963" y="-1367"/>
                      <a:pt x="67271" y="119"/>
                    </a:cubicBezTo>
                    <a:cubicBezTo>
                      <a:pt x="26363" y="2950"/>
                      <a:pt x="34113" y="41593"/>
                      <a:pt x="41403" y="69548"/>
                    </a:cubicBezTo>
                    <a:cubicBezTo>
                      <a:pt x="50037" y="102600"/>
                      <a:pt x="25974" y="141773"/>
                      <a:pt x="0" y="123514"/>
                    </a:cubicBezTo>
                    <a:cubicBezTo>
                      <a:pt x="0" y="123514"/>
                      <a:pt x="7785" y="145029"/>
                      <a:pt x="29619" y="144781"/>
                    </a:cubicBezTo>
                    <a:cubicBezTo>
                      <a:pt x="55133" y="144498"/>
                      <a:pt x="72366" y="117285"/>
                      <a:pt x="78913" y="97292"/>
                    </a:cubicBezTo>
                    <a:cubicBezTo>
                      <a:pt x="86875" y="119586"/>
                      <a:pt x="112708" y="133386"/>
                      <a:pt x="137019" y="122594"/>
                    </a:cubicBezTo>
                    <a:cubicBezTo>
                      <a:pt x="137974" y="122169"/>
                      <a:pt x="138929" y="121709"/>
                      <a:pt x="139849" y="121213"/>
                    </a:cubicBezTo>
                    <a:cubicBezTo>
                      <a:pt x="150713" y="109182"/>
                      <a:pt x="146502" y="94532"/>
                      <a:pt x="146502" y="94532"/>
                    </a:cubicBezTo>
                    <a:cubicBezTo>
                      <a:pt x="134294" y="97292"/>
                      <a:pt x="119502" y="76520"/>
                      <a:pt x="130897" y="67673"/>
                    </a:cubicBezTo>
                    <a:cubicBezTo>
                      <a:pt x="142291" y="58826"/>
                      <a:pt x="150996" y="72875"/>
                      <a:pt x="150996" y="72875"/>
                    </a:cubicBezTo>
                    <a:cubicBezTo>
                      <a:pt x="162568" y="72910"/>
                      <a:pt x="176652" y="60454"/>
                      <a:pt x="183057" y="54120"/>
                    </a:cubicBezTo>
                    <a:cubicBezTo>
                      <a:pt x="185216" y="52032"/>
                      <a:pt x="185251" y="48564"/>
                      <a:pt x="183093" y="464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408113" y="2323297"/>
                <a:ext cx="29333" cy="55486"/>
              </a:xfrm>
              <a:custGeom>
                <a:rect b="b" l="l" r="r" t="t"/>
                <a:pathLst>
                  <a:path extrusionOk="0" h="55486" w="29333">
                    <a:moveTo>
                      <a:pt x="29333" y="5839"/>
                    </a:moveTo>
                    <a:cubicBezTo>
                      <a:pt x="28201" y="6440"/>
                      <a:pt x="26679" y="7396"/>
                      <a:pt x="24910" y="8776"/>
                    </a:cubicBezTo>
                    <a:cubicBezTo>
                      <a:pt x="19283" y="10015"/>
                      <a:pt x="15072" y="15818"/>
                      <a:pt x="12100" y="23320"/>
                    </a:cubicBezTo>
                    <a:cubicBezTo>
                      <a:pt x="7429" y="30858"/>
                      <a:pt x="3112" y="41261"/>
                      <a:pt x="670" y="55487"/>
                    </a:cubicBezTo>
                    <a:cubicBezTo>
                      <a:pt x="670" y="55487"/>
                      <a:pt x="-6655" y="6158"/>
                      <a:pt x="27139" y="0"/>
                    </a:cubicBezTo>
                    <a:cubicBezTo>
                      <a:pt x="28201" y="2265"/>
                      <a:pt x="28909" y="4282"/>
                      <a:pt x="29333" y="58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084" name="Google Shape;1084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25"/>
          <p:cNvSpPr/>
          <p:nvPr/>
        </p:nvSpPr>
        <p:spPr>
          <a:xfrm rot="10800000">
            <a:off x="1346875" y="1583925"/>
            <a:ext cx="2142600" cy="791400"/>
          </a:xfrm>
          <a:prstGeom prst="trapezoid">
            <a:avLst>
              <a:gd fmla="val 476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6" name="Google Shape;1086;p25"/>
          <p:cNvSpPr/>
          <p:nvPr/>
        </p:nvSpPr>
        <p:spPr>
          <a:xfrm rot="10800000">
            <a:off x="1738425" y="2405625"/>
            <a:ext cx="1359300" cy="791400"/>
          </a:xfrm>
          <a:prstGeom prst="trapezoid">
            <a:avLst>
              <a:gd fmla="val 476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7" name="Google Shape;1087;p25"/>
          <p:cNvSpPr/>
          <p:nvPr/>
        </p:nvSpPr>
        <p:spPr>
          <a:xfrm rot="10800000">
            <a:off x="2113650" y="3227325"/>
            <a:ext cx="609300" cy="791400"/>
          </a:xfrm>
          <a:prstGeom prst="trapezoid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8" name="Google Shape;1088;p25"/>
          <p:cNvSpPr/>
          <p:nvPr/>
        </p:nvSpPr>
        <p:spPr>
          <a:xfrm>
            <a:off x="452543" y="1755247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9" name="Google Shape;1089;p25"/>
          <p:cNvSpPr/>
          <p:nvPr/>
        </p:nvSpPr>
        <p:spPr>
          <a:xfrm>
            <a:off x="452558" y="339861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0" name="Google Shape;1090;p25"/>
          <p:cNvSpPr/>
          <p:nvPr/>
        </p:nvSpPr>
        <p:spPr>
          <a:xfrm>
            <a:off x="452551" y="2576930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91" name="Google Shape;1091;p25"/>
          <p:cNvCxnSpPr>
            <a:stCxn id="1088" idx="6"/>
            <a:endCxn id="1085" idx="3"/>
          </p:cNvCxnSpPr>
          <p:nvPr/>
        </p:nvCxnSpPr>
        <p:spPr>
          <a:xfrm>
            <a:off x="901343" y="1979647"/>
            <a:ext cx="63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92" name="Google Shape;1092;p25"/>
          <p:cNvCxnSpPr>
            <a:stCxn id="1090" idx="6"/>
            <a:endCxn id="1086" idx="3"/>
          </p:cNvCxnSpPr>
          <p:nvPr/>
        </p:nvCxnSpPr>
        <p:spPr>
          <a:xfrm>
            <a:off x="901351" y="2801330"/>
            <a:ext cx="102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93" name="Google Shape;1093;p25"/>
          <p:cNvCxnSpPr>
            <a:stCxn id="1089" idx="6"/>
            <a:endCxn id="1087" idx="3"/>
          </p:cNvCxnSpPr>
          <p:nvPr/>
        </p:nvCxnSpPr>
        <p:spPr>
          <a:xfrm>
            <a:off x="901358" y="3623014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94" name="Google Shape;1094;p25"/>
          <p:cNvSpPr txBox="1"/>
          <p:nvPr/>
        </p:nvSpPr>
        <p:spPr>
          <a:xfrm>
            <a:off x="5931139" y="1701988"/>
            <a:ext cx="2755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5" name="Google Shape;1095;p25"/>
          <p:cNvSpPr txBox="1"/>
          <p:nvPr/>
        </p:nvSpPr>
        <p:spPr>
          <a:xfrm>
            <a:off x="5926050" y="3345346"/>
            <a:ext cx="27654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6" name="Google Shape;1096;p25"/>
          <p:cNvSpPr txBox="1"/>
          <p:nvPr/>
        </p:nvSpPr>
        <p:spPr>
          <a:xfrm>
            <a:off x="5926760" y="2523667"/>
            <a:ext cx="27639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7" name="Google Shape;1097;p25"/>
          <p:cNvSpPr/>
          <p:nvPr/>
        </p:nvSpPr>
        <p:spPr>
          <a:xfrm>
            <a:off x="3760356" y="1613933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8" name="Google Shape;1098;p25"/>
          <p:cNvSpPr/>
          <p:nvPr/>
        </p:nvSpPr>
        <p:spPr>
          <a:xfrm>
            <a:off x="3760356" y="2435633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9" name="Google Shape;1099;p25"/>
          <p:cNvSpPr/>
          <p:nvPr/>
        </p:nvSpPr>
        <p:spPr>
          <a:xfrm>
            <a:off x="3760343" y="3257332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0" name="Google Shape;1100;p25"/>
          <p:cNvSpPr txBox="1"/>
          <p:nvPr/>
        </p:nvSpPr>
        <p:spPr>
          <a:xfrm>
            <a:off x="4689676" y="1700788"/>
            <a:ext cx="1150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1" name="Google Shape;1101;p25"/>
          <p:cNvSpPr txBox="1"/>
          <p:nvPr/>
        </p:nvSpPr>
        <p:spPr>
          <a:xfrm>
            <a:off x="4689689" y="2522488"/>
            <a:ext cx="1150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2" name="Google Shape;1102;p25"/>
          <p:cNvSpPr txBox="1"/>
          <p:nvPr/>
        </p:nvSpPr>
        <p:spPr>
          <a:xfrm>
            <a:off x="4689674" y="3344188"/>
            <a:ext cx="1150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03" name="Google Shape;1103;p25"/>
          <p:cNvCxnSpPr>
            <a:stCxn id="1085" idx="1"/>
            <a:endCxn id="1097" idx="2"/>
          </p:cNvCxnSpPr>
          <p:nvPr/>
        </p:nvCxnSpPr>
        <p:spPr>
          <a:xfrm>
            <a:off x="3300861" y="1979625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04" name="Google Shape;1104;p25"/>
          <p:cNvCxnSpPr>
            <a:stCxn id="1086" idx="1"/>
            <a:endCxn id="1098" idx="2"/>
          </p:cNvCxnSpPr>
          <p:nvPr/>
        </p:nvCxnSpPr>
        <p:spPr>
          <a:xfrm>
            <a:off x="2909110" y="2801325"/>
            <a:ext cx="8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05" name="Google Shape;1105;p25"/>
          <p:cNvCxnSpPr>
            <a:stCxn id="1087" idx="1"/>
            <a:endCxn id="1099" idx="2"/>
          </p:cNvCxnSpPr>
          <p:nvPr/>
        </p:nvCxnSpPr>
        <p:spPr>
          <a:xfrm>
            <a:off x="2570625" y="3623025"/>
            <a:ext cx="11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1106" name="Google Shape;1106;p25"/>
          <p:cNvGrpSpPr/>
          <p:nvPr/>
        </p:nvGrpSpPr>
        <p:grpSpPr>
          <a:xfrm>
            <a:off x="3875573" y="3415475"/>
            <a:ext cx="500941" cy="415115"/>
            <a:chOff x="7281686" y="2617578"/>
            <a:chExt cx="500941" cy="415115"/>
          </a:xfrm>
        </p:grpSpPr>
        <p:sp>
          <p:nvSpPr>
            <p:cNvPr id="1107" name="Google Shape;1107;p25"/>
            <p:cNvSpPr/>
            <p:nvPr/>
          </p:nvSpPr>
          <p:spPr>
            <a:xfrm>
              <a:off x="7325469" y="2617578"/>
              <a:ext cx="457157" cy="415115"/>
            </a:xfrm>
            <a:custGeom>
              <a:rect b="b" l="l" r="r" t="t"/>
              <a:pathLst>
                <a:path extrusionOk="0" h="507786" w="559214">
                  <a:moveTo>
                    <a:pt x="540100" y="0"/>
                  </a:move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384993"/>
                  </a:lnTo>
                  <a:cubicBezTo>
                    <a:pt x="0" y="395989"/>
                    <a:pt x="8945" y="404934"/>
                    <a:pt x="19942" y="404934"/>
                  </a:cubicBezTo>
                  <a:lnTo>
                    <a:pt x="103760" y="404934"/>
                  </a:lnTo>
                  <a:cubicBezTo>
                    <a:pt x="108284" y="404934"/>
                    <a:pt x="111952" y="401266"/>
                    <a:pt x="111952" y="396742"/>
                  </a:cubicBezTo>
                  <a:cubicBezTo>
                    <a:pt x="111952" y="392218"/>
                    <a:pt x="108284" y="388551"/>
                    <a:pt x="103760" y="388551"/>
                  </a:cubicBezTo>
                  <a:lnTo>
                    <a:pt x="19942" y="388551"/>
                  </a:lnTo>
                  <a:cubicBezTo>
                    <a:pt x="18013" y="388551"/>
                    <a:pt x="16383" y="386922"/>
                    <a:pt x="16383" y="384993"/>
                  </a:cubicBezTo>
                  <a:lnTo>
                    <a:pt x="16383" y="330652"/>
                  </a:lnTo>
                  <a:lnTo>
                    <a:pt x="233674" y="330652"/>
                  </a:lnTo>
                  <a:lnTo>
                    <a:pt x="233674" y="343870"/>
                  </a:lnTo>
                  <a:cubicBezTo>
                    <a:pt x="233674" y="351626"/>
                    <a:pt x="239984" y="357936"/>
                    <a:pt x="247741" y="357936"/>
                  </a:cubicBezTo>
                  <a:lnTo>
                    <a:pt x="311473" y="357936"/>
                  </a:lnTo>
                  <a:cubicBezTo>
                    <a:pt x="319230" y="357936"/>
                    <a:pt x="325540" y="351626"/>
                    <a:pt x="325540" y="343870"/>
                  </a:cubicBezTo>
                  <a:lnTo>
                    <a:pt x="325540" y="330652"/>
                  </a:lnTo>
                  <a:lnTo>
                    <a:pt x="542831" y="330652"/>
                  </a:lnTo>
                  <a:lnTo>
                    <a:pt x="542831" y="384993"/>
                  </a:lnTo>
                  <a:cubicBezTo>
                    <a:pt x="542831" y="386922"/>
                    <a:pt x="541201" y="388551"/>
                    <a:pt x="539272" y="388551"/>
                  </a:cubicBezTo>
                  <a:lnTo>
                    <a:pt x="158371" y="388551"/>
                  </a:lnTo>
                  <a:cubicBezTo>
                    <a:pt x="153847" y="388551"/>
                    <a:pt x="150180" y="392218"/>
                    <a:pt x="150180" y="396742"/>
                  </a:cubicBezTo>
                  <a:cubicBezTo>
                    <a:pt x="150180" y="401266"/>
                    <a:pt x="153847" y="404934"/>
                    <a:pt x="158371" y="404934"/>
                  </a:cubicBezTo>
                  <a:lnTo>
                    <a:pt x="220750" y="404934"/>
                  </a:lnTo>
                  <a:lnTo>
                    <a:pt x="220750" y="451405"/>
                  </a:lnTo>
                  <a:lnTo>
                    <a:pt x="119480" y="451405"/>
                  </a:lnTo>
                  <a:cubicBezTo>
                    <a:pt x="108941" y="451405"/>
                    <a:pt x="100366" y="459980"/>
                    <a:pt x="100366" y="470519"/>
                  </a:cubicBezTo>
                  <a:lnTo>
                    <a:pt x="100366" y="488673"/>
                  </a:lnTo>
                  <a:cubicBezTo>
                    <a:pt x="100366" y="499211"/>
                    <a:pt x="108941" y="507786"/>
                    <a:pt x="119480" y="507786"/>
                  </a:cubicBezTo>
                  <a:lnTo>
                    <a:pt x="359339" y="507786"/>
                  </a:lnTo>
                  <a:cubicBezTo>
                    <a:pt x="363863" y="507786"/>
                    <a:pt x="367530" y="504119"/>
                    <a:pt x="367530" y="499595"/>
                  </a:cubicBezTo>
                  <a:cubicBezTo>
                    <a:pt x="367530" y="495071"/>
                    <a:pt x="363863" y="491403"/>
                    <a:pt x="359339" y="491403"/>
                  </a:cubicBezTo>
                  <a:lnTo>
                    <a:pt x="119480" y="491403"/>
                  </a:lnTo>
                  <a:cubicBezTo>
                    <a:pt x="118000" y="491403"/>
                    <a:pt x="116749" y="490153"/>
                    <a:pt x="116749" y="488673"/>
                  </a:cubicBezTo>
                  <a:lnTo>
                    <a:pt x="116749" y="470519"/>
                  </a:lnTo>
                  <a:cubicBezTo>
                    <a:pt x="116749" y="469039"/>
                    <a:pt x="118000" y="467789"/>
                    <a:pt x="119480" y="467789"/>
                  </a:cubicBezTo>
                  <a:lnTo>
                    <a:pt x="439734" y="467789"/>
                  </a:lnTo>
                  <a:cubicBezTo>
                    <a:pt x="441214" y="467789"/>
                    <a:pt x="442465" y="469039"/>
                    <a:pt x="442465" y="470519"/>
                  </a:cubicBezTo>
                  <a:lnTo>
                    <a:pt x="442465" y="488673"/>
                  </a:lnTo>
                  <a:cubicBezTo>
                    <a:pt x="442465" y="490153"/>
                    <a:pt x="441214" y="491403"/>
                    <a:pt x="439734" y="491403"/>
                  </a:cubicBezTo>
                  <a:lnTo>
                    <a:pt x="409581" y="491403"/>
                  </a:lnTo>
                  <a:cubicBezTo>
                    <a:pt x="405057" y="491403"/>
                    <a:pt x="401389" y="495071"/>
                    <a:pt x="401389" y="499595"/>
                  </a:cubicBezTo>
                  <a:cubicBezTo>
                    <a:pt x="401389" y="504119"/>
                    <a:pt x="405057" y="507786"/>
                    <a:pt x="409581" y="507786"/>
                  </a:cubicBezTo>
                  <a:lnTo>
                    <a:pt x="439734" y="507786"/>
                  </a:lnTo>
                  <a:cubicBezTo>
                    <a:pt x="450273" y="507786"/>
                    <a:pt x="458848" y="499211"/>
                    <a:pt x="458848" y="488673"/>
                  </a:cubicBezTo>
                  <a:lnTo>
                    <a:pt x="458848" y="470519"/>
                  </a:lnTo>
                  <a:cubicBezTo>
                    <a:pt x="458848" y="459980"/>
                    <a:pt x="450273" y="451405"/>
                    <a:pt x="439734" y="451405"/>
                  </a:cubicBezTo>
                  <a:lnTo>
                    <a:pt x="338464" y="451405"/>
                  </a:lnTo>
                  <a:lnTo>
                    <a:pt x="338464" y="404934"/>
                  </a:lnTo>
                  <a:lnTo>
                    <a:pt x="539272" y="404934"/>
                  </a:lnTo>
                  <a:cubicBezTo>
                    <a:pt x="550268" y="404934"/>
                    <a:pt x="559214" y="395989"/>
                    <a:pt x="559214" y="384993"/>
                  </a:cubicBezTo>
                  <a:lnTo>
                    <a:pt x="559214" y="19114"/>
                  </a:lnTo>
                  <a:cubicBezTo>
                    <a:pt x="559214" y="8575"/>
                    <a:pt x="550639" y="0"/>
                    <a:pt x="540100" y="0"/>
                  </a:cubicBezTo>
                  <a:close/>
                  <a:moveTo>
                    <a:pt x="322081" y="451405"/>
                  </a:moveTo>
                  <a:lnTo>
                    <a:pt x="237134" y="451405"/>
                  </a:lnTo>
                  <a:lnTo>
                    <a:pt x="237134" y="404934"/>
                  </a:lnTo>
                  <a:lnTo>
                    <a:pt x="322081" y="404934"/>
                  </a:lnTo>
                  <a:lnTo>
                    <a:pt x="322081" y="451405"/>
                  </a:lnTo>
                  <a:close/>
                  <a:moveTo>
                    <a:pt x="309157" y="341553"/>
                  </a:moveTo>
                  <a:lnTo>
                    <a:pt x="250058" y="341553"/>
                  </a:lnTo>
                  <a:lnTo>
                    <a:pt x="250058" y="330653"/>
                  </a:lnTo>
                  <a:lnTo>
                    <a:pt x="309157" y="330653"/>
                  </a:lnTo>
                  <a:lnTo>
                    <a:pt x="309157" y="341553"/>
                  </a:lnTo>
                  <a:close/>
                  <a:moveTo>
                    <a:pt x="542831" y="314268"/>
                  </a:moveTo>
                  <a:lnTo>
                    <a:pt x="535715" y="314268"/>
                  </a:lnTo>
                  <a:lnTo>
                    <a:pt x="535715" y="31691"/>
                  </a:lnTo>
                  <a:cubicBezTo>
                    <a:pt x="535715" y="27167"/>
                    <a:pt x="532047" y="23499"/>
                    <a:pt x="527523" y="23499"/>
                  </a:cubicBezTo>
                  <a:lnTo>
                    <a:pt x="465284" y="23499"/>
                  </a:lnTo>
                  <a:cubicBezTo>
                    <a:pt x="460760" y="23499"/>
                    <a:pt x="457092" y="27167"/>
                    <a:pt x="457092" y="31691"/>
                  </a:cubicBezTo>
                  <a:cubicBezTo>
                    <a:pt x="457092" y="36214"/>
                    <a:pt x="460760" y="39882"/>
                    <a:pt x="465284" y="39882"/>
                  </a:cubicBezTo>
                  <a:lnTo>
                    <a:pt x="519332" y="39882"/>
                  </a:lnTo>
                  <a:lnTo>
                    <a:pt x="519332" y="314270"/>
                  </a:lnTo>
                  <a:lnTo>
                    <a:pt x="39882" y="314270"/>
                  </a:lnTo>
                  <a:lnTo>
                    <a:pt x="39882" y="39882"/>
                  </a:lnTo>
                  <a:lnTo>
                    <a:pt x="416134" y="39882"/>
                  </a:lnTo>
                  <a:cubicBezTo>
                    <a:pt x="420658" y="39882"/>
                    <a:pt x="424325" y="36214"/>
                    <a:pt x="424325" y="31691"/>
                  </a:cubicBezTo>
                  <a:cubicBezTo>
                    <a:pt x="424325" y="27167"/>
                    <a:pt x="420658" y="23499"/>
                    <a:pt x="416134" y="23499"/>
                  </a:cubicBezTo>
                  <a:lnTo>
                    <a:pt x="31691" y="23499"/>
                  </a:lnTo>
                  <a:cubicBezTo>
                    <a:pt x="27167" y="23499"/>
                    <a:pt x="23499" y="27167"/>
                    <a:pt x="23499" y="31691"/>
                  </a:cubicBezTo>
                  <a:lnTo>
                    <a:pt x="23499" y="314270"/>
                  </a:lnTo>
                  <a:lnTo>
                    <a:pt x="16383" y="314270"/>
                  </a:ln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540100" y="16383"/>
                  </a:lnTo>
                  <a:cubicBezTo>
                    <a:pt x="541580" y="16383"/>
                    <a:pt x="542831" y="17634"/>
                    <a:pt x="542831" y="19114"/>
                  </a:cubicBezTo>
                  <a:lnTo>
                    <a:pt x="542831" y="3142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7698135" y="2903797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403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7719116" y="2903797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7740098" y="2903797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7281686" y="2682640"/>
              <a:ext cx="37885" cy="45141"/>
            </a:xfrm>
            <a:custGeom>
              <a:rect b="b" l="l" r="r" t="t"/>
              <a:pathLst>
                <a:path extrusionOk="0" h="55218" w="46342">
                  <a:moveTo>
                    <a:pt x="23171" y="0"/>
                  </a:moveTo>
                  <a:cubicBezTo>
                    <a:pt x="10395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1" y="55219"/>
                  </a:cubicBezTo>
                  <a:cubicBezTo>
                    <a:pt x="35948" y="55219"/>
                    <a:pt x="46343" y="44824"/>
                    <a:pt x="46343" y="32048"/>
                  </a:cubicBezTo>
                  <a:lnTo>
                    <a:pt x="46343" y="23170"/>
                  </a:lnTo>
                  <a:cubicBezTo>
                    <a:pt x="46343" y="10393"/>
                    <a:pt x="35948" y="0"/>
                    <a:pt x="23171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3" y="35791"/>
                    <a:pt x="16383" y="32048"/>
                  </a:cubicBezTo>
                  <a:lnTo>
                    <a:pt x="16383" y="23170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7442332" y="2682640"/>
              <a:ext cx="37885" cy="45141"/>
            </a:xfrm>
            <a:custGeom>
              <a:rect b="b" l="l" r="r" t="t"/>
              <a:pathLst>
                <a:path extrusionOk="0" h="55218" w="46342">
                  <a:moveTo>
                    <a:pt x="23171" y="0"/>
                  </a:moveTo>
                  <a:cubicBezTo>
                    <a:pt x="10395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1" y="55219"/>
                  </a:cubicBezTo>
                  <a:cubicBezTo>
                    <a:pt x="35948" y="55219"/>
                    <a:pt x="46343" y="44824"/>
                    <a:pt x="46343" y="32048"/>
                  </a:cubicBezTo>
                  <a:lnTo>
                    <a:pt x="46343" y="23170"/>
                  </a:lnTo>
                  <a:cubicBezTo>
                    <a:pt x="46343" y="10393"/>
                    <a:pt x="35948" y="0"/>
                    <a:pt x="23171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3" y="35791"/>
                    <a:pt x="16383" y="32048"/>
                  </a:cubicBezTo>
                  <a:lnTo>
                    <a:pt x="16383" y="23170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7533077" y="2682640"/>
              <a:ext cx="37885" cy="45141"/>
            </a:xfrm>
            <a:custGeom>
              <a:rect b="b" l="l" r="r" t="t"/>
              <a:pathLst>
                <a:path extrusionOk="0" h="55218" w="46342">
                  <a:moveTo>
                    <a:pt x="23171" y="0"/>
                  </a:moveTo>
                  <a:cubicBezTo>
                    <a:pt x="10395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1" y="55219"/>
                  </a:cubicBezTo>
                  <a:cubicBezTo>
                    <a:pt x="35948" y="55219"/>
                    <a:pt x="46343" y="44824"/>
                    <a:pt x="46343" y="32048"/>
                  </a:cubicBezTo>
                  <a:lnTo>
                    <a:pt x="46343" y="23170"/>
                  </a:lnTo>
                  <a:cubicBezTo>
                    <a:pt x="46343" y="10393"/>
                    <a:pt x="35948" y="0"/>
                    <a:pt x="23171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3" y="35791"/>
                    <a:pt x="16383" y="32048"/>
                  </a:cubicBezTo>
                  <a:lnTo>
                    <a:pt x="16383" y="23170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7574819" y="2682640"/>
              <a:ext cx="37884" cy="45141"/>
            </a:xfrm>
            <a:custGeom>
              <a:rect b="b" l="l" r="r" t="t"/>
              <a:pathLst>
                <a:path extrusionOk="0" h="55218" w="46341">
                  <a:moveTo>
                    <a:pt x="23170" y="0"/>
                  </a:moveTo>
                  <a:cubicBezTo>
                    <a:pt x="10394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0" y="55219"/>
                  </a:cubicBezTo>
                  <a:cubicBezTo>
                    <a:pt x="35947" y="55219"/>
                    <a:pt x="46342" y="44824"/>
                    <a:pt x="46342" y="32048"/>
                  </a:cubicBezTo>
                  <a:lnTo>
                    <a:pt x="46342" y="23170"/>
                  </a:lnTo>
                  <a:cubicBezTo>
                    <a:pt x="46343" y="10393"/>
                    <a:pt x="35948" y="0"/>
                    <a:pt x="23170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4" y="35791"/>
                    <a:pt x="16384" y="32048"/>
                  </a:cubicBezTo>
                  <a:lnTo>
                    <a:pt x="16384" y="23170"/>
                  </a:lnTo>
                  <a:cubicBezTo>
                    <a:pt x="16384" y="19428"/>
                    <a:pt x="19429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7416588" y="2682640"/>
              <a:ext cx="20196" cy="45141"/>
            </a:xfrm>
            <a:custGeom>
              <a:rect b="b" l="l" r="r" t="t"/>
              <a:pathLst>
                <a:path extrusionOk="0" h="55218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27"/>
                  </a:lnTo>
                  <a:cubicBezTo>
                    <a:pt x="8322" y="51551"/>
                    <a:pt x="11989" y="55219"/>
                    <a:pt x="16513" y="55219"/>
                  </a:cubicBezTo>
                  <a:cubicBezTo>
                    <a:pt x="21037" y="55219"/>
                    <a:pt x="24705" y="51551"/>
                    <a:pt x="24705" y="47027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7482261" y="2682640"/>
              <a:ext cx="20196" cy="45141"/>
            </a:xfrm>
            <a:custGeom>
              <a:rect b="b" l="l" r="r" t="t"/>
              <a:pathLst>
                <a:path extrusionOk="0" h="55218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8322" y="16383"/>
                  </a:lnTo>
                  <a:lnTo>
                    <a:pt x="8322" y="47027"/>
                  </a:lnTo>
                  <a:cubicBezTo>
                    <a:pt x="8322" y="51551"/>
                    <a:pt x="11989" y="55219"/>
                    <a:pt x="16513" y="55219"/>
                  </a:cubicBezTo>
                  <a:cubicBezTo>
                    <a:pt x="21037" y="55219"/>
                    <a:pt x="24705" y="51551"/>
                    <a:pt x="24705" y="47027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7507215" y="2682640"/>
              <a:ext cx="20196" cy="45141"/>
            </a:xfrm>
            <a:custGeom>
              <a:rect b="b" l="l" r="r" t="t"/>
              <a:pathLst>
                <a:path extrusionOk="0" h="55218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8323" y="16383"/>
                  </a:lnTo>
                  <a:lnTo>
                    <a:pt x="8323" y="47027"/>
                  </a:lnTo>
                  <a:cubicBezTo>
                    <a:pt x="8323" y="51551"/>
                    <a:pt x="11990" y="55219"/>
                    <a:pt x="16514" y="55219"/>
                  </a:cubicBezTo>
                  <a:cubicBezTo>
                    <a:pt x="21038" y="55219"/>
                    <a:pt x="24706" y="51551"/>
                    <a:pt x="24706" y="47027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7574819" y="2739500"/>
              <a:ext cx="37884" cy="45142"/>
            </a:xfrm>
            <a:custGeom>
              <a:rect b="b" l="l" r="r" t="t"/>
              <a:pathLst>
                <a:path extrusionOk="0" h="55220" w="46341">
                  <a:moveTo>
                    <a:pt x="23170" y="0"/>
                  </a:moveTo>
                  <a:cubicBezTo>
                    <a:pt x="10394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5" y="55220"/>
                    <a:pt x="23170" y="55220"/>
                  </a:cubicBezTo>
                  <a:cubicBezTo>
                    <a:pt x="35947" y="55220"/>
                    <a:pt x="46342" y="44825"/>
                    <a:pt x="46342" y="32050"/>
                  </a:cubicBezTo>
                  <a:lnTo>
                    <a:pt x="46342" y="23171"/>
                  </a:lnTo>
                  <a:cubicBezTo>
                    <a:pt x="46343" y="10395"/>
                    <a:pt x="35948" y="0"/>
                    <a:pt x="23170" y="0"/>
                  </a:cubicBezTo>
                  <a:close/>
                  <a:moveTo>
                    <a:pt x="29959" y="32050"/>
                  </a:moveTo>
                  <a:cubicBezTo>
                    <a:pt x="29959" y="35792"/>
                    <a:pt x="26914" y="38837"/>
                    <a:pt x="23171" y="38837"/>
                  </a:cubicBezTo>
                  <a:cubicBezTo>
                    <a:pt x="19428" y="38837"/>
                    <a:pt x="16384" y="35792"/>
                    <a:pt x="16384" y="32050"/>
                  </a:cubicBezTo>
                  <a:lnTo>
                    <a:pt x="16384" y="23171"/>
                  </a:lnTo>
                  <a:cubicBezTo>
                    <a:pt x="16384" y="19428"/>
                    <a:pt x="19429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7508547" y="2739500"/>
              <a:ext cx="37884" cy="45142"/>
            </a:xfrm>
            <a:custGeom>
              <a:rect b="b" l="l" r="r" t="t"/>
              <a:pathLst>
                <a:path extrusionOk="0" h="55220" w="46341">
                  <a:moveTo>
                    <a:pt x="23170" y="0"/>
                  </a:moveTo>
                  <a:cubicBezTo>
                    <a:pt x="10394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5" y="55220"/>
                    <a:pt x="23170" y="55220"/>
                  </a:cubicBezTo>
                  <a:cubicBezTo>
                    <a:pt x="35947" y="55220"/>
                    <a:pt x="46342" y="44825"/>
                    <a:pt x="46342" y="32050"/>
                  </a:cubicBezTo>
                  <a:lnTo>
                    <a:pt x="46342" y="23171"/>
                  </a:lnTo>
                  <a:cubicBezTo>
                    <a:pt x="46342" y="10395"/>
                    <a:pt x="35947" y="0"/>
                    <a:pt x="23170" y="0"/>
                  </a:cubicBezTo>
                  <a:close/>
                  <a:moveTo>
                    <a:pt x="29958" y="32050"/>
                  </a:moveTo>
                  <a:cubicBezTo>
                    <a:pt x="29958" y="35792"/>
                    <a:pt x="26913" y="38837"/>
                    <a:pt x="23170" y="38837"/>
                  </a:cubicBezTo>
                  <a:cubicBezTo>
                    <a:pt x="19427" y="38837"/>
                    <a:pt x="16383" y="35792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0" y="16383"/>
                  </a:cubicBezTo>
                  <a:cubicBezTo>
                    <a:pt x="26913" y="16383"/>
                    <a:pt x="29958" y="19428"/>
                    <a:pt x="29958" y="23171"/>
                  </a:cubicBezTo>
                  <a:lnTo>
                    <a:pt x="29958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7417802" y="2739500"/>
              <a:ext cx="37885" cy="45142"/>
            </a:xfrm>
            <a:custGeom>
              <a:rect b="b" l="l" r="r" t="t"/>
              <a:pathLst>
                <a:path extrusionOk="0" h="55220" w="46343">
                  <a:moveTo>
                    <a:pt x="23172" y="0"/>
                  </a:moveTo>
                  <a:cubicBezTo>
                    <a:pt x="10396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6" y="55220"/>
                    <a:pt x="23172" y="55220"/>
                  </a:cubicBezTo>
                  <a:cubicBezTo>
                    <a:pt x="35949" y="55220"/>
                    <a:pt x="46344" y="44825"/>
                    <a:pt x="46344" y="32050"/>
                  </a:cubicBezTo>
                  <a:lnTo>
                    <a:pt x="46344" y="23171"/>
                  </a:lnTo>
                  <a:cubicBezTo>
                    <a:pt x="46344" y="10395"/>
                    <a:pt x="35949" y="0"/>
                    <a:pt x="23172" y="0"/>
                  </a:cubicBezTo>
                  <a:close/>
                  <a:moveTo>
                    <a:pt x="29961" y="32050"/>
                  </a:moveTo>
                  <a:cubicBezTo>
                    <a:pt x="29961" y="35792"/>
                    <a:pt x="26915" y="38837"/>
                    <a:pt x="23172" y="38837"/>
                  </a:cubicBezTo>
                  <a:cubicBezTo>
                    <a:pt x="19429" y="38837"/>
                    <a:pt x="16383" y="35792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2" y="16383"/>
                  </a:cubicBezTo>
                  <a:cubicBezTo>
                    <a:pt x="26915" y="16383"/>
                    <a:pt x="29961" y="19428"/>
                    <a:pt x="29961" y="23171"/>
                  </a:cubicBezTo>
                  <a:lnTo>
                    <a:pt x="29961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7281686" y="2739500"/>
              <a:ext cx="37885" cy="45142"/>
            </a:xfrm>
            <a:custGeom>
              <a:rect b="b" l="l" r="r" t="t"/>
              <a:pathLst>
                <a:path extrusionOk="0" h="55220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5" y="55220"/>
                    <a:pt x="23171" y="55220"/>
                  </a:cubicBezTo>
                  <a:cubicBezTo>
                    <a:pt x="35948" y="55220"/>
                    <a:pt x="46343" y="44825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2"/>
                    <a:pt x="26914" y="38837"/>
                    <a:pt x="23171" y="38837"/>
                  </a:cubicBezTo>
                  <a:cubicBezTo>
                    <a:pt x="19428" y="38837"/>
                    <a:pt x="16383" y="35792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7549118" y="2739500"/>
              <a:ext cx="20196" cy="45142"/>
            </a:xfrm>
            <a:custGeom>
              <a:rect b="b" l="l" r="r" t="t"/>
              <a:pathLst>
                <a:path extrusionOk="0" h="55220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28"/>
                  </a:lnTo>
                  <a:cubicBezTo>
                    <a:pt x="8322" y="51552"/>
                    <a:pt x="11989" y="55220"/>
                    <a:pt x="16513" y="55220"/>
                  </a:cubicBezTo>
                  <a:cubicBezTo>
                    <a:pt x="21037" y="55220"/>
                    <a:pt x="24705" y="51552"/>
                    <a:pt x="24705" y="47028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7457934" y="2739500"/>
              <a:ext cx="20196" cy="45142"/>
            </a:xfrm>
            <a:custGeom>
              <a:rect b="b" l="l" r="r" t="t"/>
              <a:pathLst>
                <a:path extrusionOk="0" h="55220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3" y="16383"/>
                  </a:lnTo>
                  <a:lnTo>
                    <a:pt x="8323" y="47028"/>
                  </a:lnTo>
                  <a:cubicBezTo>
                    <a:pt x="8323" y="51552"/>
                    <a:pt x="11990" y="55220"/>
                    <a:pt x="16514" y="55220"/>
                  </a:cubicBezTo>
                  <a:cubicBezTo>
                    <a:pt x="21038" y="55220"/>
                    <a:pt x="24706" y="51552"/>
                    <a:pt x="24706" y="47028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7482888" y="2739500"/>
              <a:ext cx="20196" cy="45142"/>
            </a:xfrm>
            <a:custGeom>
              <a:rect b="b" l="l" r="r" t="t"/>
              <a:pathLst>
                <a:path extrusionOk="0" h="55220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3" y="16383"/>
                  </a:lnTo>
                  <a:lnTo>
                    <a:pt x="8323" y="47028"/>
                  </a:lnTo>
                  <a:cubicBezTo>
                    <a:pt x="8323" y="51552"/>
                    <a:pt x="11990" y="55220"/>
                    <a:pt x="16514" y="55220"/>
                  </a:cubicBezTo>
                  <a:cubicBezTo>
                    <a:pt x="21038" y="55220"/>
                    <a:pt x="24706" y="51552"/>
                    <a:pt x="24706" y="47028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7281686" y="2796361"/>
              <a:ext cx="37885" cy="45143"/>
            </a:xfrm>
            <a:custGeom>
              <a:rect b="b" l="l" r="r" t="t"/>
              <a:pathLst>
                <a:path extrusionOk="0" h="55221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1" y="55221"/>
                  </a:cubicBezTo>
                  <a:cubicBezTo>
                    <a:pt x="35948" y="55221"/>
                    <a:pt x="46343" y="44827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3" y="35793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7442332" y="2796361"/>
              <a:ext cx="37885" cy="45143"/>
            </a:xfrm>
            <a:custGeom>
              <a:rect b="b" l="l" r="r" t="t"/>
              <a:pathLst>
                <a:path extrusionOk="0" h="55221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1" y="55221"/>
                  </a:cubicBezTo>
                  <a:cubicBezTo>
                    <a:pt x="35948" y="55221"/>
                    <a:pt x="46343" y="44827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3" y="35793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7533077" y="2796361"/>
              <a:ext cx="37885" cy="45143"/>
            </a:xfrm>
            <a:custGeom>
              <a:rect b="b" l="l" r="r" t="t"/>
              <a:pathLst>
                <a:path extrusionOk="0" h="55221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1" y="55221"/>
                  </a:cubicBezTo>
                  <a:cubicBezTo>
                    <a:pt x="35948" y="55221"/>
                    <a:pt x="46343" y="44827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3" y="35793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7574819" y="2796361"/>
              <a:ext cx="37884" cy="45143"/>
            </a:xfrm>
            <a:custGeom>
              <a:rect b="b" l="l" r="r" t="t"/>
              <a:pathLst>
                <a:path extrusionOk="0" h="55221" w="46341">
                  <a:moveTo>
                    <a:pt x="23170" y="0"/>
                  </a:moveTo>
                  <a:cubicBezTo>
                    <a:pt x="10394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0" y="55221"/>
                  </a:cubicBezTo>
                  <a:cubicBezTo>
                    <a:pt x="35947" y="55221"/>
                    <a:pt x="46342" y="44827"/>
                    <a:pt x="46342" y="32050"/>
                  </a:cubicBezTo>
                  <a:lnTo>
                    <a:pt x="46342" y="23171"/>
                  </a:lnTo>
                  <a:cubicBezTo>
                    <a:pt x="46343" y="10395"/>
                    <a:pt x="35948" y="0"/>
                    <a:pt x="23170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4" y="35793"/>
                    <a:pt x="16384" y="32050"/>
                  </a:cubicBezTo>
                  <a:lnTo>
                    <a:pt x="16384" y="23171"/>
                  </a:lnTo>
                  <a:cubicBezTo>
                    <a:pt x="16384" y="19428"/>
                    <a:pt x="19429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7416588" y="2796361"/>
              <a:ext cx="20196" cy="45143"/>
            </a:xfrm>
            <a:custGeom>
              <a:rect b="b" l="l" r="r" t="t"/>
              <a:pathLst>
                <a:path extrusionOk="0" h="55221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30"/>
                  </a:lnTo>
                  <a:cubicBezTo>
                    <a:pt x="8322" y="51553"/>
                    <a:pt x="11989" y="55221"/>
                    <a:pt x="16513" y="55221"/>
                  </a:cubicBezTo>
                  <a:cubicBezTo>
                    <a:pt x="21037" y="55221"/>
                    <a:pt x="24705" y="51553"/>
                    <a:pt x="24705" y="47030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7482261" y="2796361"/>
              <a:ext cx="20196" cy="45143"/>
            </a:xfrm>
            <a:custGeom>
              <a:rect b="b" l="l" r="r" t="t"/>
              <a:pathLst>
                <a:path extrusionOk="0" h="55221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30"/>
                  </a:lnTo>
                  <a:cubicBezTo>
                    <a:pt x="8322" y="51553"/>
                    <a:pt x="11989" y="55221"/>
                    <a:pt x="16513" y="55221"/>
                  </a:cubicBezTo>
                  <a:cubicBezTo>
                    <a:pt x="21037" y="55221"/>
                    <a:pt x="24705" y="51553"/>
                    <a:pt x="24705" y="47030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7507214" y="2796361"/>
              <a:ext cx="20196" cy="45143"/>
            </a:xfrm>
            <a:custGeom>
              <a:rect b="b" l="l" r="r" t="t"/>
              <a:pathLst>
                <a:path extrusionOk="0" h="55221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3" y="16383"/>
                  </a:lnTo>
                  <a:lnTo>
                    <a:pt x="8323" y="47030"/>
                  </a:lnTo>
                  <a:cubicBezTo>
                    <a:pt x="8323" y="51553"/>
                    <a:pt x="11990" y="55221"/>
                    <a:pt x="16514" y="55221"/>
                  </a:cubicBezTo>
                  <a:cubicBezTo>
                    <a:pt x="21038" y="55221"/>
                    <a:pt x="24706" y="51553"/>
                    <a:pt x="24706" y="47030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7625264" y="2665852"/>
              <a:ext cx="103681" cy="62379"/>
            </a:xfrm>
            <a:custGeom>
              <a:rect b="b" l="l" r="r" t="t"/>
              <a:pathLst>
                <a:path extrusionOk="0" h="76305" w="126827">
                  <a:moveTo>
                    <a:pt x="118636" y="59922"/>
                  </a:moveTo>
                  <a:lnTo>
                    <a:pt x="106886" y="59922"/>
                  </a:lnTo>
                  <a:lnTo>
                    <a:pt x="106886" y="8192"/>
                  </a:lnTo>
                  <a:cubicBezTo>
                    <a:pt x="106886" y="3668"/>
                    <a:pt x="103219" y="0"/>
                    <a:pt x="98695" y="0"/>
                  </a:cubicBezTo>
                  <a:cubicBezTo>
                    <a:pt x="94171" y="0"/>
                    <a:pt x="90503" y="3668"/>
                    <a:pt x="90503" y="8192"/>
                  </a:cubicBezTo>
                  <a:lnTo>
                    <a:pt x="90503" y="59922"/>
                  </a:lnTo>
                  <a:lnTo>
                    <a:pt x="83365" y="59922"/>
                  </a:lnTo>
                  <a:lnTo>
                    <a:pt x="83365" y="41090"/>
                  </a:lnTo>
                  <a:cubicBezTo>
                    <a:pt x="83365" y="36566"/>
                    <a:pt x="79698" y="32898"/>
                    <a:pt x="75174" y="32898"/>
                  </a:cubicBezTo>
                  <a:cubicBezTo>
                    <a:pt x="70650" y="32898"/>
                    <a:pt x="66982" y="36566"/>
                    <a:pt x="66982" y="41090"/>
                  </a:cubicBezTo>
                  <a:lnTo>
                    <a:pt x="66982" y="59922"/>
                  </a:lnTo>
                  <a:lnTo>
                    <a:pt x="59845" y="59922"/>
                  </a:lnTo>
                  <a:lnTo>
                    <a:pt x="59845" y="21116"/>
                  </a:lnTo>
                  <a:cubicBezTo>
                    <a:pt x="59845" y="16592"/>
                    <a:pt x="56177" y="12924"/>
                    <a:pt x="51653" y="12924"/>
                  </a:cubicBezTo>
                  <a:cubicBezTo>
                    <a:pt x="47129" y="12924"/>
                    <a:pt x="43461" y="16592"/>
                    <a:pt x="43461" y="21116"/>
                  </a:cubicBezTo>
                  <a:lnTo>
                    <a:pt x="43461" y="59922"/>
                  </a:lnTo>
                  <a:lnTo>
                    <a:pt x="36325" y="59922"/>
                  </a:lnTo>
                  <a:lnTo>
                    <a:pt x="36325" y="41090"/>
                  </a:lnTo>
                  <a:cubicBezTo>
                    <a:pt x="36325" y="36566"/>
                    <a:pt x="32657" y="32898"/>
                    <a:pt x="28133" y="32898"/>
                  </a:cubicBezTo>
                  <a:cubicBezTo>
                    <a:pt x="23609" y="32898"/>
                    <a:pt x="19942" y="36566"/>
                    <a:pt x="19942" y="41090"/>
                  </a:cubicBezTo>
                  <a:lnTo>
                    <a:pt x="19942" y="59922"/>
                  </a:lnTo>
                  <a:lnTo>
                    <a:pt x="8192" y="59922"/>
                  </a:lnTo>
                  <a:cubicBezTo>
                    <a:pt x="3668" y="59922"/>
                    <a:pt x="0" y="63590"/>
                    <a:pt x="0" y="68114"/>
                  </a:cubicBezTo>
                  <a:cubicBezTo>
                    <a:pt x="0" y="72637"/>
                    <a:pt x="3668" y="76305"/>
                    <a:pt x="8192" y="76305"/>
                  </a:cubicBezTo>
                  <a:lnTo>
                    <a:pt x="118636" y="76305"/>
                  </a:lnTo>
                  <a:cubicBezTo>
                    <a:pt x="123160" y="76305"/>
                    <a:pt x="126828" y="72637"/>
                    <a:pt x="126828" y="68114"/>
                  </a:cubicBezTo>
                  <a:cubicBezTo>
                    <a:pt x="126828" y="63590"/>
                    <a:pt x="123160" y="59922"/>
                    <a:pt x="118636" y="599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7625265" y="2742723"/>
              <a:ext cx="48672" cy="13393"/>
            </a:xfrm>
            <a:custGeom>
              <a:rect b="b" l="l" r="r" t="t"/>
              <a:pathLst>
                <a:path extrusionOk="0" h="16383" w="59538">
                  <a:moveTo>
                    <a:pt x="5134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7" y="16383"/>
                  </a:lnTo>
                  <a:cubicBezTo>
                    <a:pt x="55871" y="16383"/>
                    <a:pt x="59539" y="12716"/>
                    <a:pt x="59539" y="8192"/>
                  </a:cubicBezTo>
                  <a:cubicBezTo>
                    <a:pt x="59539" y="3668"/>
                    <a:pt x="55871" y="0"/>
                    <a:pt x="51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7625265" y="2763004"/>
              <a:ext cx="48672" cy="13393"/>
            </a:xfrm>
            <a:custGeom>
              <a:rect b="b" l="l" r="r" t="t"/>
              <a:pathLst>
                <a:path extrusionOk="0" h="16383" w="59538">
                  <a:moveTo>
                    <a:pt x="5134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7" y="16383"/>
                  </a:lnTo>
                  <a:cubicBezTo>
                    <a:pt x="55871" y="16383"/>
                    <a:pt x="59539" y="12716"/>
                    <a:pt x="59539" y="8192"/>
                  </a:cubicBezTo>
                  <a:cubicBezTo>
                    <a:pt x="59539" y="3668"/>
                    <a:pt x="55871" y="0"/>
                    <a:pt x="51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7625265" y="2783286"/>
              <a:ext cx="48672" cy="13393"/>
            </a:xfrm>
            <a:custGeom>
              <a:rect b="b" l="l" r="r" t="t"/>
              <a:pathLst>
                <a:path extrusionOk="0" h="16383" w="59538">
                  <a:moveTo>
                    <a:pt x="5134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1347" y="16383"/>
                  </a:lnTo>
                  <a:cubicBezTo>
                    <a:pt x="55871" y="16383"/>
                    <a:pt x="59539" y="12716"/>
                    <a:pt x="59539" y="8192"/>
                  </a:cubicBezTo>
                  <a:cubicBezTo>
                    <a:pt x="59539" y="3668"/>
                    <a:pt x="55871" y="0"/>
                    <a:pt x="51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7680293" y="2742723"/>
              <a:ext cx="48673" cy="13393"/>
            </a:xfrm>
            <a:custGeom>
              <a:rect b="b" l="l" r="r" t="t"/>
              <a:pathLst>
                <a:path extrusionOk="0" h="16383" w="59539">
                  <a:moveTo>
                    <a:pt x="5134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8" y="16383"/>
                  </a:lnTo>
                  <a:cubicBezTo>
                    <a:pt x="55872" y="16383"/>
                    <a:pt x="59540" y="12716"/>
                    <a:pt x="59540" y="8192"/>
                  </a:cubicBezTo>
                  <a:cubicBezTo>
                    <a:pt x="59540" y="3668"/>
                    <a:pt x="55872" y="0"/>
                    <a:pt x="51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7680293" y="2763004"/>
              <a:ext cx="48673" cy="13393"/>
            </a:xfrm>
            <a:custGeom>
              <a:rect b="b" l="l" r="r" t="t"/>
              <a:pathLst>
                <a:path extrusionOk="0" h="16383" w="59539">
                  <a:moveTo>
                    <a:pt x="5134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8" y="16383"/>
                  </a:lnTo>
                  <a:cubicBezTo>
                    <a:pt x="55872" y="16383"/>
                    <a:pt x="59540" y="12716"/>
                    <a:pt x="59540" y="8192"/>
                  </a:cubicBezTo>
                  <a:cubicBezTo>
                    <a:pt x="59540" y="3668"/>
                    <a:pt x="55872" y="0"/>
                    <a:pt x="51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7680293" y="2783286"/>
              <a:ext cx="48673" cy="13393"/>
            </a:xfrm>
            <a:custGeom>
              <a:rect b="b" l="l" r="r" t="t"/>
              <a:pathLst>
                <a:path extrusionOk="0" h="16383" w="59539">
                  <a:moveTo>
                    <a:pt x="5134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1348" y="16383"/>
                  </a:lnTo>
                  <a:cubicBezTo>
                    <a:pt x="55872" y="16383"/>
                    <a:pt x="59540" y="12716"/>
                    <a:pt x="59540" y="8192"/>
                  </a:cubicBezTo>
                  <a:cubicBezTo>
                    <a:pt x="59540" y="3668"/>
                    <a:pt x="55872" y="0"/>
                    <a:pt x="51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7625743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7643807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7661872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7679936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7698000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7716064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25"/>
          <p:cNvGrpSpPr/>
          <p:nvPr/>
        </p:nvGrpSpPr>
        <p:grpSpPr>
          <a:xfrm>
            <a:off x="3902377" y="1751076"/>
            <a:ext cx="447357" cy="457156"/>
            <a:chOff x="5530704" y="2596551"/>
            <a:chExt cx="447357" cy="457156"/>
          </a:xfrm>
        </p:grpSpPr>
        <p:sp>
          <p:nvSpPr>
            <p:cNvPr id="1146" name="Google Shape;1146;p25"/>
            <p:cNvSpPr/>
            <p:nvPr/>
          </p:nvSpPr>
          <p:spPr>
            <a:xfrm>
              <a:off x="5715500" y="2862810"/>
              <a:ext cx="78370" cy="32214"/>
            </a:xfrm>
            <a:custGeom>
              <a:rect b="b" l="l" r="r" t="t"/>
              <a:pathLst>
                <a:path extrusionOk="0" h="39405" w="95866">
                  <a:moveTo>
                    <a:pt x="91698" y="1058"/>
                  </a:moveTo>
                  <a:cubicBezTo>
                    <a:pt x="87757" y="-1163"/>
                    <a:pt x="82761" y="228"/>
                    <a:pt x="80539" y="4169"/>
                  </a:cubicBezTo>
                  <a:cubicBezTo>
                    <a:pt x="73980" y="15799"/>
                    <a:pt x="61653" y="23023"/>
                    <a:pt x="48370" y="23023"/>
                  </a:cubicBezTo>
                  <a:lnTo>
                    <a:pt x="47498" y="23023"/>
                  </a:lnTo>
                  <a:cubicBezTo>
                    <a:pt x="34213" y="23023"/>
                    <a:pt x="21887" y="15799"/>
                    <a:pt x="15328" y="4169"/>
                  </a:cubicBezTo>
                  <a:cubicBezTo>
                    <a:pt x="13104" y="229"/>
                    <a:pt x="8111" y="-1165"/>
                    <a:pt x="4169" y="1058"/>
                  </a:cubicBezTo>
                  <a:cubicBezTo>
                    <a:pt x="228" y="3281"/>
                    <a:pt x="-1164" y="8277"/>
                    <a:pt x="1058" y="12218"/>
                  </a:cubicBezTo>
                  <a:cubicBezTo>
                    <a:pt x="10517" y="28988"/>
                    <a:pt x="28311" y="39406"/>
                    <a:pt x="47498" y="39406"/>
                  </a:cubicBezTo>
                  <a:lnTo>
                    <a:pt x="48370" y="39406"/>
                  </a:lnTo>
                  <a:cubicBezTo>
                    <a:pt x="67556" y="39406"/>
                    <a:pt x="85350" y="28987"/>
                    <a:pt x="94808" y="12218"/>
                  </a:cubicBezTo>
                  <a:cubicBezTo>
                    <a:pt x="97031" y="8277"/>
                    <a:pt x="95639" y="3280"/>
                    <a:pt x="91698" y="10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602139" y="2596551"/>
              <a:ext cx="304385" cy="457156"/>
            </a:xfrm>
            <a:custGeom>
              <a:rect b="b" l="l" r="r" t="t"/>
              <a:pathLst>
                <a:path extrusionOk="0" h="559212" w="372336">
                  <a:moveTo>
                    <a:pt x="301228" y="344890"/>
                  </a:moveTo>
                  <a:cubicBezTo>
                    <a:pt x="305317" y="346835"/>
                    <a:pt x="310202" y="345099"/>
                    <a:pt x="312146" y="341016"/>
                  </a:cubicBezTo>
                  <a:cubicBezTo>
                    <a:pt x="318002" y="328715"/>
                    <a:pt x="321937" y="315822"/>
                    <a:pt x="323940" y="302499"/>
                  </a:cubicBezTo>
                  <a:lnTo>
                    <a:pt x="348347" y="302499"/>
                  </a:lnTo>
                  <a:cubicBezTo>
                    <a:pt x="361574" y="302499"/>
                    <a:pt x="372336" y="291738"/>
                    <a:pt x="372336" y="278512"/>
                  </a:cubicBezTo>
                  <a:lnTo>
                    <a:pt x="372336" y="176165"/>
                  </a:lnTo>
                  <a:cubicBezTo>
                    <a:pt x="372338" y="162937"/>
                    <a:pt x="361577" y="152176"/>
                    <a:pt x="348349" y="152176"/>
                  </a:cubicBezTo>
                  <a:lnTo>
                    <a:pt x="325506" y="152176"/>
                  </a:lnTo>
                  <a:lnTo>
                    <a:pt x="325506" y="113321"/>
                  </a:lnTo>
                  <a:cubicBezTo>
                    <a:pt x="325506" y="58763"/>
                    <a:pt x="281121" y="14377"/>
                    <a:pt x="226562" y="14377"/>
                  </a:cubicBezTo>
                  <a:cubicBezTo>
                    <a:pt x="218380" y="14377"/>
                    <a:pt x="210270" y="15398"/>
                    <a:pt x="202361" y="17396"/>
                  </a:cubicBezTo>
                  <a:cubicBezTo>
                    <a:pt x="186401" y="6423"/>
                    <a:pt x="167138" y="0"/>
                    <a:pt x="146537" y="0"/>
                  </a:cubicBezTo>
                  <a:lnTo>
                    <a:pt x="69478" y="0"/>
                  </a:lnTo>
                  <a:cubicBezTo>
                    <a:pt x="64337" y="0"/>
                    <a:pt x="59502" y="2738"/>
                    <a:pt x="56855" y="7146"/>
                  </a:cubicBezTo>
                  <a:cubicBezTo>
                    <a:pt x="54600" y="10907"/>
                    <a:pt x="54166" y="15502"/>
                    <a:pt x="55587" y="19584"/>
                  </a:cubicBezTo>
                  <a:lnTo>
                    <a:pt x="32428" y="19584"/>
                  </a:lnTo>
                  <a:cubicBezTo>
                    <a:pt x="27334" y="19584"/>
                    <a:pt x="22674" y="22160"/>
                    <a:pt x="19965" y="26473"/>
                  </a:cubicBezTo>
                  <a:cubicBezTo>
                    <a:pt x="17255" y="30786"/>
                    <a:pt x="16956" y="36101"/>
                    <a:pt x="19165" y="40690"/>
                  </a:cubicBezTo>
                  <a:lnTo>
                    <a:pt x="47616" y="99791"/>
                  </a:lnTo>
                  <a:cubicBezTo>
                    <a:pt x="47613" y="106789"/>
                    <a:pt x="47605" y="131647"/>
                    <a:pt x="47599" y="152177"/>
                  </a:cubicBezTo>
                  <a:lnTo>
                    <a:pt x="23989" y="152177"/>
                  </a:lnTo>
                  <a:cubicBezTo>
                    <a:pt x="10762" y="152177"/>
                    <a:pt x="0" y="162938"/>
                    <a:pt x="0" y="176165"/>
                  </a:cubicBezTo>
                  <a:lnTo>
                    <a:pt x="0" y="278512"/>
                  </a:lnTo>
                  <a:cubicBezTo>
                    <a:pt x="0" y="291738"/>
                    <a:pt x="10762" y="302499"/>
                    <a:pt x="23989" y="302499"/>
                  </a:cubicBezTo>
                  <a:lnTo>
                    <a:pt x="49185" y="302499"/>
                  </a:lnTo>
                  <a:cubicBezTo>
                    <a:pt x="55609" y="344789"/>
                    <a:pt x="81252" y="380843"/>
                    <a:pt x="116907" y="401441"/>
                  </a:cubicBezTo>
                  <a:cubicBezTo>
                    <a:pt x="113171" y="403880"/>
                    <a:pt x="110692" y="408090"/>
                    <a:pt x="110692" y="412875"/>
                  </a:cubicBezTo>
                  <a:lnTo>
                    <a:pt x="110692" y="442929"/>
                  </a:lnTo>
                  <a:lnTo>
                    <a:pt x="19559" y="442929"/>
                  </a:lnTo>
                  <a:cubicBezTo>
                    <a:pt x="9021" y="442929"/>
                    <a:pt x="446" y="451504"/>
                    <a:pt x="446" y="462042"/>
                  </a:cubicBezTo>
                  <a:lnTo>
                    <a:pt x="446" y="540098"/>
                  </a:lnTo>
                  <a:cubicBezTo>
                    <a:pt x="446" y="550637"/>
                    <a:pt x="9021" y="559212"/>
                    <a:pt x="19559" y="559212"/>
                  </a:cubicBezTo>
                  <a:lnTo>
                    <a:pt x="352776" y="559212"/>
                  </a:lnTo>
                  <a:cubicBezTo>
                    <a:pt x="363314" y="559212"/>
                    <a:pt x="371889" y="550637"/>
                    <a:pt x="371889" y="540098"/>
                  </a:cubicBezTo>
                  <a:lnTo>
                    <a:pt x="371889" y="462042"/>
                  </a:lnTo>
                  <a:cubicBezTo>
                    <a:pt x="371889" y="451504"/>
                    <a:pt x="363314" y="442929"/>
                    <a:pt x="352776" y="442929"/>
                  </a:cubicBezTo>
                  <a:lnTo>
                    <a:pt x="261643" y="442929"/>
                  </a:lnTo>
                  <a:lnTo>
                    <a:pt x="261643" y="412875"/>
                  </a:lnTo>
                  <a:cubicBezTo>
                    <a:pt x="261643" y="408263"/>
                    <a:pt x="259339" y="404186"/>
                    <a:pt x="255827" y="401713"/>
                  </a:cubicBezTo>
                  <a:cubicBezTo>
                    <a:pt x="265371" y="396251"/>
                    <a:pt x="274322" y="389630"/>
                    <a:pt x="282464" y="381894"/>
                  </a:cubicBezTo>
                  <a:cubicBezTo>
                    <a:pt x="285744" y="378778"/>
                    <a:pt x="285876" y="373592"/>
                    <a:pt x="282760" y="370312"/>
                  </a:cubicBezTo>
                  <a:cubicBezTo>
                    <a:pt x="279644" y="367032"/>
                    <a:pt x="274459" y="366900"/>
                    <a:pt x="271179" y="370016"/>
                  </a:cubicBezTo>
                  <a:cubicBezTo>
                    <a:pt x="256408" y="384050"/>
                    <a:pt x="238654" y="393982"/>
                    <a:pt x="219426" y="399223"/>
                  </a:cubicBezTo>
                  <a:lnTo>
                    <a:pt x="153749" y="399223"/>
                  </a:lnTo>
                  <a:cubicBezTo>
                    <a:pt x="108619" y="386892"/>
                    <a:pt x="73848" y="349210"/>
                    <a:pt x="65763" y="302498"/>
                  </a:cubicBezTo>
                  <a:lnTo>
                    <a:pt x="143187" y="302498"/>
                  </a:lnTo>
                  <a:cubicBezTo>
                    <a:pt x="150036" y="302498"/>
                    <a:pt x="156147" y="298150"/>
                    <a:pt x="158391" y="291678"/>
                  </a:cubicBezTo>
                  <a:lnTo>
                    <a:pt x="162656" y="279376"/>
                  </a:lnTo>
                  <a:lnTo>
                    <a:pt x="162656" y="297408"/>
                  </a:lnTo>
                  <a:cubicBezTo>
                    <a:pt x="162656" y="307947"/>
                    <a:pt x="171230" y="316522"/>
                    <a:pt x="181770" y="316522"/>
                  </a:cubicBezTo>
                  <a:lnTo>
                    <a:pt x="197763" y="316522"/>
                  </a:lnTo>
                  <a:cubicBezTo>
                    <a:pt x="202287" y="316522"/>
                    <a:pt x="205955" y="312854"/>
                    <a:pt x="205955" y="308330"/>
                  </a:cubicBezTo>
                  <a:cubicBezTo>
                    <a:pt x="205955" y="303806"/>
                    <a:pt x="202287" y="300139"/>
                    <a:pt x="197763" y="300139"/>
                  </a:cubicBezTo>
                  <a:lnTo>
                    <a:pt x="181770" y="300139"/>
                  </a:lnTo>
                  <a:cubicBezTo>
                    <a:pt x="180290" y="300139"/>
                    <a:pt x="179039" y="298888"/>
                    <a:pt x="179039" y="297408"/>
                  </a:cubicBezTo>
                  <a:lnTo>
                    <a:pt x="179039" y="270825"/>
                  </a:lnTo>
                  <a:lnTo>
                    <a:pt x="204646" y="270825"/>
                  </a:lnTo>
                  <a:cubicBezTo>
                    <a:pt x="205516" y="270825"/>
                    <a:pt x="207107" y="271957"/>
                    <a:pt x="207393" y="272780"/>
                  </a:cubicBezTo>
                  <a:lnTo>
                    <a:pt x="213946" y="291680"/>
                  </a:lnTo>
                  <a:cubicBezTo>
                    <a:pt x="216191" y="298151"/>
                    <a:pt x="222301" y="302499"/>
                    <a:pt x="229149" y="302499"/>
                  </a:cubicBezTo>
                  <a:lnTo>
                    <a:pt x="307326" y="302499"/>
                  </a:lnTo>
                  <a:cubicBezTo>
                    <a:pt x="305462" y="313365"/>
                    <a:pt x="302150" y="323900"/>
                    <a:pt x="297354" y="333972"/>
                  </a:cubicBezTo>
                  <a:cubicBezTo>
                    <a:pt x="295409" y="338057"/>
                    <a:pt x="297145" y="342944"/>
                    <a:pt x="301228" y="344890"/>
                  </a:cubicBezTo>
                  <a:close/>
                  <a:moveTo>
                    <a:pt x="340580" y="168559"/>
                  </a:moveTo>
                  <a:lnTo>
                    <a:pt x="348349" y="168559"/>
                  </a:lnTo>
                  <a:cubicBezTo>
                    <a:pt x="352543" y="168559"/>
                    <a:pt x="355955" y="171971"/>
                    <a:pt x="355955" y="176164"/>
                  </a:cubicBezTo>
                  <a:lnTo>
                    <a:pt x="355955" y="278511"/>
                  </a:lnTo>
                  <a:cubicBezTo>
                    <a:pt x="355955" y="282704"/>
                    <a:pt x="352543" y="286115"/>
                    <a:pt x="348349" y="286115"/>
                  </a:cubicBezTo>
                  <a:lnTo>
                    <a:pt x="340580" y="286115"/>
                  </a:lnTo>
                  <a:lnTo>
                    <a:pt x="340580" y="168559"/>
                  </a:lnTo>
                  <a:close/>
                  <a:moveTo>
                    <a:pt x="32213" y="286116"/>
                  </a:moveTo>
                  <a:lnTo>
                    <a:pt x="23992" y="286116"/>
                  </a:lnTo>
                  <a:cubicBezTo>
                    <a:pt x="19797" y="286116"/>
                    <a:pt x="16385" y="282704"/>
                    <a:pt x="16385" y="278512"/>
                  </a:cubicBezTo>
                  <a:lnTo>
                    <a:pt x="16385" y="176165"/>
                  </a:lnTo>
                  <a:cubicBezTo>
                    <a:pt x="16385" y="171972"/>
                    <a:pt x="19797" y="168560"/>
                    <a:pt x="23992" y="168560"/>
                  </a:cubicBezTo>
                  <a:lnTo>
                    <a:pt x="32213" y="168560"/>
                  </a:lnTo>
                  <a:lnTo>
                    <a:pt x="32213" y="286116"/>
                  </a:lnTo>
                  <a:close/>
                  <a:moveTo>
                    <a:pt x="127077" y="415606"/>
                  </a:moveTo>
                  <a:lnTo>
                    <a:pt x="245262" y="415606"/>
                  </a:lnTo>
                  <a:lnTo>
                    <a:pt x="245262" y="442929"/>
                  </a:lnTo>
                  <a:lnTo>
                    <a:pt x="234228" y="442929"/>
                  </a:lnTo>
                  <a:cubicBezTo>
                    <a:pt x="229704" y="442929"/>
                    <a:pt x="226036" y="446596"/>
                    <a:pt x="226036" y="451120"/>
                  </a:cubicBezTo>
                  <a:cubicBezTo>
                    <a:pt x="226036" y="455644"/>
                    <a:pt x="229704" y="459312"/>
                    <a:pt x="234228" y="459312"/>
                  </a:cubicBezTo>
                  <a:lnTo>
                    <a:pt x="352779" y="459312"/>
                  </a:lnTo>
                  <a:cubicBezTo>
                    <a:pt x="354259" y="459312"/>
                    <a:pt x="355509" y="460562"/>
                    <a:pt x="355509" y="462042"/>
                  </a:cubicBezTo>
                  <a:lnTo>
                    <a:pt x="355509" y="540098"/>
                  </a:lnTo>
                  <a:cubicBezTo>
                    <a:pt x="355509" y="541578"/>
                    <a:pt x="354259" y="542829"/>
                    <a:pt x="352779" y="542829"/>
                  </a:cubicBezTo>
                  <a:lnTo>
                    <a:pt x="19563" y="542829"/>
                  </a:lnTo>
                  <a:cubicBezTo>
                    <a:pt x="18083" y="542829"/>
                    <a:pt x="16832" y="541578"/>
                    <a:pt x="16832" y="540098"/>
                  </a:cubicBezTo>
                  <a:lnTo>
                    <a:pt x="16832" y="462042"/>
                  </a:lnTo>
                  <a:cubicBezTo>
                    <a:pt x="16832" y="460562"/>
                    <a:pt x="18083" y="459312"/>
                    <a:pt x="19563" y="459312"/>
                  </a:cubicBezTo>
                  <a:lnTo>
                    <a:pt x="181801" y="459312"/>
                  </a:lnTo>
                  <a:cubicBezTo>
                    <a:pt x="186325" y="459312"/>
                    <a:pt x="189993" y="455644"/>
                    <a:pt x="189993" y="451120"/>
                  </a:cubicBezTo>
                  <a:cubicBezTo>
                    <a:pt x="189993" y="446596"/>
                    <a:pt x="186325" y="442929"/>
                    <a:pt x="181801" y="442929"/>
                  </a:cubicBezTo>
                  <a:lnTo>
                    <a:pt x="127077" y="442929"/>
                  </a:lnTo>
                  <a:lnTo>
                    <a:pt x="127077" y="415606"/>
                  </a:lnTo>
                  <a:close/>
                  <a:moveTo>
                    <a:pt x="226562" y="30760"/>
                  </a:moveTo>
                  <a:cubicBezTo>
                    <a:pt x="272086" y="30760"/>
                    <a:pt x="309123" y="67797"/>
                    <a:pt x="309123" y="113321"/>
                  </a:cubicBezTo>
                  <a:lnTo>
                    <a:pt x="309123" y="114670"/>
                  </a:lnTo>
                  <a:cubicBezTo>
                    <a:pt x="302426" y="105982"/>
                    <a:pt x="293691" y="98884"/>
                    <a:pt x="282926" y="93430"/>
                  </a:cubicBezTo>
                  <a:cubicBezTo>
                    <a:pt x="271314" y="87546"/>
                    <a:pt x="257839" y="83829"/>
                    <a:pt x="243887" y="81491"/>
                  </a:cubicBezTo>
                  <a:cubicBezTo>
                    <a:pt x="240427" y="62172"/>
                    <a:pt x="231337" y="44837"/>
                    <a:pt x="218430" y="31168"/>
                  </a:cubicBezTo>
                  <a:cubicBezTo>
                    <a:pt x="221128" y="30901"/>
                    <a:pt x="223841" y="30760"/>
                    <a:pt x="226562" y="30760"/>
                  </a:cubicBezTo>
                  <a:close/>
                  <a:moveTo>
                    <a:pt x="35076" y="35968"/>
                  </a:moveTo>
                  <a:lnTo>
                    <a:pt x="69043" y="35968"/>
                  </a:lnTo>
                  <a:cubicBezTo>
                    <a:pt x="71920" y="35968"/>
                    <a:pt x="74587" y="34458"/>
                    <a:pt x="76067" y="31991"/>
                  </a:cubicBezTo>
                  <a:cubicBezTo>
                    <a:pt x="77547" y="29524"/>
                    <a:pt x="77625" y="26461"/>
                    <a:pt x="76270" y="23922"/>
                  </a:cubicBezTo>
                  <a:lnTo>
                    <a:pt x="72251" y="16383"/>
                  </a:lnTo>
                  <a:lnTo>
                    <a:pt x="146537" y="16383"/>
                  </a:lnTo>
                  <a:cubicBezTo>
                    <a:pt x="184933" y="16383"/>
                    <a:pt x="217788" y="43071"/>
                    <a:pt x="226690" y="79264"/>
                  </a:cubicBezTo>
                  <a:cubicBezTo>
                    <a:pt x="213057" y="77971"/>
                    <a:pt x="199500" y="77674"/>
                    <a:pt x="187266" y="77674"/>
                  </a:cubicBezTo>
                  <a:lnTo>
                    <a:pt x="185835" y="77674"/>
                  </a:lnTo>
                  <a:cubicBezTo>
                    <a:pt x="155774" y="77674"/>
                    <a:pt x="117734" y="79465"/>
                    <a:pt x="90173" y="93429"/>
                  </a:cubicBezTo>
                  <a:cubicBezTo>
                    <a:pt x="79418" y="98878"/>
                    <a:pt x="70691" y="105967"/>
                    <a:pt x="63995" y="114644"/>
                  </a:cubicBezTo>
                  <a:cubicBezTo>
                    <a:pt x="63998" y="105073"/>
                    <a:pt x="64001" y="98301"/>
                    <a:pt x="64003" y="97958"/>
                  </a:cubicBezTo>
                  <a:cubicBezTo>
                    <a:pt x="64008" y="96716"/>
                    <a:pt x="63731" y="95490"/>
                    <a:pt x="63192" y="94370"/>
                  </a:cubicBezTo>
                  <a:lnTo>
                    <a:pt x="35076" y="35968"/>
                  </a:lnTo>
                  <a:close/>
                  <a:moveTo>
                    <a:pt x="229359" y="286116"/>
                  </a:moveTo>
                  <a:lnTo>
                    <a:pt x="222873" y="267414"/>
                  </a:lnTo>
                  <a:cubicBezTo>
                    <a:pt x="220310" y="260018"/>
                    <a:pt x="212475" y="254441"/>
                    <a:pt x="204647" y="254441"/>
                  </a:cubicBezTo>
                  <a:lnTo>
                    <a:pt x="167692" y="254441"/>
                  </a:lnTo>
                  <a:cubicBezTo>
                    <a:pt x="159867" y="254441"/>
                    <a:pt x="152032" y="260016"/>
                    <a:pt x="149464" y="267413"/>
                  </a:cubicBezTo>
                  <a:lnTo>
                    <a:pt x="142981" y="286116"/>
                  </a:lnTo>
                  <a:lnTo>
                    <a:pt x="48595" y="286116"/>
                  </a:lnTo>
                  <a:lnTo>
                    <a:pt x="48595" y="168559"/>
                  </a:lnTo>
                  <a:lnTo>
                    <a:pt x="233135" y="168559"/>
                  </a:lnTo>
                  <a:cubicBezTo>
                    <a:pt x="237659" y="168559"/>
                    <a:pt x="241327" y="164891"/>
                    <a:pt x="241327" y="160367"/>
                  </a:cubicBezTo>
                  <a:cubicBezTo>
                    <a:pt x="241327" y="155843"/>
                    <a:pt x="237659" y="152176"/>
                    <a:pt x="233135" y="152176"/>
                  </a:cubicBezTo>
                  <a:lnTo>
                    <a:pt x="65363" y="152176"/>
                  </a:lnTo>
                  <a:cubicBezTo>
                    <a:pt x="68898" y="131519"/>
                    <a:pt x="79360" y="117274"/>
                    <a:pt x="97578" y="108044"/>
                  </a:cubicBezTo>
                  <a:cubicBezTo>
                    <a:pt x="116669" y="98371"/>
                    <a:pt x="143888" y="94057"/>
                    <a:pt x="185835" y="94057"/>
                  </a:cubicBezTo>
                  <a:lnTo>
                    <a:pt x="187266" y="94057"/>
                  </a:lnTo>
                  <a:cubicBezTo>
                    <a:pt x="229212" y="94057"/>
                    <a:pt x="256432" y="98370"/>
                    <a:pt x="275522" y="108044"/>
                  </a:cubicBezTo>
                  <a:cubicBezTo>
                    <a:pt x="293740" y="117275"/>
                    <a:pt x="304202" y="131519"/>
                    <a:pt x="307737" y="152176"/>
                  </a:cubicBezTo>
                  <a:lnTo>
                    <a:pt x="282285" y="152176"/>
                  </a:lnTo>
                  <a:cubicBezTo>
                    <a:pt x="277761" y="152176"/>
                    <a:pt x="274094" y="155843"/>
                    <a:pt x="274094" y="160367"/>
                  </a:cubicBezTo>
                  <a:cubicBezTo>
                    <a:pt x="274094" y="164891"/>
                    <a:pt x="277761" y="168559"/>
                    <a:pt x="282285" y="168559"/>
                  </a:cubicBezTo>
                  <a:lnTo>
                    <a:pt x="324197" y="168559"/>
                  </a:lnTo>
                  <a:lnTo>
                    <a:pt x="324197" y="286116"/>
                  </a:lnTo>
                  <a:lnTo>
                    <a:pt x="229359" y="286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649600" y="2748943"/>
              <a:ext cx="209500" cy="40789"/>
            </a:xfrm>
            <a:custGeom>
              <a:rect b="b" l="l" r="r" t="t"/>
              <a:pathLst>
                <a:path extrusionOk="0" h="49895" w="256269">
                  <a:moveTo>
                    <a:pt x="231320" y="0"/>
                  </a:moveTo>
                  <a:lnTo>
                    <a:pt x="24948" y="0"/>
                  </a:lnTo>
                  <a:cubicBezTo>
                    <a:pt x="11192" y="0"/>
                    <a:pt x="0" y="11192"/>
                    <a:pt x="0" y="24948"/>
                  </a:cubicBezTo>
                  <a:cubicBezTo>
                    <a:pt x="0" y="38704"/>
                    <a:pt x="11192" y="49895"/>
                    <a:pt x="24948" y="49895"/>
                  </a:cubicBezTo>
                  <a:lnTo>
                    <a:pt x="231320" y="49895"/>
                  </a:lnTo>
                  <a:cubicBezTo>
                    <a:pt x="245078" y="49895"/>
                    <a:pt x="256270" y="38704"/>
                    <a:pt x="256270" y="24948"/>
                  </a:cubicBezTo>
                  <a:cubicBezTo>
                    <a:pt x="256270" y="11192"/>
                    <a:pt x="245078" y="0"/>
                    <a:pt x="231320" y="0"/>
                  </a:cubicBezTo>
                  <a:close/>
                  <a:moveTo>
                    <a:pt x="231320" y="33512"/>
                  </a:moveTo>
                  <a:lnTo>
                    <a:pt x="24948" y="33512"/>
                  </a:lnTo>
                  <a:cubicBezTo>
                    <a:pt x="20226" y="33512"/>
                    <a:pt x="16383" y="29670"/>
                    <a:pt x="16383" y="24948"/>
                  </a:cubicBezTo>
                  <a:cubicBezTo>
                    <a:pt x="16383" y="20226"/>
                    <a:pt x="20226" y="16383"/>
                    <a:pt x="24948" y="16383"/>
                  </a:cubicBezTo>
                  <a:lnTo>
                    <a:pt x="231320" y="16383"/>
                  </a:lnTo>
                  <a:cubicBezTo>
                    <a:pt x="236044" y="16383"/>
                    <a:pt x="239886" y="20226"/>
                    <a:pt x="239886" y="24948"/>
                  </a:cubicBezTo>
                  <a:cubicBezTo>
                    <a:pt x="239886" y="29670"/>
                    <a:pt x="236044" y="33512"/>
                    <a:pt x="231320" y="335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837940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812252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918676" y="2738200"/>
              <a:ext cx="30653" cy="88501"/>
            </a:xfrm>
            <a:custGeom>
              <a:rect b="b" l="l" r="r" t="t"/>
              <a:pathLst>
                <a:path extrusionOk="0" h="108258" w="37496">
                  <a:moveTo>
                    <a:pt x="13533" y="1980"/>
                  </a:moveTo>
                  <a:cubicBezTo>
                    <a:pt x="10103" y="-970"/>
                    <a:pt x="4931" y="-579"/>
                    <a:pt x="1981" y="2851"/>
                  </a:cubicBezTo>
                  <a:cubicBezTo>
                    <a:pt x="-968" y="6282"/>
                    <a:pt x="-578" y="11453"/>
                    <a:pt x="2851" y="14403"/>
                  </a:cubicBezTo>
                  <a:cubicBezTo>
                    <a:pt x="14457" y="24383"/>
                    <a:pt x="21114" y="38861"/>
                    <a:pt x="21114" y="54129"/>
                  </a:cubicBezTo>
                  <a:cubicBezTo>
                    <a:pt x="21114" y="69397"/>
                    <a:pt x="14457" y="83877"/>
                    <a:pt x="2851" y="93855"/>
                  </a:cubicBezTo>
                  <a:cubicBezTo>
                    <a:pt x="-579" y="96805"/>
                    <a:pt x="-969" y="101977"/>
                    <a:pt x="1981" y="105407"/>
                  </a:cubicBezTo>
                  <a:cubicBezTo>
                    <a:pt x="3601" y="107293"/>
                    <a:pt x="5892" y="108258"/>
                    <a:pt x="8196" y="108258"/>
                  </a:cubicBezTo>
                  <a:cubicBezTo>
                    <a:pt x="10086" y="108258"/>
                    <a:pt x="11987" y="107607"/>
                    <a:pt x="13532" y="106278"/>
                  </a:cubicBezTo>
                  <a:cubicBezTo>
                    <a:pt x="28762" y="93182"/>
                    <a:pt x="37496" y="74175"/>
                    <a:pt x="37496" y="54128"/>
                  </a:cubicBezTo>
                  <a:cubicBezTo>
                    <a:pt x="37496" y="34082"/>
                    <a:pt x="28763" y="15075"/>
                    <a:pt x="13533" y="19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940205" y="2721558"/>
              <a:ext cx="37855" cy="121772"/>
            </a:xfrm>
            <a:custGeom>
              <a:rect b="b" l="l" r="r" t="t"/>
              <a:pathLst>
                <a:path extrusionOk="0" h="148956" w="46306">
                  <a:moveTo>
                    <a:pt x="13616" y="2053"/>
                  </a:moveTo>
                  <a:cubicBezTo>
                    <a:pt x="10224" y="-943"/>
                    <a:pt x="5048" y="-622"/>
                    <a:pt x="2054" y="2768"/>
                  </a:cubicBezTo>
                  <a:cubicBezTo>
                    <a:pt x="-942" y="6158"/>
                    <a:pt x="-621" y="11336"/>
                    <a:pt x="2769" y="14330"/>
                  </a:cubicBezTo>
                  <a:cubicBezTo>
                    <a:pt x="20026" y="29578"/>
                    <a:pt x="29924" y="51501"/>
                    <a:pt x="29924" y="74478"/>
                  </a:cubicBezTo>
                  <a:cubicBezTo>
                    <a:pt x="29924" y="97456"/>
                    <a:pt x="20026" y="119379"/>
                    <a:pt x="2768" y="134627"/>
                  </a:cubicBezTo>
                  <a:cubicBezTo>
                    <a:pt x="-622" y="137622"/>
                    <a:pt x="-942" y="142798"/>
                    <a:pt x="2052" y="146189"/>
                  </a:cubicBezTo>
                  <a:cubicBezTo>
                    <a:pt x="3671" y="148021"/>
                    <a:pt x="5928" y="148956"/>
                    <a:pt x="8195" y="148956"/>
                  </a:cubicBezTo>
                  <a:cubicBezTo>
                    <a:pt x="10122" y="148956"/>
                    <a:pt x="12058" y="148280"/>
                    <a:pt x="13616" y="146904"/>
                  </a:cubicBezTo>
                  <a:cubicBezTo>
                    <a:pt x="34391" y="128548"/>
                    <a:pt x="46307" y="102151"/>
                    <a:pt x="46307" y="74477"/>
                  </a:cubicBezTo>
                  <a:cubicBezTo>
                    <a:pt x="46307" y="46805"/>
                    <a:pt x="34392" y="20407"/>
                    <a:pt x="13616" y="2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559437" y="2738199"/>
              <a:ext cx="30654" cy="88502"/>
            </a:xfrm>
            <a:custGeom>
              <a:rect b="b" l="l" r="r" t="t"/>
              <a:pathLst>
                <a:path extrusionOk="0" h="108259" w="37497">
                  <a:moveTo>
                    <a:pt x="34645" y="93856"/>
                  </a:moveTo>
                  <a:cubicBezTo>
                    <a:pt x="23039" y="83877"/>
                    <a:pt x="16382" y="69397"/>
                    <a:pt x="16382" y="54130"/>
                  </a:cubicBezTo>
                  <a:cubicBezTo>
                    <a:pt x="16384" y="38862"/>
                    <a:pt x="23040" y="24383"/>
                    <a:pt x="34646" y="14403"/>
                  </a:cubicBezTo>
                  <a:cubicBezTo>
                    <a:pt x="38077" y="11453"/>
                    <a:pt x="38467" y="6282"/>
                    <a:pt x="35517" y="2851"/>
                  </a:cubicBezTo>
                  <a:cubicBezTo>
                    <a:pt x="32568" y="-580"/>
                    <a:pt x="27396" y="-969"/>
                    <a:pt x="23964" y="1980"/>
                  </a:cubicBezTo>
                  <a:cubicBezTo>
                    <a:pt x="8734" y="15076"/>
                    <a:pt x="0" y="34083"/>
                    <a:pt x="0" y="54129"/>
                  </a:cubicBezTo>
                  <a:cubicBezTo>
                    <a:pt x="0" y="74176"/>
                    <a:pt x="8736" y="93183"/>
                    <a:pt x="23964" y="106279"/>
                  </a:cubicBezTo>
                  <a:cubicBezTo>
                    <a:pt x="25511" y="107608"/>
                    <a:pt x="27410" y="108259"/>
                    <a:pt x="29301" y="108259"/>
                  </a:cubicBezTo>
                  <a:cubicBezTo>
                    <a:pt x="31605" y="108259"/>
                    <a:pt x="33896" y="107292"/>
                    <a:pt x="35516" y="105408"/>
                  </a:cubicBezTo>
                  <a:cubicBezTo>
                    <a:pt x="38465" y="101978"/>
                    <a:pt x="38075" y="96806"/>
                    <a:pt x="34645" y="93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530704" y="2721558"/>
              <a:ext cx="37856" cy="121772"/>
            </a:xfrm>
            <a:custGeom>
              <a:rect b="b" l="l" r="r" t="t"/>
              <a:pathLst>
                <a:path extrusionOk="0" h="148957" w="46307">
                  <a:moveTo>
                    <a:pt x="43539" y="134627"/>
                  </a:moveTo>
                  <a:cubicBezTo>
                    <a:pt x="26281" y="119379"/>
                    <a:pt x="16383" y="97456"/>
                    <a:pt x="16383" y="74478"/>
                  </a:cubicBezTo>
                  <a:cubicBezTo>
                    <a:pt x="16383" y="51501"/>
                    <a:pt x="26281" y="29578"/>
                    <a:pt x="43538" y="14330"/>
                  </a:cubicBezTo>
                  <a:cubicBezTo>
                    <a:pt x="46928" y="11334"/>
                    <a:pt x="47248" y="6158"/>
                    <a:pt x="44253" y="2768"/>
                  </a:cubicBezTo>
                  <a:cubicBezTo>
                    <a:pt x="41257" y="-622"/>
                    <a:pt x="36081" y="-943"/>
                    <a:pt x="32691" y="2053"/>
                  </a:cubicBezTo>
                  <a:cubicBezTo>
                    <a:pt x="11915" y="20407"/>
                    <a:pt x="0" y="46806"/>
                    <a:pt x="0" y="74478"/>
                  </a:cubicBezTo>
                  <a:cubicBezTo>
                    <a:pt x="0" y="102151"/>
                    <a:pt x="11916" y="128549"/>
                    <a:pt x="32691" y="146905"/>
                  </a:cubicBezTo>
                  <a:cubicBezTo>
                    <a:pt x="34250" y="148281"/>
                    <a:pt x="36184" y="148957"/>
                    <a:pt x="38112" y="148957"/>
                  </a:cubicBezTo>
                  <a:cubicBezTo>
                    <a:pt x="40379" y="148957"/>
                    <a:pt x="42635" y="148021"/>
                    <a:pt x="44254" y="146190"/>
                  </a:cubicBezTo>
                  <a:cubicBezTo>
                    <a:pt x="47250" y="142798"/>
                    <a:pt x="46929" y="137622"/>
                    <a:pt x="43539" y="134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25"/>
          <p:cNvGrpSpPr/>
          <p:nvPr/>
        </p:nvGrpSpPr>
        <p:grpSpPr>
          <a:xfrm>
            <a:off x="3897477" y="2583959"/>
            <a:ext cx="457157" cy="434747"/>
            <a:chOff x="6390348" y="2607763"/>
            <a:chExt cx="457157" cy="434747"/>
          </a:xfrm>
        </p:grpSpPr>
        <p:sp>
          <p:nvSpPr>
            <p:cNvPr id="1156" name="Google Shape;1156;p25"/>
            <p:cNvSpPr/>
            <p:nvPr/>
          </p:nvSpPr>
          <p:spPr>
            <a:xfrm>
              <a:off x="6390348" y="2627221"/>
              <a:ext cx="457157" cy="415289"/>
            </a:xfrm>
            <a:custGeom>
              <a:rect b="b" l="l" r="r" t="t"/>
              <a:pathLst>
                <a:path extrusionOk="0" h="507999" w="559214">
                  <a:moveTo>
                    <a:pt x="485291" y="396317"/>
                  </a:moveTo>
                  <a:cubicBezTo>
                    <a:pt x="498842" y="396317"/>
                    <a:pt x="509866" y="385294"/>
                    <a:pt x="509866" y="371743"/>
                  </a:cubicBezTo>
                  <a:lnTo>
                    <a:pt x="509866" y="326191"/>
                  </a:lnTo>
                  <a:lnTo>
                    <a:pt x="540100" y="326191"/>
                  </a:lnTo>
                  <a:cubicBezTo>
                    <a:pt x="550639" y="326191"/>
                    <a:pt x="559214" y="317616"/>
                    <a:pt x="559214" y="307077"/>
                  </a:cubicBezTo>
                  <a:lnTo>
                    <a:pt x="559214" y="192566"/>
                  </a:lnTo>
                  <a:cubicBezTo>
                    <a:pt x="559214" y="182027"/>
                    <a:pt x="550639" y="173452"/>
                    <a:pt x="540100" y="173452"/>
                  </a:cubicBezTo>
                  <a:lnTo>
                    <a:pt x="509866" y="173452"/>
                  </a:lnTo>
                  <a:lnTo>
                    <a:pt x="509866" y="127900"/>
                  </a:lnTo>
                  <a:cubicBezTo>
                    <a:pt x="509866" y="114349"/>
                    <a:pt x="498842" y="103325"/>
                    <a:pt x="485291" y="103325"/>
                  </a:cubicBezTo>
                  <a:lnTo>
                    <a:pt x="453859" y="103325"/>
                  </a:lnTo>
                  <a:lnTo>
                    <a:pt x="453859" y="66349"/>
                  </a:lnTo>
                  <a:cubicBezTo>
                    <a:pt x="468484" y="62680"/>
                    <a:pt x="479348" y="49427"/>
                    <a:pt x="479348" y="33681"/>
                  </a:cubicBezTo>
                  <a:cubicBezTo>
                    <a:pt x="479348" y="15109"/>
                    <a:pt x="464239" y="0"/>
                    <a:pt x="445667" y="0"/>
                  </a:cubicBezTo>
                  <a:cubicBezTo>
                    <a:pt x="427096" y="0"/>
                    <a:pt x="411988" y="15109"/>
                    <a:pt x="411988" y="33681"/>
                  </a:cubicBezTo>
                  <a:cubicBezTo>
                    <a:pt x="411988" y="49427"/>
                    <a:pt x="422851" y="62680"/>
                    <a:pt x="437476" y="66349"/>
                  </a:cubicBezTo>
                  <a:lnTo>
                    <a:pt x="437476" y="103325"/>
                  </a:lnTo>
                  <a:lnTo>
                    <a:pt x="397566" y="103325"/>
                  </a:lnTo>
                  <a:cubicBezTo>
                    <a:pt x="393042" y="103325"/>
                    <a:pt x="389375" y="106993"/>
                    <a:pt x="389375" y="111517"/>
                  </a:cubicBezTo>
                  <a:cubicBezTo>
                    <a:pt x="389375" y="116041"/>
                    <a:pt x="393042" y="119709"/>
                    <a:pt x="397566" y="119709"/>
                  </a:cubicBezTo>
                  <a:lnTo>
                    <a:pt x="485291" y="119709"/>
                  </a:lnTo>
                  <a:cubicBezTo>
                    <a:pt x="489808" y="119709"/>
                    <a:pt x="493482" y="123383"/>
                    <a:pt x="493482" y="127900"/>
                  </a:cubicBezTo>
                  <a:lnTo>
                    <a:pt x="493482" y="219979"/>
                  </a:lnTo>
                  <a:cubicBezTo>
                    <a:pt x="493482" y="224503"/>
                    <a:pt x="497150" y="228171"/>
                    <a:pt x="501674" y="228171"/>
                  </a:cubicBezTo>
                  <a:cubicBezTo>
                    <a:pt x="506198" y="228171"/>
                    <a:pt x="509866" y="224503"/>
                    <a:pt x="509866" y="219979"/>
                  </a:cubicBezTo>
                  <a:lnTo>
                    <a:pt x="509866" y="189835"/>
                  </a:lnTo>
                  <a:lnTo>
                    <a:pt x="540100" y="189835"/>
                  </a:lnTo>
                  <a:cubicBezTo>
                    <a:pt x="541580" y="189835"/>
                    <a:pt x="542831" y="191086"/>
                    <a:pt x="542831" y="192566"/>
                  </a:cubicBezTo>
                  <a:lnTo>
                    <a:pt x="542831" y="307077"/>
                  </a:lnTo>
                  <a:cubicBezTo>
                    <a:pt x="542831" y="308557"/>
                    <a:pt x="541580" y="309808"/>
                    <a:pt x="540100" y="309808"/>
                  </a:cubicBezTo>
                  <a:lnTo>
                    <a:pt x="509866" y="309808"/>
                  </a:lnTo>
                  <a:lnTo>
                    <a:pt x="509866" y="268035"/>
                  </a:lnTo>
                  <a:cubicBezTo>
                    <a:pt x="509866" y="263511"/>
                    <a:pt x="506198" y="259844"/>
                    <a:pt x="501674" y="259844"/>
                  </a:cubicBezTo>
                  <a:cubicBezTo>
                    <a:pt x="497150" y="259844"/>
                    <a:pt x="493482" y="263511"/>
                    <a:pt x="493482" y="268035"/>
                  </a:cubicBezTo>
                  <a:lnTo>
                    <a:pt x="493482" y="371742"/>
                  </a:lnTo>
                  <a:cubicBezTo>
                    <a:pt x="493482" y="376259"/>
                    <a:pt x="489807" y="379933"/>
                    <a:pt x="485291" y="379933"/>
                  </a:cubicBezTo>
                  <a:lnTo>
                    <a:pt x="73923" y="379933"/>
                  </a:lnTo>
                  <a:cubicBezTo>
                    <a:pt x="69407" y="379933"/>
                    <a:pt x="65732" y="376259"/>
                    <a:pt x="65732" y="371742"/>
                  </a:cubicBezTo>
                  <a:lnTo>
                    <a:pt x="65732" y="127900"/>
                  </a:lnTo>
                  <a:cubicBezTo>
                    <a:pt x="65732" y="123383"/>
                    <a:pt x="69407" y="119709"/>
                    <a:pt x="73923" y="119709"/>
                  </a:cubicBezTo>
                  <a:lnTo>
                    <a:pt x="344048" y="119709"/>
                  </a:lnTo>
                  <a:cubicBezTo>
                    <a:pt x="348572" y="119709"/>
                    <a:pt x="352239" y="116041"/>
                    <a:pt x="352239" y="111517"/>
                  </a:cubicBezTo>
                  <a:cubicBezTo>
                    <a:pt x="352239" y="106993"/>
                    <a:pt x="348572" y="103325"/>
                    <a:pt x="344048" y="103325"/>
                  </a:cubicBezTo>
                  <a:lnTo>
                    <a:pt x="121738" y="103325"/>
                  </a:lnTo>
                  <a:lnTo>
                    <a:pt x="121738" y="66349"/>
                  </a:lnTo>
                  <a:cubicBezTo>
                    <a:pt x="136363" y="62680"/>
                    <a:pt x="147226" y="49427"/>
                    <a:pt x="147226" y="33681"/>
                  </a:cubicBezTo>
                  <a:cubicBezTo>
                    <a:pt x="147226" y="15109"/>
                    <a:pt x="132118" y="0"/>
                    <a:pt x="113547" y="0"/>
                  </a:cubicBezTo>
                  <a:cubicBezTo>
                    <a:pt x="94976" y="0"/>
                    <a:pt x="79866" y="15110"/>
                    <a:pt x="79866" y="33681"/>
                  </a:cubicBezTo>
                  <a:cubicBezTo>
                    <a:pt x="79866" y="49427"/>
                    <a:pt x="90729" y="62680"/>
                    <a:pt x="105355" y="66349"/>
                  </a:cubicBezTo>
                  <a:lnTo>
                    <a:pt x="105355" y="103325"/>
                  </a:lnTo>
                  <a:lnTo>
                    <a:pt x="73923" y="103325"/>
                  </a:lnTo>
                  <a:cubicBezTo>
                    <a:pt x="60372" y="103325"/>
                    <a:pt x="49348" y="114349"/>
                    <a:pt x="49348" y="127900"/>
                  </a:cubicBezTo>
                  <a:lnTo>
                    <a:pt x="49348" y="173452"/>
                  </a:lnTo>
                  <a:lnTo>
                    <a:pt x="19114" y="173452"/>
                  </a:lnTo>
                  <a:cubicBezTo>
                    <a:pt x="8575" y="173452"/>
                    <a:pt x="0" y="182027"/>
                    <a:pt x="0" y="192566"/>
                  </a:cubicBezTo>
                  <a:lnTo>
                    <a:pt x="0" y="307077"/>
                  </a:lnTo>
                  <a:cubicBezTo>
                    <a:pt x="0" y="317616"/>
                    <a:pt x="8575" y="326191"/>
                    <a:pt x="19114" y="326191"/>
                  </a:cubicBezTo>
                  <a:lnTo>
                    <a:pt x="49348" y="326191"/>
                  </a:lnTo>
                  <a:lnTo>
                    <a:pt x="49348" y="371743"/>
                  </a:lnTo>
                  <a:cubicBezTo>
                    <a:pt x="49348" y="385294"/>
                    <a:pt x="60372" y="396317"/>
                    <a:pt x="73923" y="396317"/>
                  </a:cubicBezTo>
                  <a:lnTo>
                    <a:pt x="190901" y="396317"/>
                  </a:lnTo>
                  <a:lnTo>
                    <a:pt x="190901" y="420191"/>
                  </a:lnTo>
                  <a:lnTo>
                    <a:pt x="72092" y="420191"/>
                  </a:lnTo>
                  <a:cubicBezTo>
                    <a:pt x="64563" y="420191"/>
                    <a:pt x="58439" y="426315"/>
                    <a:pt x="58439" y="433844"/>
                  </a:cubicBezTo>
                  <a:lnTo>
                    <a:pt x="58439" y="449671"/>
                  </a:lnTo>
                  <a:lnTo>
                    <a:pt x="13653" y="449671"/>
                  </a:lnTo>
                  <a:cubicBezTo>
                    <a:pt x="6124" y="449671"/>
                    <a:pt x="0" y="455795"/>
                    <a:pt x="0" y="463324"/>
                  </a:cubicBezTo>
                  <a:lnTo>
                    <a:pt x="0" y="499808"/>
                  </a:lnTo>
                  <a:cubicBezTo>
                    <a:pt x="0" y="504332"/>
                    <a:pt x="3668" y="507999"/>
                    <a:pt x="8192" y="507999"/>
                  </a:cubicBezTo>
                  <a:lnTo>
                    <a:pt x="551022" y="507999"/>
                  </a:lnTo>
                  <a:cubicBezTo>
                    <a:pt x="555546" y="507999"/>
                    <a:pt x="559214" y="504332"/>
                    <a:pt x="559214" y="499808"/>
                  </a:cubicBezTo>
                  <a:lnTo>
                    <a:pt x="559214" y="463324"/>
                  </a:lnTo>
                  <a:cubicBezTo>
                    <a:pt x="559214" y="455795"/>
                    <a:pt x="553090" y="449671"/>
                    <a:pt x="545561" y="449671"/>
                  </a:cubicBezTo>
                  <a:lnTo>
                    <a:pt x="500775" y="449671"/>
                  </a:lnTo>
                  <a:lnTo>
                    <a:pt x="500775" y="433844"/>
                  </a:lnTo>
                  <a:cubicBezTo>
                    <a:pt x="500775" y="426315"/>
                    <a:pt x="494651" y="420191"/>
                    <a:pt x="487122" y="420191"/>
                  </a:cubicBezTo>
                  <a:lnTo>
                    <a:pt x="368315" y="420191"/>
                  </a:lnTo>
                  <a:lnTo>
                    <a:pt x="368315" y="396317"/>
                  </a:lnTo>
                  <a:lnTo>
                    <a:pt x="485291" y="396317"/>
                  </a:lnTo>
                  <a:close/>
                  <a:moveTo>
                    <a:pt x="428371" y="33681"/>
                  </a:moveTo>
                  <a:cubicBezTo>
                    <a:pt x="428371" y="24142"/>
                    <a:pt x="436130" y="16383"/>
                    <a:pt x="445667" y="16383"/>
                  </a:cubicBezTo>
                  <a:cubicBezTo>
                    <a:pt x="455205" y="16383"/>
                    <a:pt x="462965" y="24142"/>
                    <a:pt x="462965" y="33681"/>
                  </a:cubicBezTo>
                  <a:cubicBezTo>
                    <a:pt x="462965" y="43218"/>
                    <a:pt x="455206" y="50977"/>
                    <a:pt x="445667" y="50977"/>
                  </a:cubicBezTo>
                  <a:cubicBezTo>
                    <a:pt x="436129" y="50977"/>
                    <a:pt x="428371" y="43218"/>
                    <a:pt x="428371" y="33681"/>
                  </a:cubicBezTo>
                  <a:close/>
                  <a:moveTo>
                    <a:pt x="96249" y="33681"/>
                  </a:moveTo>
                  <a:cubicBezTo>
                    <a:pt x="96249" y="24142"/>
                    <a:pt x="104008" y="16383"/>
                    <a:pt x="113547" y="16383"/>
                  </a:cubicBezTo>
                  <a:cubicBezTo>
                    <a:pt x="123085" y="16383"/>
                    <a:pt x="130843" y="24142"/>
                    <a:pt x="130843" y="33681"/>
                  </a:cubicBezTo>
                  <a:cubicBezTo>
                    <a:pt x="130843" y="43218"/>
                    <a:pt x="123084" y="50977"/>
                    <a:pt x="113547" y="50977"/>
                  </a:cubicBezTo>
                  <a:cubicBezTo>
                    <a:pt x="104009" y="50977"/>
                    <a:pt x="96249" y="43218"/>
                    <a:pt x="96249" y="33681"/>
                  </a:cubicBezTo>
                  <a:close/>
                  <a:moveTo>
                    <a:pt x="49348" y="309808"/>
                  </a:moveTo>
                  <a:lnTo>
                    <a:pt x="19114" y="309808"/>
                  </a:lnTo>
                  <a:cubicBezTo>
                    <a:pt x="17634" y="309808"/>
                    <a:pt x="16383" y="308557"/>
                    <a:pt x="16383" y="307077"/>
                  </a:cubicBezTo>
                  <a:lnTo>
                    <a:pt x="16383" y="192566"/>
                  </a:lnTo>
                  <a:cubicBezTo>
                    <a:pt x="16383" y="191086"/>
                    <a:pt x="17634" y="189835"/>
                    <a:pt x="19114" y="189835"/>
                  </a:cubicBezTo>
                  <a:lnTo>
                    <a:pt x="49348" y="189835"/>
                  </a:lnTo>
                  <a:lnTo>
                    <a:pt x="49348" y="309808"/>
                  </a:lnTo>
                  <a:close/>
                  <a:moveTo>
                    <a:pt x="58439" y="491616"/>
                  </a:moveTo>
                  <a:lnTo>
                    <a:pt x="16383" y="491616"/>
                  </a:lnTo>
                  <a:lnTo>
                    <a:pt x="16383" y="466054"/>
                  </a:lnTo>
                  <a:lnTo>
                    <a:pt x="58439" y="466054"/>
                  </a:lnTo>
                  <a:lnTo>
                    <a:pt x="58439" y="491616"/>
                  </a:lnTo>
                  <a:close/>
                  <a:moveTo>
                    <a:pt x="500775" y="466054"/>
                  </a:moveTo>
                  <a:lnTo>
                    <a:pt x="542831" y="466054"/>
                  </a:lnTo>
                  <a:lnTo>
                    <a:pt x="542831" y="491616"/>
                  </a:lnTo>
                  <a:lnTo>
                    <a:pt x="500775" y="491616"/>
                  </a:lnTo>
                  <a:lnTo>
                    <a:pt x="500775" y="466054"/>
                  </a:lnTo>
                  <a:close/>
                  <a:moveTo>
                    <a:pt x="484392" y="436574"/>
                  </a:moveTo>
                  <a:lnTo>
                    <a:pt x="484392" y="491616"/>
                  </a:lnTo>
                  <a:lnTo>
                    <a:pt x="74822" y="491616"/>
                  </a:lnTo>
                  <a:lnTo>
                    <a:pt x="74822" y="436574"/>
                  </a:lnTo>
                  <a:lnTo>
                    <a:pt x="229365" y="436574"/>
                  </a:lnTo>
                  <a:cubicBezTo>
                    <a:pt x="233889" y="436574"/>
                    <a:pt x="237557" y="432907"/>
                    <a:pt x="237557" y="428383"/>
                  </a:cubicBezTo>
                  <a:cubicBezTo>
                    <a:pt x="237557" y="423859"/>
                    <a:pt x="233889" y="420191"/>
                    <a:pt x="229365" y="420191"/>
                  </a:cubicBezTo>
                  <a:lnTo>
                    <a:pt x="207283" y="420191"/>
                  </a:lnTo>
                  <a:lnTo>
                    <a:pt x="207283" y="396317"/>
                  </a:lnTo>
                  <a:lnTo>
                    <a:pt x="351931" y="396317"/>
                  </a:lnTo>
                  <a:lnTo>
                    <a:pt x="351931" y="420191"/>
                  </a:lnTo>
                  <a:lnTo>
                    <a:pt x="283976" y="420191"/>
                  </a:lnTo>
                  <a:cubicBezTo>
                    <a:pt x="279452" y="420191"/>
                    <a:pt x="275784" y="423859"/>
                    <a:pt x="275784" y="428383"/>
                  </a:cubicBezTo>
                  <a:cubicBezTo>
                    <a:pt x="275784" y="432907"/>
                    <a:pt x="279452" y="436574"/>
                    <a:pt x="283976" y="436574"/>
                  </a:cubicBezTo>
                  <a:lnTo>
                    <a:pt x="484392" y="436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6462566" y="2743581"/>
              <a:ext cx="312775" cy="175822"/>
            </a:xfrm>
            <a:custGeom>
              <a:rect b="b" l="l" r="r" t="t"/>
              <a:pathLst>
                <a:path extrusionOk="0" h="215073" w="382599">
                  <a:moveTo>
                    <a:pt x="36894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01421"/>
                  </a:lnTo>
                  <a:cubicBezTo>
                    <a:pt x="0" y="208950"/>
                    <a:pt x="6124" y="215074"/>
                    <a:pt x="13653" y="215074"/>
                  </a:cubicBezTo>
                  <a:lnTo>
                    <a:pt x="368947" y="215074"/>
                  </a:lnTo>
                  <a:cubicBezTo>
                    <a:pt x="376476" y="215074"/>
                    <a:pt x="382600" y="208950"/>
                    <a:pt x="382600" y="201421"/>
                  </a:cubicBezTo>
                  <a:lnTo>
                    <a:pt x="382600" y="13653"/>
                  </a:lnTo>
                  <a:cubicBezTo>
                    <a:pt x="382600" y="6124"/>
                    <a:pt x="376476" y="0"/>
                    <a:pt x="368947" y="0"/>
                  </a:cubicBezTo>
                  <a:close/>
                  <a:moveTo>
                    <a:pt x="237220" y="16383"/>
                  </a:moveTo>
                  <a:lnTo>
                    <a:pt x="231835" y="27097"/>
                  </a:lnTo>
                  <a:lnTo>
                    <a:pt x="150764" y="27097"/>
                  </a:lnTo>
                  <a:lnTo>
                    <a:pt x="145378" y="16383"/>
                  </a:lnTo>
                  <a:lnTo>
                    <a:pt x="237220" y="16383"/>
                  </a:lnTo>
                  <a:close/>
                  <a:moveTo>
                    <a:pt x="366216" y="198691"/>
                  </a:moveTo>
                  <a:lnTo>
                    <a:pt x="16383" y="198691"/>
                  </a:lnTo>
                  <a:lnTo>
                    <a:pt x="16383" y="16383"/>
                  </a:lnTo>
                  <a:lnTo>
                    <a:pt x="127041" y="16383"/>
                  </a:lnTo>
                  <a:lnTo>
                    <a:pt x="136924" y="36041"/>
                  </a:lnTo>
                  <a:cubicBezTo>
                    <a:pt x="139127" y="40421"/>
                    <a:pt x="144089" y="43480"/>
                    <a:pt x="148991" y="43480"/>
                  </a:cubicBezTo>
                  <a:lnTo>
                    <a:pt x="233608" y="43480"/>
                  </a:lnTo>
                  <a:cubicBezTo>
                    <a:pt x="238511" y="43480"/>
                    <a:pt x="243473" y="40421"/>
                    <a:pt x="245675" y="36041"/>
                  </a:cubicBezTo>
                  <a:lnTo>
                    <a:pt x="255559" y="16383"/>
                  </a:lnTo>
                  <a:lnTo>
                    <a:pt x="366216" y="16383"/>
                  </a:lnTo>
                  <a:lnTo>
                    <a:pt x="366216" y="1986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6510356" y="2784999"/>
              <a:ext cx="40995" cy="60105"/>
            </a:xfrm>
            <a:custGeom>
              <a:rect b="b" l="l" r="r" t="t"/>
              <a:pathLst>
                <a:path extrusionOk="0" h="73523" w="50147">
                  <a:moveTo>
                    <a:pt x="38680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62055"/>
                  </a:lnTo>
                  <a:cubicBezTo>
                    <a:pt x="0" y="68379"/>
                    <a:pt x="5144" y="73523"/>
                    <a:pt x="11468" y="73523"/>
                  </a:cubicBezTo>
                  <a:lnTo>
                    <a:pt x="38680" y="73523"/>
                  </a:lnTo>
                  <a:cubicBezTo>
                    <a:pt x="45004" y="73523"/>
                    <a:pt x="50148" y="68379"/>
                    <a:pt x="50148" y="62055"/>
                  </a:cubicBezTo>
                  <a:lnTo>
                    <a:pt x="50148" y="11468"/>
                  </a:lnTo>
                  <a:cubicBezTo>
                    <a:pt x="50148" y="5144"/>
                    <a:pt x="45004" y="0"/>
                    <a:pt x="38680" y="0"/>
                  </a:cubicBezTo>
                  <a:close/>
                  <a:moveTo>
                    <a:pt x="33765" y="57140"/>
                  </a:moveTo>
                  <a:lnTo>
                    <a:pt x="16383" y="57140"/>
                  </a:lnTo>
                  <a:lnTo>
                    <a:pt x="16383" y="16383"/>
                  </a:lnTo>
                  <a:lnTo>
                    <a:pt x="33765" y="16383"/>
                  </a:lnTo>
                  <a:lnTo>
                    <a:pt x="33765" y="57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6686653" y="2784999"/>
              <a:ext cx="40995" cy="60105"/>
            </a:xfrm>
            <a:custGeom>
              <a:rect b="b" l="l" r="r" t="t"/>
              <a:pathLst>
                <a:path extrusionOk="0" h="73523" w="50147">
                  <a:moveTo>
                    <a:pt x="38680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62055"/>
                  </a:lnTo>
                  <a:cubicBezTo>
                    <a:pt x="0" y="68379"/>
                    <a:pt x="5144" y="73523"/>
                    <a:pt x="11468" y="73523"/>
                  </a:cubicBezTo>
                  <a:lnTo>
                    <a:pt x="38680" y="73523"/>
                  </a:lnTo>
                  <a:cubicBezTo>
                    <a:pt x="45004" y="73523"/>
                    <a:pt x="50148" y="68379"/>
                    <a:pt x="50148" y="62055"/>
                  </a:cubicBezTo>
                  <a:lnTo>
                    <a:pt x="50148" y="11468"/>
                  </a:lnTo>
                  <a:cubicBezTo>
                    <a:pt x="50148" y="5144"/>
                    <a:pt x="45003" y="0"/>
                    <a:pt x="38680" y="0"/>
                  </a:cubicBezTo>
                  <a:close/>
                  <a:moveTo>
                    <a:pt x="33765" y="57140"/>
                  </a:moveTo>
                  <a:lnTo>
                    <a:pt x="16383" y="57140"/>
                  </a:lnTo>
                  <a:lnTo>
                    <a:pt x="16383" y="16383"/>
                  </a:lnTo>
                  <a:lnTo>
                    <a:pt x="33765" y="16383"/>
                  </a:lnTo>
                  <a:lnTo>
                    <a:pt x="33765" y="571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6564520" y="2844074"/>
              <a:ext cx="108941" cy="37545"/>
            </a:xfrm>
            <a:custGeom>
              <a:rect b="b" l="l" r="r" t="t"/>
              <a:pathLst>
                <a:path extrusionOk="0" h="45927" w="133261">
                  <a:moveTo>
                    <a:pt x="121793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4459"/>
                  </a:lnTo>
                  <a:cubicBezTo>
                    <a:pt x="0" y="40782"/>
                    <a:pt x="5144" y="45927"/>
                    <a:pt x="11468" y="45927"/>
                  </a:cubicBezTo>
                  <a:lnTo>
                    <a:pt x="121793" y="45927"/>
                  </a:lnTo>
                  <a:cubicBezTo>
                    <a:pt x="128116" y="45927"/>
                    <a:pt x="133261" y="40782"/>
                    <a:pt x="133261" y="34459"/>
                  </a:cubicBezTo>
                  <a:lnTo>
                    <a:pt x="133261" y="11468"/>
                  </a:lnTo>
                  <a:cubicBezTo>
                    <a:pt x="133261" y="5145"/>
                    <a:pt x="128116" y="0"/>
                    <a:pt x="121793" y="0"/>
                  </a:cubicBezTo>
                  <a:close/>
                  <a:moveTo>
                    <a:pt x="116878" y="29544"/>
                  </a:moveTo>
                  <a:lnTo>
                    <a:pt x="16383" y="29544"/>
                  </a:lnTo>
                  <a:lnTo>
                    <a:pt x="16383" y="16383"/>
                  </a:lnTo>
                  <a:lnTo>
                    <a:pt x="116878" y="16383"/>
                  </a:lnTo>
                  <a:lnTo>
                    <a:pt x="116878" y="295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6529615" y="2607763"/>
              <a:ext cx="178727" cy="73680"/>
            </a:xfrm>
            <a:custGeom>
              <a:rect b="b" l="l" r="r" t="t"/>
              <a:pathLst>
                <a:path extrusionOk="0" h="90129" w="218626">
                  <a:moveTo>
                    <a:pt x="210435" y="42719"/>
                  </a:moveTo>
                  <a:lnTo>
                    <a:pt x="169304" y="42719"/>
                  </a:lnTo>
                  <a:cubicBezTo>
                    <a:pt x="168548" y="42685"/>
                    <a:pt x="166847" y="41920"/>
                    <a:pt x="166333" y="41389"/>
                  </a:cubicBezTo>
                  <a:lnTo>
                    <a:pt x="133285" y="4097"/>
                  </a:lnTo>
                  <a:cubicBezTo>
                    <a:pt x="128419" y="-1391"/>
                    <a:pt x="123180" y="25"/>
                    <a:pt x="121691" y="591"/>
                  </a:cubicBezTo>
                  <a:cubicBezTo>
                    <a:pt x="120202" y="1156"/>
                    <a:pt x="115341" y="3569"/>
                    <a:pt x="115341" y="10906"/>
                  </a:cubicBezTo>
                  <a:lnTo>
                    <a:pt x="115341" y="63532"/>
                  </a:lnTo>
                  <a:lnTo>
                    <a:pt x="81124" y="26035"/>
                  </a:lnTo>
                  <a:cubicBezTo>
                    <a:pt x="76207" y="20645"/>
                    <a:pt x="70993" y="22100"/>
                    <a:pt x="69513" y="22674"/>
                  </a:cubicBezTo>
                  <a:cubicBezTo>
                    <a:pt x="68033" y="23248"/>
                    <a:pt x="63201" y="25688"/>
                    <a:pt x="63201" y="32984"/>
                  </a:cubicBezTo>
                  <a:lnTo>
                    <a:pt x="63201" y="54307"/>
                  </a:lnTo>
                  <a:lnTo>
                    <a:pt x="8192" y="54307"/>
                  </a:lnTo>
                  <a:cubicBezTo>
                    <a:pt x="3668" y="54307"/>
                    <a:pt x="0" y="57975"/>
                    <a:pt x="0" y="62499"/>
                  </a:cubicBezTo>
                  <a:cubicBezTo>
                    <a:pt x="0" y="67024"/>
                    <a:pt x="3667" y="70691"/>
                    <a:pt x="8192" y="70691"/>
                  </a:cubicBezTo>
                  <a:lnTo>
                    <a:pt x="65932" y="70691"/>
                  </a:lnTo>
                  <a:cubicBezTo>
                    <a:pt x="73460" y="70691"/>
                    <a:pt x="79584" y="64567"/>
                    <a:pt x="79584" y="57039"/>
                  </a:cubicBezTo>
                  <a:lnTo>
                    <a:pt x="79584" y="48653"/>
                  </a:lnTo>
                  <a:lnTo>
                    <a:pt x="113801" y="86150"/>
                  </a:lnTo>
                  <a:cubicBezTo>
                    <a:pt x="116705" y="89333"/>
                    <a:pt x="119712" y="90129"/>
                    <a:pt x="121993" y="90129"/>
                  </a:cubicBezTo>
                  <a:cubicBezTo>
                    <a:pt x="123574" y="90129"/>
                    <a:pt x="124806" y="89747"/>
                    <a:pt x="125412" y="89512"/>
                  </a:cubicBezTo>
                  <a:cubicBezTo>
                    <a:pt x="126892" y="88939"/>
                    <a:pt x="131724" y="86499"/>
                    <a:pt x="131724" y="79203"/>
                  </a:cubicBezTo>
                  <a:lnTo>
                    <a:pt x="131724" y="27040"/>
                  </a:lnTo>
                  <a:lnTo>
                    <a:pt x="154071" y="52256"/>
                  </a:lnTo>
                  <a:cubicBezTo>
                    <a:pt x="157644" y="56286"/>
                    <a:pt x="163900" y="59102"/>
                    <a:pt x="169286" y="59102"/>
                  </a:cubicBezTo>
                  <a:lnTo>
                    <a:pt x="210435" y="59102"/>
                  </a:lnTo>
                  <a:cubicBezTo>
                    <a:pt x="214959" y="59102"/>
                    <a:pt x="218626" y="55434"/>
                    <a:pt x="218626" y="50910"/>
                  </a:cubicBezTo>
                  <a:cubicBezTo>
                    <a:pt x="218626" y="46386"/>
                    <a:pt x="214959" y="42719"/>
                    <a:pt x="210435" y="427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6682652" y="300058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85" y="3932"/>
                    <a:pt x="0" y="6040"/>
                    <a:pt x="0" y="8192"/>
                  </a:cubicBezTo>
                  <a:cubicBezTo>
                    <a:pt x="0" y="10343"/>
                    <a:pt x="885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6716924" y="300058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6751188" y="300058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43"/>
                    <a:pt x="874" y="12462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6473438" y="3000590"/>
              <a:ext cx="68598" cy="13393"/>
            </a:xfrm>
            <a:custGeom>
              <a:rect b="b" l="l" r="r" t="t"/>
              <a:pathLst>
                <a:path extrusionOk="0" h="16383" w="83912">
                  <a:moveTo>
                    <a:pt x="7572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5721" y="16383"/>
                  </a:lnTo>
                  <a:cubicBezTo>
                    <a:pt x="80245" y="16383"/>
                    <a:pt x="83913" y="12716"/>
                    <a:pt x="83913" y="8192"/>
                  </a:cubicBezTo>
                  <a:cubicBezTo>
                    <a:pt x="83913" y="3668"/>
                    <a:pt x="80245" y="0"/>
                    <a:pt x="7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" name="Google Shape;1170;p2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98" y="971950"/>
            <a:ext cx="5250077" cy="17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172" name="Google Shape;1172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3" name="Google Shape;1173;p26"/>
          <p:cNvSpPr txBox="1"/>
          <p:nvPr/>
        </p:nvSpPr>
        <p:spPr>
          <a:xfrm>
            <a:off x="853725" y="4410938"/>
            <a:ext cx="7436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74" name="Google Shape;1174;p26"/>
          <p:cNvGraphicFramePr/>
          <p:nvPr/>
        </p:nvGraphicFramePr>
        <p:xfrm>
          <a:off x="3232562" y="2907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{49BA0EB9-2EC4-4A76-AA04-2DE7CB0B0C9D}</a:tableStyleId>
              </a:tblPr>
              <a:tblGrid>
                <a:gridCol w="3165625"/>
                <a:gridCol w="1144475"/>
                <a:gridCol w="1148800"/>
              </a:tblGrid>
              <a:tr h="4234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Milestone Schedule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actually a very cold place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xx,xxx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has several rings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xx,xxx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5" name="Google Shape;1175;p26"/>
          <p:cNvSpPr txBox="1"/>
          <p:nvPr/>
        </p:nvSpPr>
        <p:spPr>
          <a:xfrm>
            <a:off x="452562" y="3724421"/>
            <a:ext cx="1261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6" name="Google Shape;1176;p26"/>
          <p:cNvSpPr txBox="1"/>
          <p:nvPr/>
        </p:nvSpPr>
        <p:spPr>
          <a:xfrm>
            <a:off x="452562" y="3955146"/>
            <a:ext cx="1261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7" name="Google Shape;1177;p26"/>
          <p:cNvSpPr txBox="1"/>
          <p:nvPr/>
        </p:nvSpPr>
        <p:spPr>
          <a:xfrm>
            <a:off x="1771799" y="3724421"/>
            <a:ext cx="12399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8" name="Google Shape;1178;p26"/>
          <p:cNvSpPr txBox="1"/>
          <p:nvPr/>
        </p:nvSpPr>
        <p:spPr>
          <a:xfrm>
            <a:off x="1771799" y="3955146"/>
            <a:ext cx="1239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9" name="Google Shape;1179;p26"/>
          <p:cNvSpPr/>
          <p:nvPr/>
        </p:nvSpPr>
        <p:spPr>
          <a:xfrm>
            <a:off x="717756" y="2843595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0" name="Google Shape;1180;p26"/>
          <p:cNvSpPr/>
          <p:nvPr/>
        </p:nvSpPr>
        <p:spPr>
          <a:xfrm>
            <a:off x="2026056" y="2857808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81" name="Google Shape;1181;p26"/>
          <p:cNvGrpSpPr/>
          <p:nvPr/>
        </p:nvGrpSpPr>
        <p:grpSpPr>
          <a:xfrm>
            <a:off x="6135183" y="972994"/>
            <a:ext cx="2556273" cy="1598054"/>
            <a:chOff x="6135183" y="972994"/>
            <a:chExt cx="2556273" cy="1598054"/>
          </a:xfrm>
        </p:grpSpPr>
        <p:grpSp>
          <p:nvGrpSpPr>
            <p:cNvPr id="1182" name="Google Shape;1182;p26"/>
            <p:cNvGrpSpPr/>
            <p:nvPr/>
          </p:nvGrpSpPr>
          <p:grpSpPr>
            <a:xfrm flipH="1">
              <a:off x="6135183" y="972994"/>
              <a:ext cx="825897" cy="1566021"/>
              <a:chOff x="3352021" y="2196197"/>
              <a:chExt cx="407287" cy="772276"/>
            </a:xfrm>
          </p:grpSpPr>
          <p:sp>
            <p:nvSpPr>
              <p:cNvPr id="1183" name="Google Shape;1183;p26"/>
              <p:cNvSpPr/>
              <p:nvPr/>
            </p:nvSpPr>
            <p:spPr>
              <a:xfrm>
                <a:off x="3485122" y="2246211"/>
                <a:ext cx="239691" cy="158724"/>
              </a:xfrm>
              <a:custGeom>
                <a:rect b="b" l="l" r="r" t="t"/>
                <a:pathLst>
                  <a:path extrusionOk="0" h="158724" w="239691">
                    <a:moveTo>
                      <a:pt x="218398" y="44637"/>
                    </a:moveTo>
                    <a:cubicBezTo>
                      <a:pt x="203748" y="27792"/>
                      <a:pt x="184073" y="16256"/>
                      <a:pt x="162911" y="9533"/>
                    </a:cubicBezTo>
                    <a:cubicBezTo>
                      <a:pt x="139238" y="2031"/>
                      <a:pt x="114077" y="-199"/>
                      <a:pt x="89342" y="14"/>
                    </a:cubicBezTo>
                    <a:cubicBezTo>
                      <a:pt x="63014" y="226"/>
                      <a:pt x="36792" y="3835"/>
                      <a:pt x="11349" y="10630"/>
                    </a:cubicBezTo>
                    <a:cubicBezTo>
                      <a:pt x="8200" y="11479"/>
                      <a:pt x="5050" y="12364"/>
                      <a:pt x="1901" y="13319"/>
                    </a:cubicBezTo>
                    <a:cubicBezTo>
                      <a:pt x="-1815" y="14416"/>
                      <a:pt x="450" y="20007"/>
                      <a:pt x="4130" y="18910"/>
                    </a:cubicBezTo>
                    <a:cubicBezTo>
                      <a:pt x="28476" y="11620"/>
                      <a:pt x="53707" y="7409"/>
                      <a:pt x="79115" y="6312"/>
                    </a:cubicBezTo>
                    <a:cubicBezTo>
                      <a:pt x="103001" y="5286"/>
                      <a:pt x="127454" y="6631"/>
                      <a:pt x="150738" y="12364"/>
                    </a:cubicBezTo>
                    <a:cubicBezTo>
                      <a:pt x="171794" y="17530"/>
                      <a:pt x="191893" y="27014"/>
                      <a:pt x="207676" y="42089"/>
                    </a:cubicBezTo>
                    <a:cubicBezTo>
                      <a:pt x="222079" y="55819"/>
                      <a:pt x="231916" y="74008"/>
                      <a:pt x="233473" y="94001"/>
                    </a:cubicBezTo>
                    <a:cubicBezTo>
                      <a:pt x="234995" y="113287"/>
                      <a:pt x="229262" y="133210"/>
                      <a:pt x="217337" y="148462"/>
                    </a:cubicBezTo>
                    <a:cubicBezTo>
                      <a:pt x="215851" y="150373"/>
                      <a:pt x="214258" y="152213"/>
                      <a:pt x="212595" y="153982"/>
                    </a:cubicBezTo>
                    <a:cubicBezTo>
                      <a:pt x="209941" y="156813"/>
                      <a:pt x="214647" y="160529"/>
                      <a:pt x="217301" y="157734"/>
                    </a:cubicBezTo>
                    <a:cubicBezTo>
                      <a:pt x="231350" y="142835"/>
                      <a:pt x="239206" y="122523"/>
                      <a:pt x="239666" y="102105"/>
                    </a:cubicBezTo>
                    <a:cubicBezTo>
                      <a:pt x="240197" y="80837"/>
                      <a:pt x="232306" y="60632"/>
                      <a:pt x="218398" y="44637"/>
                    </a:cubicBezTo>
                    <a:close/>
                  </a:path>
                </a:pathLst>
              </a:custGeom>
              <a:solidFill>
                <a:srgbClr val="3BB0F7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6"/>
              <p:cNvSpPr/>
              <p:nvPr/>
            </p:nvSpPr>
            <p:spPr>
              <a:xfrm>
                <a:off x="3530041" y="2455239"/>
                <a:ext cx="126105" cy="272226"/>
              </a:xfrm>
              <a:custGeom>
                <a:rect b="b" l="l" r="r" t="t"/>
                <a:pathLst>
                  <a:path extrusionOk="0" h="272226" w="126105">
                    <a:moveTo>
                      <a:pt x="62116" y="266516"/>
                    </a:moveTo>
                    <a:cubicBezTo>
                      <a:pt x="45661" y="254591"/>
                      <a:pt x="32143" y="238772"/>
                      <a:pt x="22447" y="220938"/>
                    </a:cubicBezTo>
                    <a:cubicBezTo>
                      <a:pt x="12609" y="202819"/>
                      <a:pt x="6912" y="182542"/>
                      <a:pt x="6098" y="161947"/>
                    </a:cubicBezTo>
                    <a:cubicBezTo>
                      <a:pt x="5284" y="140503"/>
                      <a:pt x="9566" y="118811"/>
                      <a:pt x="18519" y="99312"/>
                    </a:cubicBezTo>
                    <a:cubicBezTo>
                      <a:pt x="27861" y="78929"/>
                      <a:pt x="42193" y="61731"/>
                      <a:pt x="59320" y="47400"/>
                    </a:cubicBezTo>
                    <a:cubicBezTo>
                      <a:pt x="76978" y="32643"/>
                      <a:pt x="97078" y="20966"/>
                      <a:pt x="117107" y="9748"/>
                    </a:cubicBezTo>
                    <a:cubicBezTo>
                      <a:pt x="119620" y="8332"/>
                      <a:pt x="122132" y="6952"/>
                      <a:pt x="124644" y="5537"/>
                    </a:cubicBezTo>
                    <a:cubicBezTo>
                      <a:pt x="128042" y="3661"/>
                      <a:pt x="124892" y="-1470"/>
                      <a:pt x="121530" y="406"/>
                    </a:cubicBezTo>
                    <a:cubicBezTo>
                      <a:pt x="100794" y="11906"/>
                      <a:pt x="79986" y="23549"/>
                      <a:pt x="61231" y="38164"/>
                    </a:cubicBezTo>
                    <a:cubicBezTo>
                      <a:pt x="42865" y="52495"/>
                      <a:pt x="26800" y="69694"/>
                      <a:pt x="16077" y="90536"/>
                    </a:cubicBezTo>
                    <a:cubicBezTo>
                      <a:pt x="5850" y="110389"/>
                      <a:pt x="295" y="132647"/>
                      <a:pt x="12" y="154976"/>
                    </a:cubicBezTo>
                    <a:cubicBezTo>
                      <a:pt x="-272" y="176597"/>
                      <a:pt x="4647" y="198007"/>
                      <a:pt x="13954" y="217505"/>
                    </a:cubicBezTo>
                    <a:cubicBezTo>
                      <a:pt x="23049" y="236508"/>
                      <a:pt x="36389" y="253600"/>
                      <a:pt x="52738" y="266870"/>
                    </a:cubicBezTo>
                    <a:cubicBezTo>
                      <a:pt x="54861" y="268604"/>
                      <a:pt x="57020" y="270232"/>
                      <a:pt x="59249" y="271824"/>
                    </a:cubicBezTo>
                    <a:cubicBezTo>
                      <a:pt x="60559" y="272779"/>
                      <a:pt x="62611" y="271895"/>
                      <a:pt x="63319" y="270621"/>
                    </a:cubicBezTo>
                    <a:cubicBezTo>
                      <a:pt x="64204" y="269028"/>
                      <a:pt x="63425" y="267471"/>
                      <a:pt x="62116" y="2665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6"/>
              <p:cNvSpPr/>
              <p:nvPr/>
            </p:nvSpPr>
            <p:spPr>
              <a:xfrm>
                <a:off x="3669304" y="2479156"/>
                <a:ext cx="37388" cy="212592"/>
              </a:xfrm>
              <a:custGeom>
                <a:rect b="b" l="l" r="r" t="t"/>
                <a:pathLst>
                  <a:path extrusionOk="0" h="212592" w="37388">
                    <a:moveTo>
                      <a:pt x="36162" y="126388"/>
                    </a:moveTo>
                    <a:cubicBezTo>
                      <a:pt x="39311" y="98432"/>
                      <a:pt x="36375" y="69945"/>
                      <a:pt x="27598" y="43228"/>
                    </a:cubicBezTo>
                    <a:cubicBezTo>
                      <a:pt x="22786" y="28578"/>
                      <a:pt x="16275" y="14494"/>
                      <a:pt x="8206" y="1401"/>
                    </a:cubicBezTo>
                    <a:cubicBezTo>
                      <a:pt x="6189" y="-1890"/>
                      <a:pt x="1023" y="1224"/>
                      <a:pt x="3075" y="4515"/>
                    </a:cubicBezTo>
                    <a:cubicBezTo>
                      <a:pt x="16982" y="27127"/>
                      <a:pt x="26183" y="52676"/>
                      <a:pt x="29722" y="79004"/>
                    </a:cubicBezTo>
                    <a:cubicBezTo>
                      <a:pt x="33543" y="107385"/>
                      <a:pt x="30819" y="136367"/>
                      <a:pt x="21937" y="163579"/>
                    </a:cubicBezTo>
                    <a:cubicBezTo>
                      <a:pt x="16805" y="179327"/>
                      <a:pt x="9516" y="194402"/>
                      <a:pt x="492" y="208309"/>
                    </a:cubicBezTo>
                    <a:cubicBezTo>
                      <a:pt x="-1631" y="211564"/>
                      <a:pt x="3677" y="214395"/>
                      <a:pt x="5765" y="211175"/>
                    </a:cubicBezTo>
                    <a:cubicBezTo>
                      <a:pt x="22255" y="185767"/>
                      <a:pt x="32765" y="156467"/>
                      <a:pt x="36162" y="1263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6"/>
              <p:cNvSpPr/>
              <p:nvPr/>
            </p:nvSpPr>
            <p:spPr>
              <a:xfrm>
                <a:off x="3453546" y="2282567"/>
                <a:ext cx="225521" cy="183622"/>
              </a:xfrm>
              <a:custGeom>
                <a:rect b="b" l="l" r="r" t="t"/>
                <a:pathLst>
                  <a:path extrusionOk="0" h="183622" w="225521">
                    <a:moveTo>
                      <a:pt x="212393" y="183623"/>
                    </a:moveTo>
                    <a:lnTo>
                      <a:pt x="0" y="17092"/>
                    </a:lnTo>
                    <a:lnTo>
                      <a:pt x="11218" y="0"/>
                    </a:lnTo>
                    <a:lnTo>
                      <a:pt x="225521" y="15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6"/>
              <p:cNvSpPr/>
              <p:nvPr/>
            </p:nvSpPr>
            <p:spPr>
              <a:xfrm>
                <a:off x="3474000" y="2251285"/>
                <a:ext cx="225556" cy="183658"/>
              </a:xfrm>
              <a:custGeom>
                <a:rect b="b" l="l" r="r" t="t"/>
                <a:pathLst>
                  <a:path extrusionOk="0" h="183658" w="225556">
                    <a:moveTo>
                      <a:pt x="212428" y="183659"/>
                    </a:moveTo>
                    <a:lnTo>
                      <a:pt x="0" y="17092"/>
                    </a:lnTo>
                    <a:lnTo>
                      <a:pt x="11253" y="0"/>
                    </a:lnTo>
                    <a:lnTo>
                      <a:pt x="225557" y="15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6"/>
              <p:cNvSpPr/>
              <p:nvPr/>
            </p:nvSpPr>
            <p:spPr>
              <a:xfrm>
                <a:off x="3603516" y="2458299"/>
                <a:ext cx="92041" cy="256307"/>
              </a:xfrm>
              <a:custGeom>
                <a:rect b="b" l="l" r="r" t="t"/>
                <a:pathLst>
                  <a:path extrusionOk="0" h="256307" w="92041">
                    <a:moveTo>
                      <a:pt x="54708" y="0"/>
                    </a:moveTo>
                    <a:lnTo>
                      <a:pt x="0" y="244772"/>
                    </a:lnTo>
                    <a:lnTo>
                      <a:pt x="48728" y="256308"/>
                    </a:lnTo>
                    <a:lnTo>
                      <a:pt x="92041" y="100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6"/>
              <p:cNvSpPr/>
              <p:nvPr/>
            </p:nvSpPr>
            <p:spPr>
              <a:xfrm>
                <a:off x="3527116" y="2648893"/>
                <a:ext cx="192682" cy="306310"/>
              </a:xfrm>
              <a:custGeom>
                <a:rect b="b" l="l" r="r" t="t"/>
                <a:pathLst>
                  <a:path extrusionOk="0" h="306310" w="192682">
                    <a:moveTo>
                      <a:pt x="97562" y="0"/>
                    </a:moveTo>
                    <a:lnTo>
                      <a:pt x="97562" y="0"/>
                    </a:lnTo>
                    <a:cubicBezTo>
                      <a:pt x="56265" y="107"/>
                      <a:pt x="21975" y="31849"/>
                      <a:pt x="18684" y="73004"/>
                    </a:cubicBezTo>
                    <a:lnTo>
                      <a:pt x="0" y="306310"/>
                    </a:lnTo>
                    <a:lnTo>
                      <a:pt x="192682" y="305815"/>
                    </a:lnTo>
                    <a:lnTo>
                      <a:pt x="176935" y="73995"/>
                    </a:lnTo>
                    <a:cubicBezTo>
                      <a:pt x="174104" y="32238"/>
                      <a:pt x="139389" y="-141"/>
                      <a:pt x="97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6"/>
              <p:cNvSpPr/>
              <p:nvPr/>
            </p:nvSpPr>
            <p:spPr>
              <a:xfrm>
                <a:off x="3495232" y="2939810"/>
                <a:ext cx="257228" cy="28663"/>
              </a:xfrm>
              <a:custGeom>
                <a:rect b="b" l="l" r="r" t="t"/>
                <a:pathLst>
                  <a:path extrusionOk="0" h="28663" w="257228">
                    <a:moveTo>
                      <a:pt x="3893" y="28663"/>
                    </a:moveTo>
                    <a:lnTo>
                      <a:pt x="257228" y="27991"/>
                    </a:lnTo>
                    <a:lnTo>
                      <a:pt x="257157" y="5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1" name="Google Shape;1191;p26"/>
              <p:cNvGrpSpPr/>
              <p:nvPr/>
            </p:nvGrpSpPr>
            <p:grpSpPr>
              <a:xfrm>
                <a:off x="3599885" y="2372822"/>
                <a:ext cx="159424" cy="159424"/>
                <a:chOff x="3599885" y="2372822"/>
                <a:chExt cx="159424" cy="159424"/>
              </a:xfrm>
            </p:grpSpPr>
            <p:sp>
              <p:nvSpPr>
                <p:cNvPr id="1192" name="Google Shape;1192;p26"/>
                <p:cNvSpPr/>
                <p:nvPr/>
              </p:nvSpPr>
              <p:spPr>
                <a:xfrm rot="-692077">
                  <a:off x="3612030" y="2384968"/>
                  <a:ext cx="135132" cy="135132"/>
                </a:xfrm>
                <a:custGeom>
                  <a:rect b="b" l="l" r="r" t="t"/>
                  <a:pathLst>
                    <a:path extrusionOk="0" h="135105" w="135105">
                      <a:moveTo>
                        <a:pt x="135105" y="67553"/>
                      </a:moveTo>
                      <a:cubicBezTo>
                        <a:pt x="135105" y="104861"/>
                        <a:pt x="104861" y="135105"/>
                        <a:pt x="67553" y="135105"/>
                      </a:cubicBezTo>
                      <a:cubicBezTo>
                        <a:pt x="30244" y="135105"/>
                        <a:pt x="0" y="104861"/>
                        <a:pt x="0" y="67553"/>
                      </a:cubicBezTo>
                      <a:cubicBezTo>
                        <a:pt x="0" y="30244"/>
                        <a:pt x="30244" y="0"/>
                        <a:pt x="67553" y="0"/>
                      </a:cubicBezTo>
                      <a:cubicBezTo>
                        <a:pt x="104861" y="0"/>
                        <a:pt x="135105" y="30244"/>
                        <a:pt x="135105" y="67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6"/>
                <p:cNvSpPr/>
                <p:nvPr/>
              </p:nvSpPr>
              <p:spPr>
                <a:xfrm>
                  <a:off x="3638981" y="2411807"/>
                  <a:ext cx="81375" cy="81375"/>
                </a:xfrm>
                <a:custGeom>
                  <a:rect b="b" l="l" r="r" t="t"/>
                  <a:pathLst>
                    <a:path extrusionOk="0" h="81375" w="81375">
                      <a:moveTo>
                        <a:pt x="76464" y="60045"/>
                      </a:moveTo>
                      <a:cubicBezTo>
                        <a:pt x="65777" y="79826"/>
                        <a:pt x="41077" y="87151"/>
                        <a:pt x="21331" y="76464"/>
                      </a:cubicBezTo>
                      <a:cubicBezTo>
                        <a:pt x="1550" y="65777"/>
                        <a:pt x="-5775" y="41077"/>
                        <a:pt x="4912" y="21331"/>
                      </a:cubicBezTo>
                      <a:cubicBezTo>
                        <a:pt x="15599" y="1550"/>
                        <a:pt x="40299" y="-5775"/>
                        <a:pt x="60045" y="4912"/>
                      </a:cubicBezTo>
                      <a:cubicBezTo>
                        <a:pt x="79826" y="15599"/>
                        <a:pt x="87151" y="40299"/>
                        <a:pt x="76464" y="600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94" name="Google Shape;1194;p26"/>
              <p:cNvSpPr/>
              <p:nvPr/>
            </p:nvSpPr>
            <p:spPr>
              <a:xfrm>
                <a:off x="3398838" y="2316185"/>
                <a:ext cx="68049" cy="106054"/>
              </a:xfrm>
              <a:custGeom>
                <a:rect b="b" l="l" r="r" t="t"/>
                <a:pathLst>
                  <a:path extrusionOk="0" h="106054" w="68049">
                    <a:moveTo>
                      <a:pt x="53364" y="12279"/>
                    </a:moveTo>
                    <a:lnTo>
                      <a:pt x="68049" y="67094"/>
                    </a:lnTo>
                    <a:lnTo>
                      <a:pt x="20524" y="106055"/>
                    </a:lnTo>
                    <a:lnTo>
                      <a:pt x="0" y="82982"/>
                    </a:lnTo>
                    <a:lnTo>
                      <a:pt x="41403" y="60830"/>
                    </a:lnTo>
                    <a:lnTo>
                      <a:pt x="34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6"/>
              <p:cNvSpPr/>
              <p:nvPr/>
            </p:nvSpPr>
            <p:spPr>
              <a:xfrm>
                <a:off x="3352021" y="2300083"/>
                <a:ext cx="72755" cy="86768"/>
              </a:xfrm>
              <a:custGeom>
                <a:rect b="b" l="l" r="r" t="t"/>
                <a:pathLst>
                  <a:path extrusionOk="0" h="86768" w="72755">
                    <a:moveTo>
                      <a:pt x="50851" y="0"/>
                    </a:moveTo>
                    <a:lnTo>
                      <a:pt x="0" y="25160"/>
                    </a:lnTo>
                    <a:lnTo>
                      <a:pt x="2123" y="86592"/>
                    </a:lnTo>
                    <a:lnTo>
                      <a:pt x="33016" y="86769"/>
                    </a:lnTo>
                    <a:lnTo>
                      <a:pt x="22294" y="41049"/>
                    </a:lnTo>
                    <a:lnTo>
                      <a:pt x="72756" y="6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3399074" y="2282461"/>
                <a:ext cx="68202" cy="65904"/>
              </a:xfrm>
              <a:custGeom>
                <a:rect b="b" l="l" r="r" t="t"/>
                <a:pathLst>
                  <a:path extrusionOk="0" h="65904" w="68202">
                    <a:moveTo>
                      <a:pt x="50368" y="54638"/>
                    </a:moveTo>
                    <a:lnTo>
                      <a:pt x="68203" y="30645"/>
                    </a:lnTo>
                    <a:lnTo>
                      <a:pt x="12681" y="0"/>
                    </a:lnTo>
                    <a:lnTo>
                      <a:pt x="1888" y="27885"/>
                    </a:lnTo>
                    <a:cubicBezTo>
                      <a:pt x="-2925" y="40341"/>
                      <a:pt x="1711" y="54461"/>
                      <a:pt x="12999" y="61573"/>
                    </a:cubicBezTo>
                    <a:lnTo>
                      <a:pt x="12999" y="61573"/>
                    </a:lnTo>
                    <a:cubicBezTo>
                      <a:pt x="25349" y="69394"/>
                      <a:pt x="41663" y="66351"/>
                      <a:pt x="50368" y="546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7" name="Google Shape;1197;p26"/>
              <p:cNvGrpSpPr/>
              <p:nvPr/>
            </p:nvGrpSpPr>
            <p:grpSpPr>
              <a:xfrm>
                <a:off x="3388992" y="2196197"/>
                <a:ext cx="142291" cy="142291"/>
                <a:chOff x="3388992" y="2196197"/>
                <a:chExt cx="142291" cy="142291"/>
              </a:xfrm>
            </p:grpSpPr>
            <p:sp>
              <p:nvSpPr>
                <p:cNvPr id="1198" name="Google Shape;1198;p26"/>
                <p:cNvSpPr/>
                <p:nvPr/>
              </p:nvSpPr>
              <p:spPr>
                <a:xfrm rot="-3986662">
                  <a:off x="3406088" y="2213294"/>
                  <a:ext cx="108098" cy="108098"/>
                </a:xfrm>
                <a:custGeom>
                  <a:rect b="b" l="l" r="r" t="t"/>
                  <a:pathLst>
                    <a:path extrusionOk="0" h="108001" w="108001">
                      <a:moveTo>
                        <a:pt x="108002" y="54001"/>
                      </a:moveTo>
                      <a:cubicBezTo>
                        <a:pt x="108002" y="83825"/>
                        <a:pt x="83825" y="108002"/>
                        <a:pt x="54001" y="108002"/>
                      </a:cubicBezTo>
                      <a:cubicBezTo>
                        <a:pt x="24177" y="108002"/>
                        <a:pt x="0" y="83825"/>
                        <a:pt x="0" y="54001"/>
                      </a:cubicBezTo>
                      <a:cubicBezTo>
                        <a:pt x="0" y="24177"/>
                        <a:pt x="24177" y="0"/>
                        <a:pt x="54001" y="0"/>
                      </a:cubicBezTo>
                      <a:cubicBezTo>
                        <a:pt x="83825" y="0"/>
                        <a:pt x="108002" y="24177"/>
                        <a:pt x="108002" y="540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6"/>
                <p:cNvSpPr/>
                <p:nvPr/>
              </p:nvSpPr>
              <p:spPr>
                <a:xfrm>
                  <a:off x="3427466" y="2234688"/>
                  <a:ext cx="65041" cy="65041"/>
                </a:xfrm>
                <a:custGeom>
                  <a:rect b="b" l="l" r="r" t="t"/>
                  <a:pathLst>
                    <a:path extrusionOk="0" h="65041" w="65041">
                      <a:moveTo>
                        <a:pt x="65041" y="32521"/>
                      </a:moveTo>
                      <a:cubicBezTo>
                        <a:pt x="65041" y="50481"/>
                        <a:pt x="50481" y="65041"/>
                        <a:pt x="32521" y="65041"/>
                      </a:cubicBezTo>
                      <a:cubicBezTo>
                        <a:pt x="14560" y="65041"/>
                        <a:pt x="0" y="50481"/>
                        <a:pt x="0" y="32521"/>
                      </a:cubicBezTo>
                      <a:cubicBezTo>
                        <a:pt x="0" y="14560"/>
                        <a:pt x="14560" y="0"/>
                        <a:pt x="32521" y="0"/>
                      </a:cubicBezTo>
                      <a:cubicBezTo>
                        <a:pt x="50481" y="0"/>
                        <a:pt x="65041" y="14560"/>
                        <a:pt x="65041" y="325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0" name="Google Shape;1200;p26"/>
              <p:cNvSpPr/>
              <p:nvPr/>
            </p:nvSpPr>
            <p:spPr>
              <a:xfrm>
                <a:off x="3540634" y="2915635"/>
                <a:ext cx="165115" cy="5419"/>
              </a:xfrm>
              <a:custGeom>
                <a:rect b="b" l="l" r="r" t="t"/>
                <a:pathLst>
                  <a:path extrusionOk="0" h="5419" w="165115">
                    <a:moveTo>
                      <a:pt x="163736" y="5419"/>
                    </a:moveTo>
                    <a:cubicBezTo>
                      <a:pt x="164479" y="5419"/>
                      <a:pt x="165116" y="4818"/>
                      <a:pt x="165116" y="4075"/>
                    </a:cubicBezTo>
                    <a:cubicBezTo>
                      <a:pt x="165116" y="3296"/>
                      <a:pt x="164514" y="2695"/>
                      <a:pt x="163771" y="2659"/>
                    </a:cubicBezTo>
                    <a:lnTo>
                      <a:pt x="1416" y="5"/>
                    </a:lnTo>
                    <a:cubicBezTo>
                      <a:pt x="672" y="-66"/>
                      <a:pt x="35" y="607"/>
                      <a:pt x="0" y="1350"/>
                    </a:cubicBezTo>
                    <a:cubicBezTo>
                      <a:pt x="0" y="2128"/>
                      <a:pt x="602" y="2730"/>
                      <a:pt x="1345" y="2765"/>
                    </a:cubicBezTo>
                    <a:lnTo>
                      <a:pt x="163736" y="5419"/>
                    </a:lnTo>
                    <a:cubicBezTo>
                      <a:pt x="163700" y="5419"/>
                      <a:pt x="163700" y="5419"/>
                      <a:pt x="163736" y="54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6"/>
              <p:cNvSpPr/>
              <p:nvPr/>
            </p:nvSpPr>
            <p:spPr>
              <a:xfrm>
                <a:off x="3546330" y="2890303"/>
                <a:ext cx="157050" cy="8103"/>
              </a:xfrm>
              <a:custGeom>
                <a:rect b="b" l="l" r="r" t="t"/>
                <a:pathLst>
                  <a:path extrusionOk="0" h="8103" w="157050">
                    <a:moveTo>
                      <a:pt x="155669" y="8104"/>
                    </a:moveTo>
                    <a:cubicBezTo>
                      <a:pt x="156412" y="8104"/>
                      <a:pt x="157014" y="7502"/>
                      <a:pt x="157049" y="6759"/>
                    </a:cubicBezTo>
                    <a:cubicBezTo>
                      <a:pt x="157084" y="5980"/>
                      <a:pt x="156483" y="5343"/>
                      <a:pt x="155740" y="5343"/>
                    </a:cubicBezTo>
                    <a:lnTo>
                      <a:pt x="1417" y="0"/>
                    </a:lnTo>
                    <a:cubicBezTo>
                      <a:pt x="1417" y="0"/>
                      <a:pt x="1382" y="0"/>
                      <a:pt x="1382" y="0"/>
                    </a:cubicBezTo>
                    <a:cubicBezTo>
                      <a:pt x="638" y="0"/>
                      <a:pt x="37" y="602"/>
                      <a:pt x="1" y="1345"/>
                    </a:cubicBezTo>
                    <a:cubicBezTo>
                      <a:pt x="-34" y="2123"/>
                      <a:pt x="568" y="2760"/>
                      <a:pt x="1311" y="2760"/>
                    </a:cubicBezTo>
                    <a:lnTo>
                      <a:pt x="155633" y="8104"/>
                    </a:lnTo>
                    <a:cubicBezTo>
                      <a:pt x="155633" y="8104"/>
                      <a:pt x="155633" y="8104"/>
                      <a:pt x="155669" y="81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>
                <a:off x="3560521" y="2748614"/>
                <a:ext cx="133267" cy="3574"/>
              </a:xfrm>
              <a:custGeom>
                <a:rect b="b" l="l" r="r" t="t"/>
                <a:pathLst>
                  <a:path extrusionOk="0" h="3574" w="133267">
                    <a:moveTo>
                      <a:pt x="131887" y="3574"/>
                    </a:moveTo>
                    <a:cubicBezTo>
                      <a:pt x="132666" y="3574"/>
                      <a:pt x="133267" y="2973"/>
                      <a:pt x="133267" y="2194"/>
                    </a:cubicBezTo>
                    <a:cubicBezTo>
                      <a:pt x="133267" y="1416"/>
                      <a:pt x="132666" y="814"/>
                      <a:pt x="131887" y="814"/>
                    </a:cubicBezTo>
                    <a:lnTo>
                      <a:pt x="1380" y="0"/>
                    </a:lnTo>
                    <a:cubicBezTo>
                      <a:pt x="1380" y="0"/>
                      <a:pt x="1380" y="0"/>
                      <a:pt x="1380" y="0"/>
                    </a:cubicBezTo>
                    <a:cubicBezTo>
                      <a:pt x="602" y="0"/>
                      <a:pt x="0" y="602"/>
                      <a:pt x="0" y="1380"/>
                    </a:cubicBezTo>
                    <a:cubicBezTo>
                      <a:pt x="0" y="2159"/>
                      <a:pt x="602" y="2760"/>
                      <a:pt x="1380" y="2760"/>
                    </a:cubicBezTo>
                    <a:lnTo>
                      <a:pt x="131887" y="3574"/>
                    </a:lnTo>
                    <a:cubicBezTo>
                      <a:pt x="131887" y="3574"/>
                      <a:pt x="131887" y="3574"/>
                      <a:pt x="131887" y="35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6"/>
              <p:cNvSpPr/>
              <p:nvPr/>
            </p:nvSpPr>
            <p:spPr>
              <a:xfrm>
                <a:off x="3579528" y="2690190"/>
                <a:ext cx="30494" cy="31565"/>
              </a:xfrm>
              <a:custGeom>
                <a:rect b="b" l="l" r="r" t="t"/>
                <a:pathLst>
                  <a:path extrusionOk="0" h="31565" w="30494">
                    <a:moveTo>
                      <a:pt x="15212" y="0"/>
                    </a:moveTo>
                    <a:cubicBezTo>
                      <a:pt x="-5100" y="71"/>
                      <a:pt x="-5065" y="31636"/>
                      <a:pt x="15283" y="31565"/>
                    </a:cubicBezTo>
                    <a:cubicBezTo>
                      <a:pt x="35595" y="31495"/>
                      <a:pt x="35559" y="-71"/>
                      <a:pt x="15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6"/>
              <p:cNvSpPr/>
              <p:nvPr/>
            </p:nvSpPr>
            <p:spPr>
              <a:xfrm>
                <a:off x="3638625" y="2689624"/>
                <a:ext cx="30508" cy="31565"/>
              </a:xfrm>
              <a:custGeom>
                <a:rect b="b" l="l" r="r" t="t"/>
                <a:pathLst>
                  <a:path extrusionOk="0" h="31565" w="30508">
                    <a:moveTo>
                      <a:pt x="15212" y="0"/>
                    </a:moveTo>
                    <a:cubicBezTo>
                      <a:pt x="-5100" y="71"/>
                      <a:pt x="-5065" y="31636"/>
                      <a:pt x="15283" y="31565"/>
                    </a:cubicBezTo>
                    <a:cubicBezTo>
                      <a:pt x="35630" y="31530"/>
                      <a:pt x="35559" y="-35"/>
                      <a:pt x="15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6"/>
            <p:cNvGrpSpPr/>
            <p:nvPr/>
          </p:nvGrpSpPr>
          <p:grpSpPr>
            <a:xfrm>
              <a:off x="7030173" y="1314276"/>
              <a:ext cx="858502" cy="1241213"/>
              <a:chOff x="4523387" y="1949646"/>
              <a:chExt cx="671912" cy="971443"/>
            </a:xfrm>
          </p:grpSpPr>
          <p:grpSp>
            <p:nvGrpSpPr>
              <p:cNvPr id="1206" name="Google Shape;1206;p26"/>
              <p:cNvGrpSpPr/>
              <p:nvPr/>
            </p:nvGrpSpPr>
            <p:grpSpPr>
              <a:xfrm>
                <a:off x="5103882" y="2246676"/>
                <a:ext cx="25084" cy="74187"/>
                <a:chOff x="5103882" y="2246676"/>
                <a:chExt cx="25084" cy="74187"/>
              </a:xfrm>
            </p:grpSpPr>
            <p:sp>
              <p:nvSpPr>
                <p:cNvPr id="1207" name="Google Shape;1207;p26"/>
                <p:cNvSpPr/>
                <p:nvPr/>
              </p:nvSpPr>
              <p:spPr>
                <a:xfrm>
                  <a:off x="5106955" y="2282464"/>
                  <a:ext cx="12024" cy="21703"/>
                </a:xfrm>
                <a:custGeom>
                  <a:rect b="b" l="l" r="r" t="t"/>
                  <a:pathLst>
                    <a:path extrusionOk="0" h="21703" w="12024">
                      <a:moveTo>
                        <a:pt x="11975" y="4987"/>
                      </a:moveTo>
                      <a:lnTo>
                        <a:pt x="11833" y="5871"/>
                      </a:lnTo>
                      <a:lnTo>
                        <a:pt x="10736" y="13550"/>
                      </a:lnTo>
                      <a:lnTo>
                        <a:pt x="10134" y="18151"/>
                      </a:lnTo>
                      <a:cubicBezTo>
                        <a:pt x="9852" y="20416"/>
                        <a:pt x="7728" y="22008"/>
                        <a:pt x="5534" y="21654"/>
                      </a:cubicBezTo>
                      <a:lnTo>
                        <a:pt x="3553" y="21371"/>
                      </a:lnTo>
                      <a:cubicBezTo>
                        <a:pt x="1288" y="21088"/>
                        <a:pt x="-305" y="18965"/>
                        <a:pt x="49" y="16771"/>
                      </a:cubicBezTo>
                      <a:lnTo>
                        <a:pt x="651" y="12170"/>
                      </a:lnTo>
                      <a:lnTo>
                        <a:pt x="1748" y="4491"/>
                      </a:lnTo>
                      <a:lnTo>
                        <a:pt x="1889" y="3536"/>
                      </a:lnTo>
                      <a:cubicBezTo>
                        <a:pt x="2172" y="1342"/>
                        <a:pt x="4296" y="-251"/>
                        <a:pt x="6489" y="33"/>
                      </a:cubicBezTo>
                      <a:lnTo>
                        <a:pt x="8471" y="316"/>
                      </a:lnTo>
                      <a:cubicBezTo>
                        <a:pt x="10772" y="670"/>
                        <a:pt x="12328" y="2722"/>
                        <a:pt x="11975" y="49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6"/>
                <p:cNvSpPr/>
                <p:nvPr/>
              </p:nvSpPr>
              <p:spPr>
                <a:xfrm>
                  <a:off x="5104140" y="2246676"/>
                  <a:ext cx="24826" cy="41857"/>
                </a:xfrm>
                <a:custGeom>
                  <a:rect b="b" l="l" r="r" t="t"/>
                  <a:pathLst>
                    <a:path extrusionOk="0" h="41857" w="24826">
                      <a:moveTo>
                        <a:pt x="24733" y="10447"/>
                      </a:moveTo>
                      <a:lnTo>
                        <a:pt x="21442" y="34369"/>
                      </a:lnTo>
                      <a:cubicBezTo>
                        <a:pt x="20876" y="38085"/>
                        <a:pt x="18080" y="40951"/>
                        <a:pt x="14648" y="41623"/>
                      </a:cubicBezTo>
                      <a:cubicBezTo>
                        <a:pt x="13692" y="41906"/>
                        <a:pt x="12666" y="41906"/>
                        <a:pt x="11640" y="41765"/>
                      </a:cubicBezTo>
                      <a:lnTo>
                        <a:pt x="7464" y="41199"/>
                      </a:lnTo>
                      <a:cubicBezTo>
                        <a:pt x="6438" y="41057"/>
                        <a:pt x="5482" y="40703"/>
                        <a:pt x="4598" y="40243"/>
                      </a:cubicBezTo>
                      <a:cubicBezTo>
                        <a:pt x="1519" y="38580"/>
                        <a:pt x="-392" y="35112"/>
                        <a:pt x="68" y="31396"/>
                      </a:cubicBezTo>
                      <a:lnTo>
                        <a:pt x="3430" y="7475"/>
                      </a:lnTo>
                      <a:cubicBezTo>
                        <a:pt x="4031" y="2733"/>
                        <a:pt x="8490" y="-558"/>
                        <a:pt x="13232" y="79"/>
                      </a:cubicBezTo>
                      <a:lnTo>
                        <a:pt x="17337" y="681"/>
                      </a:lnTo>
                      <a:cubicBezTo>
                        <a:pt x="22079" y="1353"/>
                        <a:pt x="25441" y="5812"/>
                        <a:pt x="24733" y="104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6"/>
                <p:cNvSpPr/>
                <p:nvPr/>
              </p:nvSpPr>
              <p:spPr>
                <a:xfrm>
                  <a:off x="5103882" y="2293046"/>
                  <a:ext cx="14418" cy="27817"/>
                </a:xfrm>
                <a:custGeom>
                  <a:rect b="b" l="l" r="r" t="t"/>
                  <a:pathLst>
                    <a:path extrusionOk="0" h="27817" w="14418">
                      <a:moveTo>
                        <a:pt x="14375" y="5870"/>
                      </a:moveTo>
                      <a:lnTo>
                        <a:pt x="12712" y="17512"/>
                      </a:lnTo>
                      <a:lnTo>
                        <a:pt x="11898" y="23598"/>
                      </a:lnTo>
                      <a:cubicBezTo>
                        <a:pt x="11544" y="26288"/>
                        <a:pt x="9102" y="28128"/>
                        <a:pt x="6413" y="27774"/>
                      </a:cubicBezTo>
                      <a:lnTo>
                        <a:pt x="4149" y="27420"/>
                      </a:lnTo>
                      <a:cubicBezTo>
                        <a:pt x="1530" y="27066"/>
                        <a:pt x="-310" y="24625"/>
                        <a:pt x="44" y="21935"/>
                      </a:cubicBezTo>
                      <a:lnTo>
                        <a:pt x="857" y="16096"/>
                      </a:lnTo>
                      <a:lnTo>
                        <a:pt x="2520" y="4171"/>
                      </a:lnTo>
                      <a:cubicBezTo>
                        <a:pt x="2662" y="3145"/>
                        <a:pt x="3122" y="2260"/>
                        <a:pt x="3759" y="1552"/>
                      </a:cubicBezTo>
                      <a:cubicBezTo>
                        <a:pt x="4785" y="455"/>
                        <a:pt x="6378" y="-146"/>
                        <a:pt x="7935" y="31"/>
                      </a:cubicBezTo>
                      <a:lnTo>
                        <a:pt x="10270" y="384"/>
                      </a:lnTo>
                      <a:cubicBezTo>
                        <a:pt x="11863" y="597"/>
                        <a:pt x="13137" y="1552"/>
                        <a:pt x="13845" y="2932"/>
                      </a:cubicBezTo>
                      <a:cubicBezTo>
                        <a:pt x="14305" y="3782"/>
                        <a:pt x="14517" y="4843"/>
                        <a:pt x="14375" y="58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" name="Google Shape;1210;p26"/>
              <p:cNvGrpSpPr/>
              <p:nvPr/>
            </p:nvGrpSpPr>
            <p:grpSpPr>
              <a:xfrm>
                <a:off x="5118514" y="2260754"/>
                <a:ext cx="53722" cy="63290"/>
                <a:chOff x="5118514" y="2260754"/>
                <a:chExt cx="53722" cy="63290"/>
              </a:xfrm>
            </p:grpSpPr>
            <p:sp>
              <p:nvSpPr>
                <p:cNvPr id="1211" name="Google Shape;1211;p26"/>
                <p:cNvSpPr/>
                <p:nvPr/>
              </p:nvSpPr>
              <p:spPr>
                <a:xfrm>
                  <a:off x="5129280" y="2290648"/>
                  <a:ext cx="18066" cy="19891"/>
                </a:xfrm>
                <a:custGeom>
                  <a:rect b="b" l="l" r="r" t="t"/>
                  <a:pathLst>
                    <a:path extrusionOk="0" h="19891" w="18066">
                      <a:moveTo>
                        <a:pt x="17180" y="7914"/>
                      </a:moveTo>
                      <a:lnTo>
                        <a:pt x="16614" y="8586"/>
                      </a:lnTo>
                      <a:lnTo>
                        <a:pt x="11730" y="14814"/>
                      </a:lnTo>
                      <a:lnTo>
                        <a:pt x="8935" y="18318"/>
                      </a:lnTo>
                      <a:cubicBezTo>
                        <a:pt x="7484" y="20087"/>
                        <a:pt x="4900" y="20441"/>
                        <a:pt x="3166" y="18990"/>
                      </a:cubicBezTo>
                      <a:lnTo>
                        <a:pt x="1574" y="17752"/>
                      </a:lnTo>
                      <a:cubicBezTo>
                        <a:pt x="-195" y="16371"/>
                        <a:pt x="-549" y="13788"/>
                        <a:pt x="902" y="11983"/>
                      </a:cubicBezTo>
                      <a:lnTo>
                        <a:pt x="3697" y="8409"/>
                      </a:lnTo>
                      <a:lnTo>
                        <a:pt x="8581" y="2252"/>
                      </a:lnTo>
                      <a:lnTo>
                        <a:pt x="9147" y="1509"/>
                      </a:lnTo>
                      <a:cubicBezTo>
                        <a:pt x="10598" y="-190"/>
                        <a:pt x="13181" y="-544"/>
                        <a:pt x="14986" y="907"/>
                      </a:cubicBezTo>
                      <a:lnTo>
                        <a:pt x="16507" y="2075"/>
                      </a:lnTo>
                      <a:cubicBezTo>
                        <a:pt x="18277" y="3526"/>
                        <a:pt x="18595" y="6144"/>
                        <a:pt x="17180" y="79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6"/>
                <p:cNvSpPr/>
                <p:nvPr/>
              </p:nvSpPr>
              <p:spPr>
                <a:xfrm>
                  <a:off x="5136632" y="2260754"/>
                  <a:ext cx="35604" cy="38908"/>
                </a:xfrm>
                <a:custGeom>
                  <a:rect b="b" l="l" r="r" t="t"/>
                  <a:pathLst>
                    <a:path extrusionOk="0" h="38908" w="35604">
                      <a:moveTo>
                        <a:pt x="33750" y="16682"/>
                      </a:moveTo>
                      <a:lnTo>
                        <a:pt x="18816" y="35614"/>
                      </a:lnTo>
                      <a:cubicBezTo>
                        <a:pt x="16551" y="38551"/>
                        <a:pt x="12659" y="39577"/>
                        <a:pt x="9297" y="38480"/>
                      </a:cubicBezTo>
                      <a:cubicBezTo>
                        <a:pt x="8342" y="38197"/>
                        <a:pt x="7386" y="37737"/>
                        <a:pt x="6537" y="37029"/>
                      </a:cubicBezTo>
                      <a:lnTo>
                        <a:pt x="3246" y="34481"/>
                      </a:lnTo>
                      <a:cubicBezTo>
                        <a:pt x="2432" y="33809"/>
                        <a:pt x="1724" y="33030"/>
                        <a:pt x="1264" y="32146"/>
                      </a:cubicBezTo>
                      <a:cubicBezTo>
                        <a:pt x="-576" y="29138"/>
                        <a:pt x="-434" y="25139"/>
                        <a:pt x="1866" y="22273"/>
                      </a:cubicBezTo>
                      <a:lnTo>
                        <a:pt x="16870" y="3270"/>
                      </a:lnTo>
                      <a:cubicBezTo>
                        <a:pt x="19807" y="-446"/>
                        <a:pt x="25292" y="-1118"/>
                        <a:pt x="29008" y="1890"/>
                      </a:cubicBezTo>
                      <a:lnTo>
                        <a:pt x="32299" y="4438"/>
                      </a:lnTo>
                      <a:cubicBezTo>
                        <a:pt x="36085" y="7410"/>
                        <a:pt x="36687" y="12895"/>
                        <a:pt x="33750" y="166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6"/>
                <p:cNvSpPr/>
                <p:nvPr/>
              </p:nvSpPr>
              <p:spPr>
                <a:xfrm>
                  <a:off x="5118514" y="2298837"/>
                  <a:ext cx="22516" cy="25207"/>
                </a:xfrm>
                <a:custGeom>
                  <a:rect b="b" l="l" r="r" t="t"/>
                  <a:pathLst>
                    <a:path extrusionOk="0" h="25207" w="22516">
                      <a:moveTo>
                        <a:pt x="22497" y="6661"/>
                      </a:moveTo>
                      <a:cubicBezTo>
                        <a:pt x="22426" y="7616"/>
                        <a:pt x="22143" y="8501"/>
                        <a:pt x="21541" y="9279"/>
                      </a:cubicBezTo>
                      <a:lnTo>
                        <a:pt x="12022" y="21417"/>
                      </a:lnTo>
                      <a:lnTo>
                        <a:pt x="10430" y="23399"/>
                      </a:lnTo>
                      <a:cubicBezTo>
                        <a:pt x="8767" y="25451"/>
                        <a:pt x="5688" y="25805"/>
                        <a:pt x="3636" y="24213"/>
                      </a:cubicBezTo>
                      <a:lnTo>
                        <a:pt x="1795" y="22762"/>
                      </a:lnTo>
                      <a:cubicBezTo>
                        <a:pt x="-257" y="21099"/>
                        <a:pt x="-611" y="17949"/>
                        <a:pt x="1052" y="15897"/>
                      </a:cubicBezTo>
                      <a:lnTo>
                        <a:pt x="2751" y="13703"/>
                      </a:lnTo>
                      <a:lnTo>
                        <a:pt x="12093" y="1848"/>
                      </a:lnTo>
                      <a:cubicBezTo>
                        <a:pt x="12694" y="1034"/>
                        <a:pt x="13615" y="468"/>
                        <a:pt x="14499" y="256"/>
                      </a:cubicBezTo>
                      <a:cubicBezTo>
                        <a:pt x="16021" y="-240"/>
                        <a:pt x="17649" y="-27"/>
                        <a:pt x="18887" y="999"/>
                      </a:cubicBezTo>
                      <a:lnTo>
                        <a:pt x="20727" y="2450"/>
                      </a:lnTo>
                      <a:cubicBezTo>
                        <a:pt x="22037" y="3511"/>
                        <a:pt x="22638" y="5068"/>
                        <a:pt x="22497" y="66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" name="Google Shape;1214;p26"/>
              <p:cNvGrpSpPr/>
              <p:nvPr/>
            </p:nvGrpSpPr>
            <p:grpSpPr>
              <a:xfrm>
                <a:off x="5127992" y="2304683"/>
                <a:ext cx="67307" cy="30672"/>
                <a:chOff x="5127992" y="2304683"/>
                <a:chExt cx="67307" cy="30672"/>
              </a:xfrm>
            </p:grpSpPr>
            <p:sp>
              <p:nvSpPr>
                <p:cNvPr id="1215" name="Google Shape;1215;p26"/>
                <p:cNvSpPr/>
                <p:nvPr/>
              </p:nvSpPr>
              <p:spPr>
                <a:xfrm>
                  <a:off x="5142976" y="2317799"/>
                  <a:ext cx="19996" cy="12718"/>
                </a:xfrm>
                <a:custGeom>
                  <a:rect b="b" l="l" r="r" t="t"/>
                  <a:pathLst>
                    <a:path extrusionOk="0" h="12718" w="19996">
                      <a:moveTo>
                        <a:pt x="17250" y="9214"/>
                      </a:moveTo>
                      <a:lnTo>
                        <a:pt x="16436" y="9427"/>
                      </a:lnTo>
                      <a:lnTo>
                        <a:pt x="9358" y="11408"/>
                      </a:lnTo>
                      <a:lnTo>
                        <a:pt x="5324" y="12576"/>
                      </a:lnTo>
                      <a:cubicBezTo>
                        <a:pt x="3343" y="13142"/>
                        <a:pt x="1220" y="11975"/>
                        <a:pt x="653" y="9887"/>
                      </a:cubicBezTo>
                      <a:lnTo>
                        <a:pt x="158" y="8188"/>
                      </a:lnTo>
                      <a:cubicBezTo>
                        <a:pt x="-443" y="6136"/>
                        <a:pt x="724" y="4083"/>
                        <a:pt x="2777" y="3446"/>
                      </a:cubicBezTo>
                      <a:lnTo>
                        <a:pt x="6811" y="2349"/>
                      </a:lnTo>
                      <a:lnTo>
                        <a:pt x="13888" y="368"/>
                      </a:lnTo>
                      <a:lnTo>
                        <a:pt x="14631" y="155"/>
                      </a:lnTo>
                      <a:cubicBezTo>
                        <a:pt x="16684" y="-446"/>
                        <a:pt x="18736" y="757"/>
                        <a:pt x="19373" y="2774"/>
                      </a:cubicBezTo>
                      <a:lnTo>
                        <a:pt x="19869" y="4543"/>
                      </a:lnTo>
                      <a:cubicBezTo>
                        <a:pt x="20399" y="6560"/>
                        <a:pt x="19232" y="8684"/>
                        <a:pt x="17250" y="9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6"/>
                <p:cNvSpPr/>
                <p:nvPr/>
              </p:nvSpPr>
              <p:spPr>
                <a:xfrm>
                  <a:off x="5156793" y="2304683"/>
                  <a:ext cx="38506" cy="25861"/>
                </a:xfrm>
                <a:custGeom>
                  <a:rect b="b" l="l" r="r" t="t"/>
                  <a:pathLst>
                    <a:path extrusionOk="0" h="25861" w="38506">
                      <a:moveTo>
                        <a:pt x="32662" y="19534"/>
                      </a:moveTo>
                      <a:lnTo>
                        <a:pt x="11253" y="25586"/>
                      </a:lnTo>
                      <a:cubicBezTo>
                        <a:pt x="7962" y="26470"/>
                        <a:pt x="4530" y="25161"/>
                        <a:pt x="2619" y="22578"/>
                      </a:cubicBezTo>
                      <a:cubicBezTo>
                        <a:pt x="2053" y="21835"/>
                        <a:pt x="1664" y="20985"/>
                        <a:pt x="1380" y="20030"/>
                      </a:cubicBezTo>
                      <a:lnTo>
                        <a:pt x="283" y="16314"/>
                      </a:lnTo>
                      <a:cubicBezTo>
                        <a:pt x="0" y="15359"/>
                        <a:pt x="-71" y="14403"/>
                        <a:pt x="71" y="13519"/>
                      </a:cubicBezTo>
                      <a:cubicBezTo>
                        <a:pt x="283" y="10157"/>
                        <a:pt x="2548" y="7291"/>
                        <a:pt x="5839" y="6371"/>
                      </a:cubicBezTo>
                      <a:lnTo>
                        <a:pt x="27248" y="319"/>
                      </a:lnTo>
                      <a:cubicBezTo>
                        <a:pt x="31495" y="-919"/>
                        <a:pt x="35953" y="1558"/>
                        <a:pt x="37192" y="5804"/>
                      </a:cubicBezTo>
                      <a:lnTo>
                        <a:pt x="38218" y="9520"/>
                      </a:lnTo>
                      <a:cubicBezTo>
                        <a:pt x="39386" y="13837"/>
                        <a:pt x="36909" y="18296"/>
                        <a:pt x="32662" y="195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6"/>
                <p:cNvSpPr/>
                <p:nvPr/>
              </p:nvSpPr>
              <p:spPr>
                <a:xfrm>
                  <a:off x="5127992" y="2319897"/>
                  <a:ext cx="25435" cy="15458"/>
                </a:xfrm>
                <a:custGeom>
                  <a:rect b="b" l="l" r="r" t="t"/>
                  <a:pathLst>
                    <a:path extrusionOk="0" h="15458" w="25435">
                      <a:moveTo>
                        <a:pt x="24342" y="9310"/>
                      </a:moveTo>
                      <a:cubicBezTo>
                        <a:pt x="23776" y="10053"/>
                        <a:pt x="22962" y="10549"/>
                        <a:pt x="22148" y="10761"/>
                      </a:cubicBezTo>
                      <a:lnTo>
                        <a:pt x="8913" y="14547"/>
                      </a:lnTo>
                      <a:lnTo>
                        <a:pt x="6224" y="15291"/>
                      </a:lnTo>
                      <a:cubicBezTo>
                        <a:pt x="3889" y="15963"/>
                        <a:pt x="1411" y="14547"/>
                        <a:pt x="739" y="12212"/>
                      </a:cubicBezTo>
                      <a:lnTo>
                        <a:pt x="173" y="10159"/>
                      </a:lnTo>
                      <a:cubicBezTo>
                        <a:pt x="-499" y="7824"/>
                        <a:pt x="845" y="5276"/>
                        <a:pt x="3251" y="4675"/>
                      </a:cubicBezTo>
                      <a:lnTo>
                        <a:pt x="5162" y="4108"/>
                      </a:lnTo>
                      <a:lnTo>
                        <a:pt x="19069" y="145"/>
                      </a:lnTo>
                      <a:cubicBezTo>
                        <a:pt x="19954" y="-67"/>
                        <a:pt x="20909" y="-67"/>
                        <a:pt x="21759" y="286"/>
                      </a:cubicBezTo>
                      <a:cubicBezTo>
                        <a:pt x="23210" y="711"/>
                        <a:pt x="24236" y="1808"/>
                        <a:pt x="24625" y="3224"/>
                      </a:cubicBezTo>
                      <a:lnTo>
                        <a:pt x="25227" y="5276"/>
                      </a:lnTo>
                      <a:cubicBezTo>
                        <a:pt x="25722" y="6762"/>
                        <a:pt x="25297" y="8355"/>
                        <a:pt x="24342" y="93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" name="Google Shape;1218;p26"/>
              <p:cNvGrpSpPr/>
              <p:nvPr/>
            </p:nvGrpSpPr>
            <p:grpSpPr>
              <a:xfrm>
                <a:off x="5037418" y="2261172"/>
                <a:ext cx="59052" cy="64897"/>
                <a:chOff x="5037418" y="2261172"/>
                <a:chExt cx="59052" cy="64897"/>
              </a:xfrm>
            </p:grpSpPr>
            <p:sp>
              <p:nvSpPr>
                <p:cNvPr id="1219" name="Google Shape;1219;p26"/>
                <p:cNvSpPr/>
                <p:nvPr/>
              </p:nvSpPr>
              <p:spPr>
                <a:xfrm>
                  <a:off x="5071951" y="2299887"/>
                  <a:ext cx="24519" cy="26182"/>
                </a:xfrm>
                <a:custGeom>
                  <a:rect b="b" l="l" r="r" t="t"/>
                  <a:pathLst>
                    <a:path extrusionOk="0" h="26182" w="24519">
                      <a:moveTo>
                        <a:pt x="22596" y="23162"/>
                      </a:moveTo>
                      <a:lnTo>
                        <a:pt x="20614" y="24861"/>
                      </a:lnTo>
                      <a:cubicBezTo>
                        <a:pt x="18350" y="26843"/>
                        <a:pt x="14847" y="26559"/>
                        <a:pt x="12865" y="24259"/>
                      </a:cubicBezTo>
                      <a:lnTo>
                        <a:pt x="10954" y="21995"/>
                      </a:lnTo>
                      <a:lnTo>
                        <a:pt x="2107" y="11697"/>
                      </a:lnTo>
                      <a:lnTo>
                        <a:pt x="1293" y="10742"/>
                      </a:lnTo>
                      <a:cubicBezTo>
                        <a:pt x="-618" y="8477"/>
                        <a:pt x="-405" y="4973"/>
                        <a:pt x="1895" y="3062"/>
                      </a:cubicBezTo>
                      <a:lnTo>
                        <a:pt x="3876" y="1293"/>
                      </a:lnTo>
                      <a:cubicBezTo>
                        <a:pt x="6141" y="-618"/>
                        <a:pt x="9644" y="-405"/>
                        <a:pt x="11626" y="1895"/>
                      </a:cubicBezTo>
                      <a:lnTo>
                        <a:pt x="12369" y="2709"/>
                      </a:lnTo>
                      <a:lnTo>
                        <a:pt x="21004" y="12794"/>
                      </a:lnTo>
                      <a:lnTo>
                        <a:pt x="23198" y="15342"/>
                      </a:lnTo>
                      <a:cubicBezTo>
                        <a:pt x="25179" y="17607"/>
                        <a:pt x="24896" y="21181"/>
                        <a:pt x="22596" y="231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5037418" y="2261172"/>
                  <a:ext cx="48330" cy="51150"/>
                </a:xfrm>
                <a:custGeom>
                  <a:rect b="b" l="l" r="r" t="t"/>
                  <a:pathLst>
                    <a:path extrusionOk="0" h="51150" w="48330">
                      <a:moveTo>
                        <a:pt x="46902" y="41424"/>
                      </a:moveTo>
                      <a:cubicBezTo>
                        <a:pt x="46301" y="42662"/>
                        <a:pt x="45451" y="43759"/>
                        <a:pt x="44355" y="44715"/>
                      </a:cubicBezTo>
                      <a:lnTo>
                        <a:pt x="40108" y="48360"/>
                      </a:lnTo>
                      <a:cubicBezTo>
                        <a:pt x="39011" y="49245"/>
                        <a:pt x="37844" y="49952"/>
                        <a:pt x="36605" y="50412"/>
                      </a:cubicBezTo>
                      <a:cubicBezTo>
                        <a:pt x="32217" y="52076"/>
                        <a:pt x="27015" y="50908"/>
                        <a:pt x="23795" y="47121"/>
                      </a:cubicBezTo>
                      <a:lnTo>
                        <a:pt x="2810" y="22775"/>
                      </a:lnTo>
                      <a:cubicBezTo>
                        <a:pt x="-1365" y="17962"/>
                        <a:pt x="-835" y="10566"/>
                        <a:pt x="4049" y="6462"/>
                      </a:cubicBezTo>
                      <a:lnTo>
                        <a:pt x="8225" y="2817"/>
                      </a:lnTo>
                      <a:cubicBezTo>
                        <a:pt x="13037" y="-1359"/>
                        <a:pt x="20433" y="-828"/>
                        <a:pt x="24538" y="3985"/>
                      </a:cubicBezTo>
                      <a:lnTo>
                        <a:pt x="45593" y="28402"/>
                      </a:lnTo>
                      <a:cubicBezTo>
                        <a:pt x="48743" y="32117"/>
                        <a:pt x="49167" y="37319"/>
                        <a:pt x="46902" y="414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21" name="Google Shape;1221;p26"/>
              <p:cNvSpPr/>
              <p:nvPr/>
            </p:nvSpPr>
            <p:spPr>
              <a:xfrm>
                <a:off x="4958343" y="2367496"/>
                <a:ext cx="82345" cy="78771"/>
              </a:xfrm>
              <a:custGeom>
                <a:rect b="b" l="l" r="r" t="t"/>
                <a:pathLst>
                  <a:path extrusionOk="0" h="78771" w="82345">
                    <a:moveTo>
                      <a:pt x="82346" y="68085"/>
                    </a:moveTo>
                    <a:lnTo>
                      <a:pt x="72190" y="78771"/>
                    </a:lnTo>
                    <a:lnTo>
                      <a:pt x="54107" y="61715"/>
                    </a:lnTo>
                    <a:lnTo>
                      <a:pt x="50037" y="57858"/>
                    </a:lnTo>
                    <a:lnTo>
                      <a:pt x="6653" y="16915"/>
                    </a:lnTo>
                    <a:lnTo>
                      <a:pt x="0" y="10687"/>
                    </a:lnTo>
                    <a:lnTo>
                      <a:pt x="5060" y="5343"/>
                    </a:lnTo>
                    <a:lnTo>
                      <a:pt x="10156" y="0"/>
                    </a:lnTo>
                    <a:lnTo>
                      <a:pt x="16738" y="6157"/>
                    </a:lnTo>
                    <a:lnTo>
                      <a:pt x="56371" y="43526"/>
                    </a:lnTo>
                    <a:lnTo>
                      <a:pt x="59733" y="466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6"/>
              <p:cNvSpPr/>
              <p:nvPr/>
            </p:nvSpPr>
            <p:spPr>
              <a:xfrm>
                <a:off x="4892488" y="2312327"/>
                <a:ext cx="46427" cy="105736"/>
              </a:xfrm>
              <a:custGeom>
                <a:rect b="b" l="l" r="r" t="t"/>
                <a:pathLst>
                  <a:path extrusionOk="0" h="105736" w="46427">
                    <a:moveTo>
                      <a:pt x="46428" y="18790"/>
                    </a:moveTo>
                    <a:lnTo>
                      <a:pt x="46428" y="86946"/>
                    </a:lnTo>
                    <a:cubicBezTo>
                      <a:pt x="46428" y="97314"/>
                      <a:pt x="38006" y="105736"/>
                      <a:pt x="27779" y="105736"/>
                    </a:cubicBezTo>
                    <a:lnTo>
                      <a:pt x="18719" y="105736"/>
                    </a:lnTo>
                    <a:cubicBezTo>
                      <a:pt x="8422" y="105736"/>
                      <a:pt x="0" y="97314"/>
                      <a:pt x="0" y="86946"/>
                    </a:cubicBezTo>
                    <a:lnTo>
                      <a:pt x="0" y="18790"/>
                    </a:lnTo>
                    <a:cubicBezTo>
                      <a:pt x="0" y="10085"/>
                      <a:pt x="5980" y="2795"/>
                      <a:pt x="13907" y="672"/>
                    </a:cubicBezTo>
                    <a:cubicBezTo>
                      <a:pt x="15429" y="177"/>
                      <a:pt x="17056" y="0"/>
                      <a:pt x="18719" y="0"/>
                    </a:cubicBezTo>
                    <a:lnTo>
                      <a:pt x="27779" y="0"/>
                    </a:lnTo>
                    <a:cubicBezTo>
                      <a:pt x="38006" y="0"/>
                      <a:pt x="46428" y="8458"/>
                      <a:pt x="46428" y="187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3" name="Google Shape;1223;p26"/>
              <p:cNvGrpSpPr/>
              <p:nvPr/>
            </p:nvGrpSpPr>
            <p:grpSpPr>
              <a:xfrm>
                <a:off x="4523387" y="2333057"/>
                <a:ext cx="135085" cy="354375"/>
                <a:chOff x="4523387" y="2333057"/>
                <a:chExt cx="135085" cy="354375"/>
              </a:xfrm>
            </p:grpSpPr>
            <p:grpSp>
              <p:nvGrpSpPr>
                <p:cNvPr id="1224" name="Google Shape;1224;p26"/>
                <p:cNvGrpSpPr/>
                <p:nvPr/>
              </p:nvGrpSpPr>
              <p:grpSpPr>
                <a:xfrm>
                  <a:off x="4567275" y="2615469"/>
                  <a:ext cx="37854" cy="65809"/>
                  <a:chOff x="4567275" y="2615469"/>
                  <a:chExt cx="37854" cy="65809"/>
                </a:xfrm>
              </p:grpSpPr>
              <p:sp>
                <p:nvSpPr>
                  <p:cNvPr id="1225" name="Google Shape;1225;p26"/>
                  <p:cNvSpPr/>
                  <p:nvPr/>
                </p:nvSpPr>
                <p:spPr>
                  <a:xfrm>
                    <a:off x="4583970" y="2629841"/>
                    <a:ext cx="14522" cy="20057"/>
                  </a:xfrm>
                  <a:custGeom>
                    <a:rect b="b" l="l" r="r" t="t"/>
                    <a:pathLst>
                      <a:path extrusionOk="0" h="20057" w="14522">
                        <a:moveTo>
                          <a:pt x="12577" y="1465"/>
                        </a:moveTo>
                        <a:lnTo>
                          <a:pt x="9781" y="262"/>
                        </a:lnTo>
                        <a:cubicBezTo>
                          <a:pt x="8153" y="-446"/>
                          <a:pt x="6278" y="333"/>
                          <a:pt x="5570" y="1961"/>
                        </a:cubicBezTo>
                        <a:lnTo>
                          <a:pt x="262" y="14381"/>
                        </a:lnTo>
                        <a:cubicBezTo>
                          <a:pt x="-446" y="16009"/>
                          <a:pt x="333" y="17885"/>
                          <a:pt x="1961" y="18593"/>
                        </a:cubicBezTo>
                        <a:lnTo>
                          <a:pt x="4756" y="19796"/>
                        </a:lnTo>
                        <a:cubicBezTo>
                          <a:pt x="6384" y="20504"/>
                          <a:pt x="8260" y="19725"/>
                          <a:pt x="8967" y="18097"/>
                        </a:cubicBezTo>
                        <a:lnTo>
                          <a:pt x="14275" y="5676"/>
                        </a:lnTo>
                        <a:cubicBezTo>
                          <a:pt x="14948" y="4049"/>
                          <a:pt x="14204" y="2173"/>
                          <a:pt x="12577" y="146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26"/>
                  <p:cNvSpPr/>
                  <p:nvPr/>
                </p:nvSpPr>
                <p:spPr>
                  <a:xfrm>
                    <a:off x="4567275" y="2642482"/>
                    <a:ext cx="29115" cy="38796"/>
                  </a:xfrm>
                  <a:custGeom>
                    <a:rect b="b" l="l" r="r" t="t"/>
                    <a:pathLst>
                      <a:path extrusionOk="0" h="38796" w="29115">
                        <a:moveTo>
                          <a:pt x="25025" y="3049"/>
                        </a:moveTo>
                        <a:lnTo>
                          <a:pt x="19150" y="537"/>
                        </a:lnTo>
                        <a:cubicBezTo>
                          <a:pt x="15753" y="-914"/>
                          <a:pt x="11755" y="678"/>
                          <a:pt x="10304" y="4076"/>
                        </a:cubicBezTo>
                        <a:lnTo>
                          <a:pt x="537" y="26900"/>
                        </a:lnTo>
                        <a:cubicBezTo>
                          <a:pt x="-914" y="30297"/>
                          <a:pt x="678" y="34296"/>
                          <a:pt x="4076" y="35747"/>
                        </a:cubicBezTo>
                        <a:lnTo>
                          <a:pt x="9950" y="38259"/>
                        </a:lnTo>
                        <a:cubicBezTo>
                          <a:pt x="13347" y="39710"/>
                          <a:pt x="17346" y="38118"/>
                          <a:pt x="18797" y="34721"/>
                        </a:cubicBezTo>
                        <a:lnTo>
                          <a:pt x="28563" y="11896"/>
                        </a:lnTo>
                        <a:cubicBezTo>
                          <a:pt x="30050" y="8499"/>
                          <a:pt x="28422" y="4500"/>
                          <a:pt x="25025" y="304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26"/>
                  <p:cNvSpPr/>
                  <p:nvPr/>
                </p:nvSpPr>
                <p:spPr>
                  <a:xfrm>
                    <a:off x="4587326" y="2615469"/>
                    <a:ext cx="17803" cy="25411"/>
                  </a:xfrm>
                  <a:custGeom>
                    <a:rect b="b" l="l" r="r" t="t"/>
                    <a:pathLst>
                      <a:path extrusionOk="0" h="25411" w="17803">
                        <a:moveTo>
                          <a:pt x="2284" y="23693"/>
                        </a:moveTo>
                        <a:lnTo>
                          <a:pt x="5540" y="25109"/>
                        </a:lnTo>
                        <a:cubicBezTo>
                          <a:pt x="7451" y="25923"/>
                          <a:pt x="9645" y="25038"/>
                          <a:pt x="10458" y="23127"/>
                        </a:cubicBezTo>
                        <a:lnTo>
                          <a:pt x="17500" y="6637"/>
                        </a:lnTo>
                        <a:cubicBezTo>
                          <a:pt x="18315" y="4726"/>
                          <a:pt x="17430" y="2532"/>
                          <a:pt x="15519" y="1718"/>
                        </a:cubicBezTo>
                        <a:lnTo>
                          <a:pt x="12263" y="302"/>
                        </a:lnTo>
                        <a:cubicBezTo>
                          <a:pt x="10352" y="-511"/>
                          <a:pt x="8158" y="373"/>
                          <a:pt x="7344" y="2284"/>
                        </a:cubicBezTo>
                        <a:lnTo>
                          <a:pt x="302" y="18774"/>
                        </a:lnTo>
                        <a:cubicBezTo>
                          <a:pt x="-511" y="20685"/>
                          <a:pt x="373" y="22879"/>
                          <a:pt x="2284" y="2369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8" name="Google Shape;1228;p26"/>
                <p:cNvGrpSpPr/>
                <p:nvPr/>
              </p:nvGrpSpPr>
              <p:grpSpPr>
                <a:xfrm>
                  <a:off x="4602241" y="2618777"/>
                  <a:ext cx="20529" cy="68655"/>
                  <a:chOff x="4602241" y="2618777"/>
                  <a:chExt cx="20529" cy="68655"/>
                </a:xfrm>
              </p:grpSpPr>
              <p:sp>
                <p:nvSpPr>
                  <p:cNvPr id="1229" name="Google Shape;1229;p26"/>
                  <p:cNvSpPr/>
                  <p:nvPr/>
                </p:nvSpPr>
                <p:spPr>
                  <a:xfrm>
                    <a:off x="4607020" y="2634276"/>
                    <a:ext cx="9803" cy="19961"/>
                  </a:xfrm>
                  <a:custGeom>
                    <a:rect b="b" l="l" r="r" t="t"/>
                    <a:pathLst>
                      <a:path extrusionOk="0" h="19961" w="9803">
                        <a:moveTo>
                          <a:pt x="6158" y="3"/>
                        </a:moveTo>
                        <a:lnTo>
                          <a:pt x="3115" y="73"/>
                        </a:lnTo>
                        <a:cubicBezTo>
                          <a:pt x="1345" y="109"/>
                          <a:pt x="-35" y="1595"/>
                          <a:pt x="1" y="3364"/>
                        </a:cubicBezTo>
                        <a:lnTo>
                          <a:pt x="355" y="16847"/>
                        </a:lnTo>
                        <a:cubicBezTo>
                          <a:pt x="390" y="18616"/>
                          <a:pt x="1876" y="19996"/>
                          <a:pt x="3646" y="19961"/>
                        </a:cubicBezTo>
                        <a:lnTo>
                          <a:pt x="6689" y="19890"/>
                        </a:lnTo>
                        <a:cubicBezTo>
                          <a:pt x="8458" y="19855"/>
                          <a:pt x="9838" y="18368"/>
                          <a:pt x="9803" y="16599"/>
                        </a:cubicBezTo>
                        <a:lnTo>
                          <a:pt x="9449" y="3117"/>
                        </a:lnTo>
                        <a:cubicBezTo>
                          <a:pt x="9414" y="1347"/>
                          <a:pt x="7927" y="-68"/>
                          <a:pt x="6158" y="3"/>
                        </a:cubicBezTo>
                        <a:close/>
                      </a:path>
                    </a:pathLst>
                  </a:custGeom>
                  <a:solidFill>
                    <a:srgbClr val="00559E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26"/>
                  <p:cNvSpPr/>
                  <p:nvPr/>
                </p:nvSpPr>
                <p:spPr>
                  <a:xfrm>
                    <a:off x="4602241" y="2648961"/>
                    <a:ext cx="20529" cy="38471"/>
                  </a:xfrm>
                  <a:custGeom>
                    <a:rect b="b" l="l" r="r" t="t"/>
                    <a:pathLst>
                      <a:path extrusionOk="0" h="38471" w="20529">
                        <a:moveTo>
                          <a:pt x="12990" y="3"/>
                        </a:moveTo>
                        <a:lnTo>
                          <a:pt x="6585" y="180"/>
                        </a:lnTo>
                        <a:cubicBezTo>
                          <a:pt x="2869" y="286"/>
                          <a:pt x="-104" y="3400"/>
                          <a:pt x="3" y="7080"/>
                        </a:cubicBezTo>
                        <a:lnTo>
                          <a:pt x="640" y="31886"/>
                        </a:lnTo>
                        <a:cubicBezTo>
                          <a:pt x="746" y="35602"/>
                          <a:pt x="3860" y="38574"/>
                          <a:pt x="7540" y="38468"/>
                        </a:cubicBezTo>
                        <a:lnTo>
                          <a:pt x="13945" y="38292"/>
                        </a:lnTo>
                        <a:cubicBezTo>
                          <a:pt x="17661" y="38185"/>
                          <a:pt x="20633" y="35071"/>
                          <a:pt x="20527" y="31391"/>
                        </a:cubicBezTo>
                        <a:lnTo>
                          <a:pt x="19890" y="6585"/>
                        </a:lnTo>
                        <a:cubicBezTo>
                          <a:pt x="19819" y="2869"/>
                          <a:pt x="16705" y="-104"/>
                          <a:pt x="12990" y="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26"/>
                  <p:cNvSpPr/>
                  <p:nvPr/>
                </p:nvSpPr>
                <p:spPr>
                  <a:xfrm>
                    <a:off x="4605816" y="2618777"/>
                    <a:ext cx="11505" cy="25518"/>
                  </a:xfrm>
                  <a:custGeom>
                    <a:rect b="b" l="l" r="r" t="t"/>
                    <a:pathLst>
                      <a:path extrusionOk="0" h="25518" w="11505">
                        <a:moveTo>
                          <a:pt x="4319" y="25516"/>
                        </a:moveTo>
                        <a:lnTo>
                          <a:pt x="7858" y="25410"/>
                        </a:lnTo>
                        <a:cubicBezTo>
                          <a:pt x="9910" y="25375"/>
                          <a:pt x="11574" y="23641"/>
                          <a:pt x="11503" y="21553"/>
                        </a:cubicBezTo>
                        <a:lnTo>
                          <a:pt x="11043" y="3647"/>
                        </a:lnTo>
                        <a:cubicBezTo>
                          <a:pt x="11007" y="1595"/>
                          <a:pt x="9274" y="-68"/>
                          <a:pt x="7186" y="2"/>
                        </a:cubicBezTo>
                        <a:lnTo>
                          <a:pt x="3647" y="108"/>
                        </a:lnTo>
                        <a:cubicBezTo>
                          <a:pt x="1595" y="144"/>
                          <a:pt x="-69" y="1878"/>
                          <a:pt x="2" y="3965"/>
                        </a:cubicBezTo>
                        <a:lnTo>
                          <a:pt x="462" y="21871"/>
                        </a:lnTo>
                        <a:cubicBezTo>
                          <a:pt x="533" y="23924"/>
                          <a:pt x="2267" y="25587"/>
                          <a:pt x="4319" y="25516"/>
                        </a:cubicBezTo>
                        <a:close/>
                      </a:path>
                    </a:pathLst>
                  </a:custGeom>
                  <a:solidFill>
                    <a:srgbClr val="00559E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2" name="Google Shape;1232;p26"/>
                <p:cNvGrpSpPr/>
                <p:nvPr/>
              </p:nvGrpSpPr>
              <p:grpSpPr>
                <a:xfrm>
                  <a:off x="4615437" y="2616756"/>
                  <a:ext cx="43035" cy="63630"/>
                  <a:chOff x="4615437" y="2616756"/>
                  <a:chExt cx="43035" cy="63630"/>
                </a:xfrm>
              </p:grpSpPr>
              <p:sp>
                <p:nvSpPr>
                  <p:cNvPr id="1233" name="Google Shape;1233;p26"/>
                  <p:cNvSpPr/>
                  <p:nvPr/>
                </p:nvSpPr>
                <p:spPr>
                  <a:xfrm>
                    <a:off x="4623469" y="2630486"/>
                    <a:ext cx="15582" cy="19652"/>
                  </a:xfrm>
                  <a:custGeom>
                    <a:rect b="b" l="l" r="r" t="t"/>
                    <a:pathLst>
                      <a:path extrusionOk="0" h="19652" w="15582">
                        <a:moveTo>
                          <a:pt x="4288" y="396"/>
                        </a:moveTo>
                        <a:lnTo>
                          <a:pt x="1634" y="1882"/>
                        </a:lnTo>
                        <a:cubicBezTo>
                          <a:pt x="112" y="2731"/>
                          <a:pt x="-454" y="4677"/>
                          <a:pt x="396" y="6234"/>
                        </a:cubicBezTo>
                        <a:lnTo>
                          <a:pt x="6942" y="18018"/>
                        </a:lnTo>
                        <a:cubicBezTo>
                          <a:pt x="7792" y="19540"/>
                          <a:pt x="9738" y="20106"/>
                          <a:pt x="11295" y="19257"/>
                        </a:cubicBezTo>
                        <a:lnTo>
                          <a:pt x="13949" y="17771"/>
                        </a:lnTo>
                        <a:cubicBezTo>
                          <a:pt x="15470" y="16921"/>
                          <a:pt x="16037" y="14940"/>
                          <a:pt x="15187" y="13418"/>
                        </a:cubicBezTo>
                        <a:lnTo>
                          <a:pt x="8641" y="1634"/>
                        </a:lnTo>
                        <a:cubicBezTo>
                          <a:pt x="7792" y="113"/>
                          <a:pt x="5845" y="-454"/>
                          <a:pt x="4288" y="396"/>
                        </a:cubicBezTo>
                        <a:close/>
                      </a:path>
                    </a:pathLst>
                  </a:custGeom>
                  <a:solidFill>
                    <a:srgbClr val="00559E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26"/>
                  <p:cNvSpPr/>
                  <p:nvPr/>
                </p:nvSpPr>
                <p:spPr>
                  <a:xfrm>
                    <a:off x="4627334" y="2642107"/>
                    <a:ext cx="31138" cy="38279"/>
                  </a:xfrm>
                  <a:custGeom>
                    <a:rect b="b" l="l" r="r" t="t"/>
                    <a:pathLst>
                      <a:path extrusionOk="0" h="38279" w="31138">
                        <a:moveTo>
                          <a:pt x="9058" y="841"/>
                        </a:moveTo>
                        <a:lnTo>
                          <a:pt x="3467" y="3955"/>
                        </a:lnTo>
                        <a:cubicBezTo>
                          <a:pt x="211" y="5760"/>
                          <a:pt x="-956" y="9900"/>
                          <a:pt x="848" y="13120"/>
                        </a:cubicBezTo>
                        <a:lnTo>
                          <a:pt x="12915" y="34813"/>
                        </a:lnTo>
                        <a:cubicBezTo>
                          <a:pt x="14720" y="38068"/>
                          <a:pt x="18860" y="39236"/>
                          <a:pt x="22081" y="37431"/>
                        </a:cubicBezTo>
                        <a:lnTo>
                          <a:pt x="27672" y="34317"/>
                        </a:lnTo>
                        <a:cubicBezTo>
                          <a:pt x="30927" y="32512"/>
                          <a:pt x="32095" y="28372"/>
                          <a:pt x="30290" y="25152"/>
                        </a:cubicBezTo>
                        <a:lnTo>
                          <a:pt x="18223" y="3460"/>
                        </a:lnTo>
                        <a:cubicBezTo>
                          <a:pt x="16454" y="240"/>
                          <a:pt x="12314" y="-964"/>
                          <a:pt x="9058" y="84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26"/>
                  <p:cNvSpPr/>
                  <p:nvPr/>
                </p:nvSpPr>
                <p:spPr>
                  <a:xfrm>
                    <a:off x="4615437" y="2616756"/>
                    <a:ext cx="19298" cy="24905"/>
                  </a:xfrm>
                  <a:custGeom>
                    <a:rect b="b" l="l" r="r" t="t"/>
                    <a:pathLst>
                      <a:path extrusionOk="0" h="24905" w="19298">
                        <a:moveTo>
                          <a:pt x="14267" y="24423"/>
                        </a:moveTo>
                        <a:lnTo>
                          <a:pt x="17381" y="22689"/>
                        </a:lnTo>
                        <a:cubicBezTo>
                          <a:pt x="19186" y="21698"/>
                          <a:pt x="19823" y="19398"/>
                          <a:pt x="18832" y="17594"/>
                        </a:cubicBezTo>
                        <a:lnTo>
                          <a:pt x="10127" y="1917"/>
                        </a:lnTo>
                        <a:cubicBezTo>
                          <a:pt x="9136" y="112"/>
                          <a:pt x="6836" y="-525"/>
                          <a:pt x="5031" y="466"/>
                        </a:cubicBezTo>
                        <a:lnTo>
                          <a:pt x="1917" y="2200"/>
                        </a:lnTo>
                        <a:cubicBezTo>
                          <a:pt x="112" y="3191"/>
                          <a:pt x="-525" y="5491"/>
                          <a:pt x="466" y="7296"/>
                        </a:cubicBezTo>
                        <a:lnTo>
                          <a:pt x="9171" y="22972"/>
                        </a:lnTo>
                        <a:cubicBezTo>
                          <a:pt x="10198" y="24777"/>
                          <a:pt x="12462" y="25449"/>
                          <a:pt x="14267" y="2442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6" name="Google Shape;1236;p26"/>
                <p:cNvGrpSpPr/>
                <p:nvPr/>
              </p:nvGrpSpPr>
              <p:grpSpPr>
                <a:xfrm>
                  <a:off x="4523387" y="2599521"/>
                  <a:ext cx="69698" cy="37638"/>
                  <a:chOff x="4523387" y="2599521"/>
                  <a:chExt cx="69698" cy="37638"/>
                </a:xfrm>
              </p:grpSpPr>
              <p:sp>
                <p:nvSpPr>
                  <p:cNvPr id="1237" name="Google Shape;1237;p26"/>
                  <p:cNvSpPr/>
                  <p:nvPr/>
                </p:nvSpPr>
                <p:spPr>
                  <a:xfrm>
                    <a:off x="4566177" y="2599521"/>
                    <a:ext cx="26908" cy="18132"/>
                  </a:xfrm>
                  <a:custGeom>
                    <a:rect b="b" l="l" r="r" t="t"/>
                    <a:pathLst>
                      <a:path extrusionOk="0" h="18132" w="26908">
                        <a:moveTo>
                          <a:pt x="26689" y="6731"/>
                        </a:moveTo>
                        <a:lnTo>
                          <a:pt x="25380" y="2909"/>
                        </a:lnTo>
                        <a:cubicBezTo>
                          <a:pt x="24637" y="680"/>
                          <a:pt x="22195" y="-523"/>
                          <a:pt x="19966" y="220"/>
                        </a:cubicBezTo>
                        <a:lnTo>
                          <a:pt x="2909" y="5988"/>
                        </a:lnTo>
                        <a:cubicBezTo>
                          <a:pt x="680" y="6731"/>
                          <a:pt x="-523" y="9173"/>
                          <a:pt x="220" y="11402"/>
                        </a:cubicBezTo>
                        <a:lnTo>
                          <a:pt x="1529" y="15224"/>
                        </a:lnTo>
                        <a:cubicBezTo>
                          <a:pt x="2272" y="17453"/>
                          <a:pt x="4714" y="18656"/>
                          <a:pt x="6943" y="17913"/>
                        </a:cubicBezTo>
                        <a:lnTo>
                          <a:pt x="24000" y="12145"/>
                        </a:lnTo>
                        <a:cubicBezTo>
                          <a:pt x="26229" y="11402"/>
                          <a:pt x="27432" y="8960"/>
                          <a:pt x="26689" y="673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26"/>
                  <p:cNvSpPr/>
                  <p:nvPr/>
                </p:nvSpPr>
                <p:spPr>
                  <a:xfrm>
                    <a:off x="4523387" y="2600504"/>
                    <a:ext cx="52048" cy="36655"/>
                  </a:xfrm>
                  <a:custGeom>
                    <a:rect b="b" l="l" r="r" t="t"/>
                    <a:pathLst>
                      <a:path extrusionOk="0" h="36655" w="52048">
                        <a:moveTo>
                          <a:pt x="51574" y="14170"/>
                        </a:moveTo>
                        <a:lnTo>
                          <a:pt x="48849" y="6101"/>
                        </a:lnTo>
                        <a:cubicBezTo>
                          <a:pt x="47256" y="1430"/>
                          <a:pt x="42125" y="-1118"/>
                          <a:pt x="37454" y="475"/>
                        </a:cubicBezTo>
                        <a:lnTo>
                          <a:pt x="6101" y="11091"/>
                        </a:lnTo>
                        <a:cubicBezTo>
                          <a:pt x="1430" y="12683"/>
                          <a:pt x="-1118" y="17814"/>
                          <a:pt x="475" y="22485"/>
                        </a:cubicBezTo>
                        <a:lnTo>
                          <a:pt x="3200" y="30554"/>
                        </a:lnTo>
                        <a:cubicBezTo>
                          <a:pt x="4792" y="35225"/>
                          <a:pt x="9923" y="37773"/>
                          <a:pt x="14594" y="36180"/>
                        </a:cubicBezTo>
                        <a:lnTo>
                          <a:pt x="45947" y="25564"/>
                        </a:lnTo>
                        <a:cubicBezTo>
                          <a:pt x="50618" y="24007"/>
                          <a:pt x="53166" y="18876"/>
                          <a:pt x="51574" y="1417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" name="Google Shape;1239;p26"/>
                <p:cNvSpPr/>
                <p:nvPr/>
              </p:nvSpPr>
              <p:spPr>
                <a:xfrm>
                  <a:off x="4582633" y="2570999"/>
                  <a:ext cx="55394" cy="55395"/>
                </a:xfrm>
                <a:custGeom>
                  <a:rect b="b" l="l" r="r" t="t"/>
                  <a:pathLst>
                    <a:path extrusionOk="0" h="55395" w="55394">
                      <a:moveTo>
                        <a:pt x="27077" y="55388"/>
                      </a:moveTo>
                      <a:cubicBezTo>
                        <a:pt x="42364" y="55742"/>
                        <a:pt x="55033" y="43604"/>
                        <a:pt x="55387" y="28317"/>
                      </a:cubicBezTo>
                      <a:cubicBezTo>
                        <a:pt x="55741" y="13030"/>
                        <a:pt x="43603" y="362"/>
                        <a:pt x="28316" y="8"/>
                      </a:cubicBezTo>
                      <a:cubicBezTo>
                        <a:pt x="13029" y="-346"/>
                        <a:pt x="360" y="11791"/>
                        <a:pt x="6" y="27079"/>
                      </a:cubicBezTo>
                      <a:cubicBezTo>
                        <a:pt x="-312" y="42366"/>
                        <a:pt x="11790" y="55034"/>
                        <a:pt x="27077" y="553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6"/>
                <p:cNvSpPr/>
                <p:nvPr/>
              </p:nvSpPr>
              <p:spPr>
                <a:xfrm rot="5477336">
                  <a:off x="4564202" y="2420649"/>
                  <a:ext cx="99254" cy="14725"/>
                </a:xfrm>
                <a:custGeom>
                  <a:rect b="b" l="l" r="r" t="t"/>
                  <a:pathLst>
                    <a:path extrusionOk="0" h="14721" w="99229">
                      <a:moveTo>
                        <a:pt x="0" y="0"/>
                      </a:moveTo>
                      <a:lnTo>
                        <a:pt x="99229" y="0"/>
                      </a:lnTo>
                      <a:lnTo>
                        <a:pt x="99229" y="14721"/>
                      </a:lnTo>
                      <a:lnTo>
                        <a:pt x="0" y="1472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6"/>
                <p:cNvSpPr/>
                <p:nvPr/>
              </p:nvSpPr>
              <p:spPr>
                <a:xfrm>
                  <a:off x="4580051" y="2467424"/>
                  <a:ext cx="63670" cy="124182"/>
                </a:xfrm>
                <a:custGeom>
                  <a:rect b="b" l="l" r="r" t="t"/>
                  <a:pathLst>
                    <a:path extrusionOk="0" h="124182" w="63670">
                      <a:moveTo>
                        <a:pt x="61861" y="103653"/>
                      </a:moveTo>
                      <a:lnTo>
                        <a:pt x="63666" y="21874"/>
                      </a:lnTo>
                      <a:cubicBezTo>
                        <a:pt x="63914" y="10338"/>
                        <a:pt x="54678" y="677"/>
                        <a:pt x="43142" y="429"/>
                      </a:cubicBezTo>
                      <a:lnTo>
                        <a:pt x="23254" y="5"/>
                      </a:lnTo>
                      <a:cubicBezTo>
                        <a:pt x="11718" y="-243"/>
                        <a:pt x="2057" y="8993"/>
                        <a:pt x="1810" y="20529"/>
                      </a:cubicBezTo>
                      <a:lnTo>
                        <a:pt x="5" y="102309"/>
                      </a:lnTo>
                      <a:cubicBezTo>
                        <a:pt x="-243" y="113845"/>
                        <a:pt x="8993" y="123505"/>
                        <a:pt x="20529" y="123753"/>
                      </a:cubicBezTo>
                      <a:lnTo>
                        <a:pt x="40417" y="124178"/>
                      </a:lnTo>
                      <a:cubicBezTo>
                        <a:pt x="51953" y="124425"/>
                        <a:pt x="61614" y="115190"/>
                        <a:pt x="61861" y="1036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6"/>
                <p:cNvSpPr/>
                <p:nvPr/>
              </p:nvSpPr>
              <p:spPr>
                <a:xfrm>
                  <a:off x="4587904" y="2333057"/>
                  <a:ext cx="55395" cy="55395"/>
                </a:xfrm>
                <a:custGeom>
                  <a:rect b="b" l="l" r="r" t="t"/>
                  <a:pathLst>
                    <a:path extrusionOk="0" h="55395" w="55395">
                      <a:moveTo>
                        <a:pt x="27078" y="55388"/>
                      </a:moveTo>
                      <a:cubicBezTo>
                        <a:pt x="42366" y="55742"/>
                        <a:pt x="55034" y="43604"/>
                        <a:pt x="55388" y="28317"/>
                      </a:cubicBezTo>
                      <a:cubicBezTo>
                        <a:pt x="55742" y="13030"/>
                        <a:pt x="43604" y="362"/>
                        <a:pt x="28317" y="8"/>
                      </a:cubicBezTo>
                      <a:cubicBezTo>
                        <a:pt x="13030" y="-346"/>
                        <a:pt x="361" y="11791"/>
                        <a:pt x="8" y="27079"/>
                      </a:cubicBezTo>
                      <a:cubicBezTo>
                        <a:pt x="-346" y="42366"/>
                        <a:pt x="11791" y="55034"/>
                        <a:pt x="27078" y="553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6"/>
                <p:cNvSpPr/>
                <p:nvPr/>
              </p:nvSpPr>
              <p:spPr>
                <a:xfrm>
                  <a:off x="4598594" y="2343782"/>
                  <a:ext cx="33945" cy="33944"/>
                </a:xfrm>
                <a:custGeom>
                  <a:rect b="b" l="l" r="r" t="t"/>
                  <a:pathLst>
                    <a:path extrusionOk="0" h="33944" w="33945">
                      <a:moveTo>
                        <a:pt x="16601" y="33940"/>
                      </a:moveTo>
                      <a:cubicBezTo>
                        <a:pt x="25979" y="34153"/>
                        <a:pt x="33764" y="26722"/>
                        <a:pt x="33941" y="17344"/>
                      </a:cubicBezTo>
                      <a:cubicBezTo>
                        <a:pt x="34153" y="7967"/>
                        <a:pt x="26722" y="181"/>
                        <a:pt x="17344" y="4"/>
                      </a:cubicBezTo>
                      <a:cubicBezTo>
                        <a:pt x="7967" y="-208"/>
                        <a:pt x="182" y="7223"/>
                        <a:pt x="4" y="16601"/>
                      </a:cubicBezTo>
                      <a:cubicBezTo>
                        <a:pt x="-208" y="25978"/>
                        <a:pt x="7224" y="33728"/>
                        <a:pt x="16601" y="339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4" name="Google Shape;1244;p26"/>
              <p:cNvGrpSpPr/>
              <p:nvPr/>
            </p:nvGrpSpPr>
            <p:grpSpPr>
              <a:xfrm>
                <a:off x="4640497" y="2531041"/>
                <a:ext cx="136806" cy="390048"/>
                <a:chOff x="4640497" y="2531041"/>
                <a:chExt cx="136806" cy="390048"/>
              </a:xfrm>
            </p:grpSpPr>
            <p:grpSp>
              <p:nvGrpSpPr>
                <p:cNvPr id="1245" name="Google Shape;1245;p26"/>
                <p:cNvGrpSpPr/>
                <p:nvPr/>
              </p:nvGrpSpPr>
              <p:grpSpPr>
                <a:xfrm>
                  <a:off x="4640497" y="2611914"/>
                  <a:ext cx="136806" cy="309175"/>
                  <a:chOff x="4640497" y="2611914"/>
                  <a:chExt cx="136806" cy="309175"/>
                </a:xfrm>
              </p:grpSpPr>
              <p:sp>
                <p:nvSpPr>
                  <p:cNvPr id="1246" name="Google Shape;1246;p26"/>
                  <p:cNvSpPr/>
                  <p:nvPr/>
                </p:nvSpPr>
                <p:spPr>
                  <a:xfrm>
                    <a:off x="4695134" y="2611914"/>
                    <a:ext cx="27495" cy="138787"/>
                  </a:xfrm>
                  <a:custGeom>
                    <a:rect b="b" l="l" r="r" t="t"/>
                    <a:pathLst>
                      <a:path extrusionOk="0" h="138787" w="27495">
                        <a:moveTo>
                          <a:pt x="0" y="0"/>
                        </a:moveTo>
                        <a:lnTo>
                          <a:pt x="27496" y="0"/>
                        </a:lnTo>
                        <a:lnTo>
                          <a:pt x="27496" y="138788"/>
                        </a:lnTo>
                        <a:lnTo>
                          <a:pt x="0" y="13878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26"/>
                  <p:cNvSpPr/>
                  <p:nvPr/>
                </p:nvSpPr>
                <p:spPr>
                  <a:xfrm>
                    <a:off x="4640497" y="2704274"/>
                    <a:ext cx="136806" cy="205032"/>
                  </a:xfrm>
                  <a:custGeom>
                    <a:rect b="b" l="l" r="r" t="t"/>
                    <a:pathLst>
                      <a:path extrusionOk="0" h="205032" w="136806">
                        <a:moveTo>
                          <a:pt x="136806" y="205032"/>
                        </a:moveTo>
                        <a:lnTo>
                          <a:pt x="0" y="205032"/>
                        </a:lnTo>
                        <a:cubicBezTo>
                          <a:pt x="0" y="117520"/>
                          <a:pt x="18295" y="42783"/>
                          <a:pt x="44092" y="13376"/>
                        </a:cubicBezTo>
                        <a:cubicBezTo>
                          <a:pt x="49082" y="7679"/>
                          <a:pt x="54354" y="3751"/>
                          <a:pt x="59875" y="1663"/>
                        </a:cubicBezTo>
                        <a:cubicBezTo>
                          <a:pt x="62670" y="602"/>
                          <a:pt x="65501" y="0"/>
                          <a:pt x="68439" y="0"/>
                        </a:cubicBezTo>
                        <a:cubicBezTo>
                          <a:pt x="74914" y="0"/>
                          <a:pt x="81178" y="2654"/>
                          <a:pt x="87052" y="7714"/>
                        </a:cubicBezTo>
                        <a:cubicBezTo>
                          <a:pt x="115786" y="32131"/>
                          <a:pt x="136806" y="111221"/>
                          <a:pt x="136806" y="20503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26"/>
                  <p:cNvSpPr/>
                  <p:nvPr/>
                </p:nvSpPr>
                <p:spPr>
                  <a:xfrm>
                    <a:off x="4684554" y="2705937"/>
                    <a:ext cx="66386" cy="211189"/>
                  </a:xfrm>
                  <a:custGeom>
                    <a:rect b="b" l="l" r="r" t="t"/>
                    <a:pathLst>
                      <a:path extrusionOk="0" h="211189" w="66386">
                        <a:moveTo>
                          <a:pt x="66386" y="118546"/>
                        </a:moveTo>
                        <a:lnTo>
                          <a:pt x="66386" y="211190"/>
                        </a:lnTo>
                        <a:lnTo>
                          <a:pt x="50674" y="211190"/>
                        </a:lnTo>
                        <a:lnTo>
                          <a:pt x="50674" y="125022"/>
                        </a:lnTo>
                        <a:lnTo>
                          <a:pt x="1592" y="76082"/>
                        </a:lnTo>
                        <a:lnTo>
                          <a:pt x="0" y="74490"/>
                        </a:lnTo>
                        <a:lnTo>
                          <a:pt x="0" y="11713"/>
                        </a:lnTo>
                        <a:cubicBezTo>
                          <a:pt x="4989" y="6016"/>
                          <a:pt x="10262" y="2088"/>
                          <a:pt x="15782" y="0"/>
                        </a:cubicBezTo>
                        <a:lnTo>
                          <a:pt x="15782" y="67943"/>
                        </a:lnTo>
                        <a:lnTo>
                          <a:pt x="66386" y="11854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6"/>
                  <p:cNvSpPr/>
                  <p:nvPr/>
                </p:nvSpPr>
                <p:spPr>
                  <a:xfrm>
                    <a:off x="4641842" y="2846282"/>
                    <a:ext cx="134081" cy="74807"/>
                  </a:xfrm>
                  <a:custGeom>
                    <a:rect b="b" l="l" r="r" t="t"/>
                    <a:pathLst>
                      <a:path extrusionOk="0" h="74807" w="134081">
                        <a:moveTo>
                          <a:pt x="134081" y="70420"/>
                        </a:moveTo>
                        <a:cubicBezTo>
                          <a:pt x="134081" y="71906"/>
                          <a:pt x="134011" y="73393"/>
                          <a:pt x="133940" y="74808"/>
                        </a:cubicBezTo>
                        <a:lnTo>
                          <a:pt x="141" y="74808"/>
                        </a:lnTo>
                        <a:cubicBezTo>
                          <a:pt x="71" y="73393"/>
                          <a:pt x="0" y="71906"/>
                          <a:pt x="0" y="70420"/>
                        </a:cubicBezTo>
                        <a:cubicBezTo>
                          <a:pt x="0" y="31601"/>
                          <a:pt x="30044" y="0"/>
                          <a:pt x="67058" y="0"/>
                        </a:cubicBezTo>
                        <a:cubicBezTo>
                          <a:pt x="104073" y="0"/>
                          <a:pt x="134081" y="31601"/>
                          <a:pt x="134081" y="7042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50" name="Google Shape;1250;p26"/>
                <p:cNvSpPr/>
                <p:nvPr/>
              </p:nvSpPr>
              <p:spPr>
                <a:xfrm rot="-422171">
                  <a:off x="4665667" y="2536675"/>
                  <a:ext cx="98020" cy="98020"/>
                </a:xfrm>
                <a:custGeom>
                  <a:rect b="b" l="l" r="r" t="t"/>
                  <a:pathLst>
                    <a:path extrusionOk="0" h="98017" w="98017">
                      <a:moveTo>
                        <a:pt x="98018" y="49009"/>
                      </a:moveTo>
                      <a:cubicBezTo>
                        <a:pt x="98018" y="76076"/>
                        <a:pt x="76076" y="98018"/>
                        <a:pt x="49009" y="98018"/>
                      </a:cubicBezTo>
                      <a:cubicBezTo>
                        <a:pt x="21942" y="98018"/>
                        <a:pt x="0" y="76076"/>
                        <a:pt x="0" y="49009"/>
                      </a:cubicBezTo>
                      <a:cubicBezTo>
                        <a:pt x="0" y="21942"/>
                        <a:pt x="21942" y="0"/>
                        <a:pt x="49009" y="0"/>
                      </a:cubicBezTo>
                      <a:cubicBezTo>
                        <a:pt x="76076" y="0"/>
                        <a:pt x="98018" y="21942"/>
                        <a:pt x="98018" y="490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6"/>
                <p:cNvSpPr/>
                <p:nvPr/>
              </p:nvSpPr>
              <p:spPr>
                <a:xfrm>
                  <a:off x="4680130" y="2551225"/>
                  <a:ext cx="69287" cy="69287"/>
                </a:xfrm>
                <a:custGeom>
                  <a:rect b="b" l="l" r="r" t="t"/>
                  <a:pathLst>
                    <a:path extrusionOk="0" h="69287" w="69287">
                      <a:moveTo>
                        <a:pt x="69288" y="34644"/>
                      </a:moveTo>
                      <a:cubicBezTo>
                        <a:pt x="69288" y="53788"/>
                        <a:pt x="53788" y="69288"/>
                        <a:pt x="34644" y="69288"/>
                      </a:cubicBezTo>
                      <a:cubicBezTo>
                        <a:pt x="15500" y="69288"/>
                        <a:pt x="0" y="53788"/>
                        <a:pt x="0" y="34644"/>
                      </a:cubicBezTo>
                      <a:cubicBezTo>
                        <a:pt x="0" y="15500"/>
                        <a:pt x="15500" y="0"/>
                        <a:pt x="34644" y="0"/>
                      </a:cubicBezTo>
                      <a:cubicBezTo>
                        <a:pt x="53788" y="0"/>
                        <a:pt x="69288" y="15535"/>
                        <a:pt x="69288" y="346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6"/>
                <p:cNvSpPr/>
                <p:nvPr/>
              </p:nvSpPr>
              <p:spPr>
                <a:xfrm>
                  <a:off x="4688729" y="2559824"/>
                  <a:ext cx="52089" cy="52089"/>
                </a:xfrm>
                <a:custGeom>
                  <a:rect b="b" l="l" r="r" t="t"/>
                  <a:pathLst>
                    <a:path extrusionOk="0" h="52089" w="52089">
                      <a:moveTo>
                        <a:pt x="52090" y="26045"/>
                      </a:moveTo>
                      <a:cubicBezTo>
                        <a:pt x="52090" y="40412"/>
                        <a:pt x="40447" y="52090"/>
                        <a:pt x="26045" y="52090"/>
                      </a:cubicBezTo>
                      <a:cubicBezTo>
                        <a:pt x="11678" y="52090"/>
                        <a:pt x="0" y="40447"/>
                        <a:pt x="0" y="26045"/>
                      </a:cubicBezTo>
                      <a:cubicBezTo>
                        <a:pt x="0" y="11678"/>
                        <a:pt x="11642" y="0"/>
                        <a:pt x="26045" y="0"/>
                      </a:cubicBezTo>
                      <a:cubicBezTo>
                        <a:pt x="40412" y="35"/>
                        <a:pt x="52090" y="11678"/>
                        <a:pt x="52090" y="260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3" name="Google Shape;1253;p26"/>
              <p:cNvGrpSpPr/>
              <p:nvPr/>
            </p:nvGrpSpPr>
            <p:grpSpPr>
              <a:xfrm>
                <a:off x="4806639" y="2536823"/>
                <a:ext cx="136806" cy="384266"/>
                <a:chOff x="4806639" y="2536823"/>
                <a:chExt cx="136806" cy="384266"/>
              </a:xfrm>
            </p:grpSpPr>
            <p:grpSp>
              <p:nvGrpSpPr>
                <p:cNvPr id="1254" name="Google Shape;1254;p26"/>
                <p:cNvGrpSpPr/>
                <p:nvPr/>
              </p:nvGrpSpPr>
              <p:grpSpPr>
                <a:xfrm>
                  <a:off x="4806639" y="2611949"/>
                  <a:ext cx="136806" cy="309140"/>
                  <a:chOff x="4806639" y="2611949"/>
                  <a:chExt cx="136806" cy="309140"/>
                </a:xfrm>
              </p:grpSpPr>
              <p:sp>
                <p:nvSpPr>
                  <p:cNvPr id="1255" name="Google Shape;1255;p26"/>
                  <p:cNvSpPr/>
                  <p:nvPr/>
                </p:nvSpPr>
                <p:spPr>
                  <a:xfrm>
                    <a:off x="4861312" y="2611949"/>
                    <a:ext cx="27495" cy="138717"/>
                  </a:xfrm>
                  <a:custGeom>
                    <a:rect b="b" l="l" r="r" t="t"/>
                    <a:pathLst>
                      <a:path extrusionOk="0" h="138717" w="27495">
                        <a:moveTo>
                          <a:pt x="0" y="0"/>
                        </a:moveTo>
                        <a:lnTo>
                          <a:pt x="27496" y="0"/>
                        </a:lnTo>
                        <a:lnTo>
                          <a:pt x="27496" y="138717"/>
                        </a:lnTo>
                        <a:lnTo>
                          <a:pt x="0" y="13871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26"/>
                  <p:cNvSpPr/>
                  <p:nvPr/>
                </p:nvSpPr>
                <p:spPr>
                  <a:xfrm>
                    <a:off x="4806639" y="2704274"/>
                    <a:ext cx="136806" cy="205032"/>
                  </a:xfrm>
                  <a:custGeom>
                    <a:rect b="b" l="l" r="r" t="t"/>
                    <a:pathLst>
                      <a:path extrusionOk="0" h="205032" w="136806">
                        <a:moveTo>
                          <a:pt x="136806" y="205032"/>
                        </a:moveTo>
                        <a:lnTo>
                          <a:pt x="0" y="205032"/>
                        </a:lnTo>
                        <a:cubicBezTo>
                          <a:pt x="0" y="105878"/>
                          <a:pt x="23462" y="23178"/>
                          <a:pt x="54673" y="4105"/>
                        </a:cubicBezTo>
                        <a:cubicBezTo>
                          <a:pt x="59061" y="1415"/>
                          <a:pt x="63732" y="0"/>
                          <a:pt x="68403" y="0"/>
                        </a:cubicBezTo>
                        <a:cubicBezTo>
                          <a:pt x="71340" y="0"/>
                          <a:pt x="74171" y="602"/>
                          <a:pt x="76967" y="1663"/>
                        </a:cubicBezTo>
                        <a:cubicBezTo>
                          <a:pt x="78736" y="2335"/>
                          <a:pt x="80470" y="3185"/>
                          <a:pt x="82169" y="4211"/>
                        </a:cubicBezTo>
                        <a:cubicBezTo>
                          <a:pt x="85743" y="6476"/>
                          <a:pt x="89317" y="9555"/>
                          <a:pt x="92714" y="13412"/>
                        </a:cubicBezTo>
                        <a:cubicBezTo>
                          <a:pt x="118511" y="42783"/>
                          <a:pt x="136806" y="117449"/>
                          <a:pt x="136806" y="20503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6"/>
                  <p:cNvSpPr/>
                  <p:nvPr/>
                </p:nvSpPr>
                <p:spPr>
                  <a:xfrm>
                    <a:off x="4832967" y="2705937"/>
                    <a:ext cx="66385" cy="211189"/>
                  </a:xfrm>
                  <a:custGeom>
                    <a:rect b="b" l="l" r="r" t="t"/>
                    <a:pathLst>
                      <a:path extrusionOk="0" h="211189" w="66385">
                        <a:moveTo>
                          <a:pt x="66386" y="11713"/>
                        </a:moveTo>
                        <a:lnTo>
                          <a:pt x="66386" y="74454"/>
                        </a:lnTo>
                        <a:lnTo>
                          <a:pt x="15712" y="124987"/>
                        </a:lnTo>
                        <a:lnTo>
                          <a:pt x="15712" y="211190"/>
                        </a:lnTo>
                        <a:lnTo>
                          <a:pt x="0" y="211190"/>
                        </a:lnTo>
                        <a:lnTo>
                          <a:pt x="0" y="118546"/>
                        </a:lnTo>
                        <a:lnTo>
                          <a:pt x="50603" y="67943"/>
                        </a:lnTo>
                        <a:lnTo>
                          <a:pt x="50603" y="0"/>
                        </a:lnTo>
                        <a:cubicBezTo>
                          <a:pt x="52373" y="672"/>
                          <a:pt x="54107" y="1522"/>
                          <a:pt x="55805" y="2548"/>
                        </a:cubicBezTo>
                        <a:cubicBezTo>
                          <a:pt x="59379" y="4777"/>
                          <a:pt x="62953" y="7856"/>
                          <a:pt x="66386" y="1171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6"/>
                  <p:cNvSpPr/>
                  <p:nvPr/>
                </p:nvSpPr>
                <p:spPr>
                  <a:xfrm>
                    <a:off x="4807913" y="2846282"/>
                    <a:ext cx="134152" cy="74807"/>
                  </a:xfrm>
                  <a:custGeom>
                    <a:rect b="b" l="l" r="r" t="t"/>
                    <a:pathLst>
                      <a:path extrusionOk="0" h="74807" w="134152">
                        <a:moveTo>
                          <a:pt x="134152" y="70420"/>
                        </a:moveTo>
                        <a:cubicBezTo>
                          <a:pt x="134152" y="71871"/>
                          <a:pt x="134081" y="73357"/>
                          <a:pt x="133940" y="74808"/>
                        </a:cubicBezTo>
                        <a:lnTo>
                          <a:pt x="212" y="74808"/>
                        </a:lnTo>
                        <a:cubicBezTo>
                          <a:pt x="141" y="73357"/>
                          <a:pt x="0" y="71871"/>
                          <a:pt x="0" y="70420"/>
                        </a:cubicBezTo>
                        <a:cubicBezTo>
                          <a:pt x="0" y="67872"/>
                          <a:pt x="141" y="65431"/>
                          <a:pt x="425" y="63024"/>
                        </a:cubicBezTo>
                        <a:cubicBezTo>
                          <a:pt x="2265" y="43880"/>
                          <a:pt x="11465" y="27106"/>
                          <a:pt x="25054" y="15641"/>
                        </a:cubicBezTo>
                        <a:cubicBezTo>
                          <a:pt x="29796" y="11607"/>
                          <a:pt x="35068" y="8245"/>
                          <a:pt x="40766" y="5697"/>
                        </a:cubicBezTo>
                        <a:cubicBezTo>
                          <a:pt x="48869" y="1982"/>
                          <a:pt x="57716" y="0"/>
                          <a:pt x="67094" y="0"/>
                        </a:cubicBezTo>
                        <a:cubicBezTo>
                          <a:pt x="101738" y="0"/>
                          <a:pt x="130260" y="27637"/>
                          <a:pt x="133904" y="63024"/>
                        </a:cubicBezTo>
                        <a:cubicBezTo>
                          <a:pt x="134046" y="65431"/>
                          <a:pt x="134152" y="67908"/>
                          <a:pt x="134152" y="7042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59" name="Google Shape;1259;p26"/>
                <p:cNvSpPr/>
                <p:nvPr/>
              </p:nvSpPr>
              <p:spPr>
                <a:xfrm>
                  <a:off x="4820086" y="2536823"/>
                  <a:ext cx="98057" cy="98022"/>
                </a:xfrm>
                <a:custGeom>
                  <a:rect b="b" l="l" r="r" t="t"/>
                  <a:pathLst>
                    <a:path extrusionOk="0" h="98022" w="98057">
                      <a:moveTo>
                        <a:pt x="98057" y="49082"/>
                      </a:moveTo>
                      <a:cubicBezTo>
                        <a:pt x="98057" y="69182"/>
                        <a:pt x="85990" y="86380"/>
                        <a:pt x="68721" y="93988"/>
                      </a:cubicBezTo>
                      <a:cubicBezTo>
                        <a:pt x="62670" y="96606"/>
                        <a:pt x="56018" y="98022"/>
                        <a:pt x="49046" y="98022"/>
                      </a:cubicBezTo>
                      <a:cubicBezTo>
                        <a:pt x="46357" y="98022"/>
                        <a:pt x="43845" y="97810"/>
                        <a:pt x="41226" y="97420"/>
                      </a:cubicBezTo>
                      <a:cubicBezTo>
                        <a:pt x="28805" y="95439"/>
                        <a:pt x="17906" y="88715"/>
                        <a:pt x="10510" y="79302"/>
                      </a:cubicBezTo>
                      <a:cubicBezTo>
                        <a:pt x="3999" y="70951"/>
                        <a:pt x="0" y="60441"/>
                        <a:pt x="0" y="49046"/>
                      </a:cubicBezTo>
                      <a:cubicBezTo>
                        <a:pt x="0" y="22435"/>
                        <a:pt x="21197" y="920"/>
                        <a:pt x="47454" y="71"/>
                      </a:cubicBezTo>
                      <a:cubicBezTo>
                        <a:pt x="48020" y="0"/>
                        <a:pt x="48551" y="0"/>
                        <a:pt x="49046" y="0"/>
                      </a:cubicBezTo>
                      <a:cubicBezTo>
                        <a:pt x="76117" y="35"/>
                        <a:pt x="98057" y="21975"/>
                        <a:pt x="98057" y="490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6"/>
                <p:cNvSpPr/>
                <p:nvPr/>
              </p:nvSpPr>
              <p:spPr>
                <a:xfrm>
                  <a:off x="4834489" y="2551225"/>
                  <a:ext cx="69287" cy="69287"/>
                </a:xfrm>
                <a:custGeom>
                  <a:rect b="b" l="l" r="r" t="t"/>
                  <a:pathLst>
                    <a:path extrusionOk="0" h="69287" w="69287">
                      <a:moveTo>
                        <a:pt x="0" y="34644"/>
                      </a:moveTo>
                      <a:cubicBezTo>
                        <a:pt x="0" y="53788"/>
                        <a:pt x="15500" y="69288"/>
                        <a:pt x="34644" y="69288"/>
                      </a:cubicBezTo>
                      <a:cubicBezTo>
                        <a:pt x="53788" y="69288"/>
                        <a:pt x="69288" y="53788"/>
                        <a:pt x="69288" y="34644"/>
                      </a:cubicBezTo>
                      <a:cubicBezTo>
                        <a:pt x="69288" y="15500"/>
                        <a:pt x="53788" y="0"/>
                        <a:pt x="34644" y="0"/>
                      </a:cubicBezTo>
                      <a:cubicBezTo>
                        <a:pt x="15500" y="0"/>
                        <a:pt x="0" y="15535"/>
                        <a:pt x="0" y="34644"/>
                      </a:cubicBezTo>
                      <a:close/>
                    </a:path>
                  </a:pathLst>
                </a:custGeom>
                <a:solidFill>
                  <a:srgbClr val="00A2F7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6"/>
                <p:cNvSpPr/>
                <p:nvPr/>
              </p:nvSpPr>
              <p:spPr>
                <a:xfrm>
                  <a:off x="4843088" y="2559824"/>
                  <a:ext cx="52089" cy="52089"/>
                </a:xfrm>
                <a:custGeom>
                  <a:rect b="b" l="l" r="r" t="t"/>
                  <a:pathLst>
                    <a:path extrusionOk="0" h="52089" w="52089">
                      <a:moveTo>
                        <a:pt x="0" y="26045"/>
                      </a:moveTo>
                      <a:cubicBezTo>
                        <a:pt x="0" y="40412"/>
                        <a:pt x="11642" y="52090"/>
                        <a:pt x="26045" y="52090"/>
                      </a:cubicBezTo>
                      <a:cubicBezTo>
                        <a:pt x="40412" y="52090"/>
                        <a:pt x="52090" y="40447"/>
                        <a:pt x="52090" y="26045"/>
                      </a:cubicBezTo>
                      <a:cubicBezTo>
                        <a:pt x="52090" y="11678"/>
                        <a:pt x="40447" y="0"/>
                        <a:pt x="26045" y="0"/>
                      </a:cubicBezTo>
                      <a:cubicBezTo>
                        <a:pt x="11678" y="35"/>
                        <a:pt x="0" y="11678"/>
                        <a:pt x="0" y="260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2" name="Google Shape;1262;p26"/>
              <p:cNvSpPr/>
              <p:nvPr/>
            </p:nvSpPr>
            <p:spPr>
              <a:xfrm>
                <a:off x="4722637" y="2517183"/>
                <a:ext cx="145378" cy="108178"/>
              </a:xfrm>
              <a:custGeom>
                <a:rect b="b" l="l" r="r" t="t"/>
                <a:pathLst>
                  <a:path extrusionOk="0" h="108178" w="145378">
                    <a:moveTo>
                      <a:pt x="143381" y="34219"/>
                    </a:moveTo>
                    <a:cubicBezTo>
                      <a:pt x="143098" y="34962"/>
                      <a:pt x="142779" y="35670"/>
                      <a:pt x="142355" y="36342"/>
                    </a:cubicBezTo>
                    <a:lnTo>
                      <a:pt x="138179" y="44021"/>
                    </a:lnTo>
                    <a:lnTo>
                      <a:pt x="121299" y="75091"/>
                    </a:lnTo>
                    <a:lnTo>
                      <a:pt x="121299" y="75162"/>
                    </a:lnTo>
                    <a:lnTo>
                      <a:pt x="115885" y="84964"/>
                    </a:lnTo>
                    <a:lnTo>
                      <a:pt x="115885" y="85035"/>
                    </a:lnTo>
                    <a:lnTo>
                      <a:pt x="110400" y="95262"/>
                    </a:lnTo>
                    <a:cubicBezTo>
                      <a:pt x="109728" y="96642"/>
                      <a:pt x="108878" y="97809"/>
                      <a:pt x="107923" y="98977"/>
                    </a:cubicBezTo>
                    <a:cubicBezTo>
                      <a:pt x="103252" y="104745"/>
                      <a:pt x="96281" y="108178"/>
                      <a:pt x="88779" y="108178"/>
                    </a:cubicBezTo>
                    <a:lnTo>
                      <a:pt x="56612" y="108178"/>
                    </a:lnTo>
                    <a:cubicBezTo>
                      <a:pt x="47624" y="108178"/>
                      <a:pt x="39343" y="103224"/>
                      <a:pt x="35026" y="95297"/>
                    </a:cubicBezTo>
                    <a:lnTo>
                      <a:pt x="34283" y="93846"/>
                    </a:lnTo>
                    <a:lnTo>
                      <a:pt x="34212" y="93776"/>
                    </a:lnTo>
                    <a:lnTo>
                      <a:pt x="25577" y="77851"/>
                    </a:lnTo>
                    <a:lnTo>
                      <a:pt x="25507" y="77781"/>
                    </a:lnTo>
                    <a:lnTo>
                      <a:pt x="17615" y="63237"/>
                    </a:lnTo>
                    <a:lnTo>
                      <a:pt x="17615" y="63095"/>
                    </a:lnTo>
                    <a:lnTo>
                      <a:pt x="17474" y="62812"/>
                    </a:lnTo>
                    <a:lnTo>
                      <a:pt x="10609" y="50320"/>
                    </a:lnTo>
                    <a:lnTo>
                      <a:pt x="10538" y="50250"/>
                    </a:lnTo>
                    <a:lnTo>
                      <a:pt x="3001" y="36342"/>
                    </a:lnTo>
                    <a:cubicBezTo>
                      <a:pt x="2930" y="36201"/>
                      <a:pt x="2788" y="35918"/>
                      <a:pt x="2717" y="35741"/>
                    </a:cubicBezTo>
                    <a:lnTo>
                      <a:pt x="2717" y="35670"/>
                    </a:lnTo>
                    <a:cubicBezTo>
                      <a:pt x="99" y="30680"/>
                      <a:pt x="-503" y="25372"/>
                      <a:pt x="382" y="20454"/>
                    </a:cubicBezTo>
                    <a:cubicBezTo>
                      <a:pt x="523" y="19286"/>
                      <a:pt x="807" y="18189"/>
                      <a:pt x="1196" y="17163"/>
                    </a:cubicBezTo>
                    <a:cubicBezTo>
                      <a:pt x="3814" y="8882"/>
                      <a:pt x="10715" y="2229"/>
                      <a:pt x="19845" y="495"/>
                    </a:cubicBezTo>
                    <a:cubicBezTo>
                      <a:pt x="21366" y="141"/>
                      <a:pt x="22923" y="0"/>
                      <a:pt x="24587" y="0"/>
                    </a:cubicBezTo>
                    <a:lnTo>
                      <a:pt x="120733" y="0"/>
                    </a:lnTo>
                    <a:cubicBezTo>
                      <a:pt x="132128" y="0"/>
                      <a:pt x="141116" y="7537"/>
                      <a:pt x="144195" y="17127"/>
                    </a:cubicBezTo>
                    <a:cubicBezTo>
                      <a:pt x="144478" y="17941"/>
                      <a:pt x="144690" y="18826"/>
                      <a:pt x="144867" y="19746"/>
                    </a:cubicBezTo>
                    <a:cubicBezTo>
                      <a:pt x="145858" y="24417"/>
                      <a:pt x="145433" y="29407"/>
                      <a:pt x="143381" y="34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6"/>
              <p:cNvSpPr/>
              <p:nvPr/>
            </p:nvSpPr>
            <p:spPr>
              <a:xfrm>
                <a:off x="4705857" y="2428821"/>
                <a:ext cx="178881" cy="108072"/>
              </a:xfrm>
              <a:custGeom>
                <a:rect b="b" l="l" r="r" t="t"/>
                <a:pathLst>
                  <a:path extrusionOk="0" h="108072" w="178881">
                    <a:moveTo>
                      <a:pt x="178881" y="30079"/>
                    </a:moveTo>
                    <a:lnTo>
                      <a:pt x="178881" y="78028"/>
                    </a:lnTo>
                    <a:cubicBezTo>
                      <a:pt x="178881" y="90237"/>
                      <a:pt x="171485" y="100782"/>
                      <a:pt x="160976" y="105524"/>
                    </a:cubicBezTo>
                    <a:cubicBezTo>
                      <a:pt x="157189" y="107187"/>
                      <a:pt x="153084" y="108072"/>
                      <a:pt x="148838" y="108072"/>
                    </a:cubicBezTo>
                    <a:lnTo>
                      <a:pt x="30114" y="108072"/>
                    </a:lnTo>
                    <a:cubicBezTo>
                      <a:pt x="25797" y="108072"/>
                      <a:pt x="21692" y="107187"/>
                      <a:pt x="17977" y="105524"/>
                    </a:cubicBezTo>
                    <a:cubicBezTo>
                      <a:pt x="7431" y="100782"/>
                      <a:pt x="0" y="90237"/>
                      <a:pt x="0" y="78028"/>
                    </a:cubicBezTo>
                    <a:lnTo>
                      <a:pt x="0" y="30079"/>
                    </a:lnTo>
                    <a:cubicBezTo>
                      <a:pt x="0" y="24099"/>
                      <a:pt x="1769" y="18543"/>
                      <a:pt x="4813" y="13907"/>
                    </a:cubicBezTo>
                    <a:cubicBezTo>
                      <a:pt x="5379" y="13164"/>
                      <a:pt x="5839" y="12456"/>
                      <a:pt x="6405" y="11784"/>
                    </a:cubicBezTo>
                    <a:cubicBezTo>
                      <a:pt x="8104" y="9378"/>
                      <a:pt x="10298" y="7325"/>
                      <a:pt x="12704" y="5697"/>
                    </a:cubicBezTo>
                    <a:cubicBezTo>
                      <a:pt x="17587" y="2053"/>
                      <a:pt x="23603" y="0"/>
                      <a:pt x="30114" y="0"/>
                    </a:cubicBezTo>
                    <a:lnTo>
                      <a:pt x="148838" y="0"/>
                    </a:lnTo>
                    <a:cubicBezTo>
                      <a:pt x="157402" y="0"/>
                      <a:pt x="165222" y="3645"/>
                      <a:pt x="170636" y="9519"/>
                    </a:cubicBezTo>
                    <a:cubicBezTo>
                      <a:pt x="172689" y="11642"/>
                      <a:pt x="174423" y="13978"/>
                      <a:pt x="175626" y="16667"/>
                    </a:cubicBezTo>
                    <a:lnTo>
                      <a:pt x="175626" y="16738"/>
                    </a:lnTo>
                    <a:cubicBezTo>
                      <a:pt x="177784" y="20666"/>
                      <a:pt x="178881" y="25196"/>
                      <a:pt x="178881" y="300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6"/>
              <p:cNvSpPr/>
              <p:nvPr/>
            </p:nvSpPr>
            <p:spPr>
              <a:xfrm>
                <a:off x="4673407" y="2293183"/>
                <a:ext cx="243781" cy="185710"/>
              </a:xfrm>
              <a:custGeom>
                <a:rect b="b" l="l" r="r" t="t"/>
                <a:pathLst>
                  <a:path extrusionOk="0" h="185710" w="243781">
                    <a:moveTo>
                      <a:pt x="243781" y="51063"/>
                    </a:moveTo>
                    <a:lnTo>
                      <a:pt x="243781" y="103259"/>
                    </a:lnTo>
                    <a:cubicBezTo>
                      <a:pt x="243781" y="110726"/>
                      <a:pt x="242755" y="118016"/>
                      <a:pt x="240915" y="124916"/>
                    </a:cubicBezTo>
                    <a:cubicBezTo>
                      <a:pt x="237482" y="137408"/>
                      <a:pt x="231183" y="148661"/>
                      <a:pt x="222796" y="158038"/>
                    </a:cubicBezTo>
                    <a:lnTo>
                      <a:pt x="222796" y="158109"/>
                    </a:lnTo>
                    <a:cubicBezTo>
                      <a:pt x="221983" y="158994"/>
                      <a:pt x="221204" y="159808"/>
                      <a:pt x="220319" y="160657"/>
                    </a:cubicBezTo>
                    <a:lnTo>
                      <a:pt x="218408" y="162568"/>
                    </a:lnTo>
                    <a:cubicBezTo>
                      <a:pt x="216214" y="164762"/>
                      <a:pt x="213808" y="166744"/>
                      <a:pt x="211331" y="168619"/>
                    </a:cubicBezTo>
                    <a:cubicBezTo>
                      <a:pt x="197495" y="179306"/>
                      <a:pt x="180049" y="185711"/>
                      <a:pt x="161329" y="185711"/>
                    </a:cubicBezTo>
                    <a:lnTo>
                      <a:pt x="82523" y="185711"/>
                    </a:lnTo>
                    <a:cubicBezTo>
                      <a:pt x="63732" y="185711"/>
                      <a:pt x="46392" y="179412"/>
                      <a:pt x="32450" y="168619"/>
                    </a:cubicBezTo>
                    <a:cubicBezTo>
                      <a:pt x="14332" y="154712"/>
                      <a:pt x="2088" y="133444"/>
                      <a:pt x="283" y="109310"/>
                    </a:cubicBezTo>
                    <a:cubicBezTo>
                      <a:pt x="283" y="109310"/>
                      <a:pt x="283" y="109240"/>
                      <a:pt x="283" y="109169"/>
                    </a:cubicBezTo>
                    <a:cubicBezTo>
                      <a:pt x="212" y="108602"/>
                      <a:pt x="142" y="108072"/>
                      <a:pt x="142" y="107506"/>
                    </a:cubicBezTo>
                    <a:lnTo>
                      <a:pt x="142" y="107223"/>
                    </a:lnTo>
                    <a:cubicBezTo>
                      <a:pt x="71" y="105913"/>
                      <a:pt x="0" y="104533"/>
                      <a:pt x="0" y="103259"/>
                    </a:cubicBezTo>
                    <a:lnTo>
                      <a:pt x="0" y="51063"/>
                    </a:lnTo>
                    <a:cubicBezTo>
                      <a:pt x="0" y="49683"/>
                      <a:pt x="71" y="48268"/>
                      <a:pt x="212" y="46888"/>
                    </a:cubicBezTo>
                    <a:cubicBezTo>
                      <a:pt x="212" y="46675"/>
                      <a:pt x="212" y="46534"/>
                      <a:pt x="283" y="46321"/>
                    </a:cubicBezTo>
                    <a:cubicBezTo>
                      <a:pt x="495" y="43915"/>
                      <a:pt x="885" y="41580"/>
                      <a:pt x="1451" y="39315"/>
                    </a:cubicBezTo>
                    <a:cubicBezTo>
                      <a:pt x="6334" y="18613"/>
                      <a:pt x="23957" y="2619"/>
                      <a:pt x="45472" y="283"/>
                    </a:cubicBezTo>
                    <a:cubicBezTo>
                      <a:pt x="47312" y="71"/>
                      <a:pt x="49188" y="0"/>
                      <a:pt x="51099" y="0"/>
                    </a:cubicBezTo>
                    <a:lnTo>
                      <a:pt x="192647" y="0"/>
                    </a:lnTo>
                    <a:cubicBezTo>
                      <a:pt x="195584" y="0"/>
                      <a:pt x="198627" y="212"/>
                      <a:pt x="201423" y="743"/>
                    </a:cubicBezTo>
                    <a:cubicBezTo>
                      <a:pt x="214162" y="2937"/>
                      <a:pt x="225274" y="10014"/>
                      <a:pt x="232952" y="19817"/>
                    </a:cubicBezTo>
                    <a:cubicBezTo>
                      <a:pt x="239747" y="28416"/>
                      <a:pt x="243781" y="39315"/>
                      <a:pt x="243781" y="510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65" name="Google Shape;1265;p26"/>
              <p:cNvGrpSpPr/>
              <p:nvPr/>
            </p:nvGrpSpPr>
            <p:grpSpPr>
              <a:xfrm>
                <a:off x="4712262" y="2293997"/>
                <a:ext cx="184012" cy="184897"/>
                <a:chOff x="4712262" y="2293997"/>
                <a:chExt cx="184012" cy="184897"/>
              </a:xfrm>
            </p:grpSpPr>
            <p:sp>
              <p:nvSpPr>
                <p:cNvPr id="1266" name="Google Shape;1266;p26"/>
                <p:cNvSpPr/>
                <p:nvPr/>
              </p:nvSpPr>
              <p:spPr>
                <a:xfrm>
                  <a:off x="4718985" y="2293997"/>
                  <a:ext cx="97951" cy="86875"/>
                </a:xfrm>
                <a:custGeom>
                  <a:rect b="b" l="l" r="r" t="t"/>
                  <a:pathLst>
                    <a:path extrusionOk="0" h="86875" w="97951">
                      <a:moveTo>
                        <a:pt x="97951" y="86875"/>
                      </a:moveTo>
                      <a:lnTo>
                        <a:pt x="46039" y="86875"/>
                      </a:lnTo>
                      <a:lnTo>
                        <a:pt x="0" y="40837"/>
                      </a:lnTo>
                      <a:lnTo>
                        <a:pt x="0" y="0"/>
                      </a:lnTo>
                      <a:lnTo>
                        <a:pt x="6334" y="0"/>
                      </a:lnTo>
                      <a:lnTo>
                        <a:pt x="6334" y="38218"/>
                      </a:lnTo>
                      <a:lnTo>
                        <a:pt x="48693" y="80541"/>
                      </a:lnTo>
                      <a:lnTo>
                        <a:pt x="97951" y="805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6"/>
                <p:cNvSpPr/>
                <p:nvPr/>
              </p:nvSpPr>
              <p:spPr>
                <a:xfrm>
                  <a:off x="4712262" y="2398247"/>
                  <a:ext cx="104674" cy="60795"/>
                </a:xfrm>
                <a:custGeom>
                  <a:rect b="b" l="l" r="r" t="t"/>
                  <a:pathLst>
                    <a:path extrusionOk="0" h="60795" w="104674">
                      <a:moveTo>
                        <a:pt x="6334" y="60795"/>
                      </a:moveTo>
                      <a:lnTo>
                        <a:pt x="0" y="60795"/>
                      </a:lnTo>
                      <a:lnTo>
                        <a:pt x="0" y="23391"/>
                      </a:lnTo>
                      <a:lnTo>
                        <a:pt x="37723" y="23391"/>
                      </a:lnTo>
                      <a:lnTo>
                        <a:pt x="61113" y="0"/>
                      </a:lnTo>
                      <a:lnTo>
                        <a:pt x="104675" y="0"/>
                      </a:lnTo>
                      <a:lnTo>
                        <a:pt x="104675" y="6334"/>
                      </a:lnTo>
                      <a:lnTo>
                        <a:pt x="63732" y="6334"/>
                      </a:lnTo>
                      <a:lnTo>
                        <a:pt x="40341" y="29725"/>
                      </a:lnTo>
                      <a:lnTo>
                        <a:pt x="6334" y="297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6"/>
                <p:cNvSpPr/>
                <p:nvPr/>
              </p:nvSpPr>
              <p:spPr>
                <a:xfrm>
                  <a:off x="4860038" y="2293997"/>
                  <a:ext cx="30468" cy="87476"/>
                </a:xfrm>
                <a:custGeom>
                  <a:rect b="b" l="l" r="r" t="t"/>
                  <a:pathLst>
                    <a:path extrusionOk="0" h="87476" w="30468">
                      <a:moveTo>
                        <a:pt x="28062" y="87477"/>
                      </a:moveTo>
                      <a:lnTo>
                        <a:pt x="26045" y="86663"/>
                      </a:lnTo>
                      <a:cubicBezTo>
                        <a:pt x="25974" y="86627"/>
                        <a:pt x="25903" y="86627"/>
                        <a:pt x="25868" y="86592"/>
                      </a:cubicBezTo>
                      <a:cubicBezTo>
                        <a:pt x="22789" y="86344"/>
                        <a:pt x="10864" y="86556"/>
                        <a:pt x="212" y="86910"/>
                      </a:cubicBezTo>
                      <a:lnTo>
                        <a:pt x="0" y="80576"/>
                      </a:lnTo>
                      <a:cubicBezTo>
                        <a:pt x="12456" y="80151"/>
                        <a:pt x="19605" y="79975"/>
                        <a:pt x="23780" y="80116"/>
                      </a:cubicBezTo>
                      <a:cubicBezTo>
                        <a:pt x="23497" y="74348"/>
                        <a:pt x="23638" y="63095"/>
                        <a:pt x="24099" y="40518"/>
                      </a:cubicBezTo>
                      <a:lnTo>
                        <a:pt x="8422" y="24842"/>
                      </a:lnTo>
                      <a:lnTo>
                        <a:pt x="8422" y="0"/>
                      </a:lnTo>
                      <a:lnTo>
                        <a:pt x="14757" y="0"/>
                      </a:lnTo>
                      <a:lnTo>
                        <a:pt x="14757" y="22188"/>
                      </a:lnTo>
                      <a:lnTo>
                        <a:pt x="30468" y="37899"/>
                      </a:lnTo>
                      <a:lnTo>
                        <a:pt x="30433" y="39244"/>
                      </a:lnTo>
                      <a:cubicBezTo>
                        <a:pt x="30044" y="57610"/>
                        <a:pt x="29831" y="78205"/>
                        <a:pt x="30185" y="82310"/>
                      </a:cubicBezTo>
                      <a:cubicBezTo>
                        <a:pt x="30185" y="82310"/>
                        <a:pt x="30185" y="82346"/>
                        <a:pt x="30185" y="82346"/>
                      </a:cubicBezTo>
                      <a:lnTo>
                        <a:pt x="30185" y="82381"/>
                      </a:lnTo>
                      <a:cubicBezTo>
                        <a:pt x="30185" y="82558"/>
                        <a:pt x="30221" y="82699"/>
                        <a:pt x="30256" y="82805"/>
                      </a:cubicBezTo>
                      <a:lnTo>
                        <a:pt x="30114" y="82841"/>
                      </a:lnTo>
                      <a:lnTo>
                        <a:pt x="29513" y="85920"/>
                      </a:lnTo>
                      <a:lnTo>
                        <a:pt x="28062" y="8747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6"/>
                <p:cNvSpPr/>
                <p:nvPr/>
              </p:nvSpPr>
              <p:spPr>
                <a:xfrm>
                  <a:off x="4853739" y="2416790"/>
                  <a:ext cx="42535" cy="38960"/>
                </a:xfrm>
                <a:custGeom>
                  <a:rect b="b" l="l" r="r" t="t"/>
                  <a:pathLst>
                    <a:path extrusionOk="0" h="38960" w="42535">
                      <a:moveTo>
                        <a:pt x="42535" y="34573"/>
                      </a:moveTo>
                      <a:lnTo>
                        <a:pt x="39987" y="37015"/>
                      </a:lnTo>
                      <a:lnTo>
                        <a:pt x="38076" y="38961"/>
                      </a:lnTo>
                      <a:lnTo>
                        <a:pt x="27779" y="28734"/>
                      </a:lnTo>
                      <a:lnTo>
                        <a:pt x="27779" y="28663"/>
                      </a:lnTo>
                      <a:lnTo>
                        <a:pt x="22789" y="23709"/>
                      </a:lnTo>
                      <a:lnTo>
                        <a:pt x="22789" y="6370"/>
                      </a:lnTo>
                      <a:lnTo>
                        <a:pt x="0" y="6370"/>
                      </a:lnTo>
                      <a:lnTo>
                        <a:pt x="0" y="0"/>
                      </a:lnTo>
                      <a:lnTo>
                        <a:pt x="29159" y="0"/>
                      </a:lnTo>
                      <a:lnTo>
                        <a:pt x="29159" y="21126"/>
                      </a:lnTo>
                      <a:lnTo>
                        <a:pt x="42464" y="34431"/>
                      </a:lnTo>
                      <a:lnTo>
                        <a:pt x="42464" y="3450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6"/>
                <p:cNvSpPr/>
                <p:nvPr/>
              </p:nvSpPr>
              <p:spPr>
                <a:xfrm>
                  <a:off x="4792166" y="2432148"/>
                  <a:ext cx="39456" cy="46746"/>
                </a:xfrm>
                <a:custGeom>
                  <a:rect b="b" l="l" r="r" t="t"/>
                  <a:pathLst>
                    <a:path extrusionOk="0" h="46746" w="39456">
                      <a:moveTo>
                        <a:pt x="6334" y="46746"/>
                      </a:moveTo>
                      <a:lnTo>
                        <a:pt x="0" y="46746"/>
                      </a:lnTo>
                      <a:lnTo>
                        <a:pt x="0" y="35918"/>
                      </a:lnTo>
                      <a:lnTo>
                        <a:pt x="20595" y="35918"/>
                      </a:lnTo>
                      <a:lnTo>
                        <a:pt x="33122" y="23356"/>
                      </a:lnTo>
                      <a:lnTo>
                        <a:pt x="33122" y="0"/>
                      </a:lnTo>
                      <a:lnTo>
                        <a:pt x="39457" y="0"/>
                      </a:lnTo>
                      <a:lnTo>
                        <a:pt x="39457" y="25974"/>
                      </a:lnTo>
                      <a:lnTo>
                        <a:pt x="23214" y="42252"/>
                      </a:lnTo>
                      <a:lnTo>
                        <a:pt x="6334" y="422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1" name="Google Shape;1271;p26"/>
              <p:cNvSpPr/>
              <p:nvPr/>
            </p:nvSpPr>
            <p:spPr>
              <a:xfrm>
                <a:off x="4922980" y="2333044"/>
                <a:ext cx="55361" cy="55422"/>
              </a:xfrm>
              <a:custGeom>
                <a:rect b="b" l="l" r="r" t="t"/>
                <a:pathLst>
                  <a:path extrusionOk="0" h="55422" w="55361">
                    <a:moveTo>
                      <a:pt x="52101" y="40609"/>
                    </a:moveTo>
                    <a:cubicBezTo>
                      <a:pt x="51075" y="42803"/>
                      <a:pt x="49553" y="44785"/>
                      <a:pt x="47784" y="46696"/>
                    </a:cubicBezTo>
                    <a:cubicBezTo>
                      <a:pt x="46086" y="48536"/>
                      <a:pt x="44068" y="50128"/>
                      <a:pt x="42016" y="51367"/>
                    </a:cubicBezTo>
                    <a:cubicBezTo>
                      <a:pt x="34054" y="56250"/>
                      <a:pt x="24252" y="56710"/>
                      <a:pt x="15971" y="52818"/>
                    </a:cubicBezTo>
                    <a:cubicBezTo>
                      <a:pt x="13353" y="51579"/>
                      <a:pt x="10911" y="49951"/>
                      <a:pt x="8717" y="47864"/>
                    </a:cubicBezTo>
                    <a:cubicBezTo>
                      <a:pt x="-2466" y="37318"/>
                      <a:pt x="-2926" y="19802"/>
                      <a:pt x="7549" y="8690"/>
                    </a:cubicBezTo>
                    <a:cubicBezTo>
                      <a:pt x="10026" y="6001"/>
                      <a:pt x="12893" y="4019"/>
                      <a:pt x="15971" y="2604"/>
                    </a:cubicBezTo>
                    <a:cubicBezTo>
                      <a:pt x="25915" y="-2068"/>
                      <a:pt x="38194" y="-475"/>
                      <a:pt x="46687" y="7558"/>
                    </a:cubicBezTo>
                    <a:cubicBezTo>
                      <a:pt x="55994" y="16263"/>
                      <a:pt x="57834" y="29922"/>
                      <a:pt x="52101" y="40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6"/>
              <p:cNvSpPr/>
              <p:nvPr/>
            </p:nvSpPr>
            <p:spPr>
              <a:xfrm>
                <a:off x="4933613" y="2343757"/>
                <a:ext cx="33995" cy="33995"/>
              </a:xfrm>
              <a:custGeom>
                <a:rect b="b" l="l" r="r" t="t"/>
                <a:pathLst>
                  <a:path extrusionOk="0" h="33995" w="33995">
                    <a:moveTo>
                      <a:pt x="29365" y="28658"/>
                    </a:moveTo>
                    <a:cubicBezTo>
                      <a:pt x="22925" y="35487"/>
                      <a:pt x="12167" y="35806"/>
                      <a:pt x="5338" y="29365"/>
                    </a:cubicBezTo>
                    <a:cubicBezTo>
                      <a:pt x="-1492" y="22925"/>
                      <a:pt x="-1811" y="12167"/>
                      <a:pt x="4630" y="5338"/>
                    </a:cubicBezTo>
                    <a:cubicBezTo>
                      <a:pt x="11070" y="-1492"/>
                      <a:pt x="21828" y="-1811"/>
                      <a:pt x="28658" y="4630"/>
                    </a:cubicBezTo>
                    <a:cubicBezTo>
                      <a:pt x="35488" y="11070"/>
                      <a:pt x="35806" y="21828"/>
                      <a:pt x="29365" y="286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6"/>
              <p:cNvSpPr/>
              <p:nvPr/>
            </p:nvSpPr>
            <p:spPr>
              <a:xfrm>
                <a:off x="5077440" y="2309059"/>
                <a:ext cx="59872" cy="60061"/>
              </a:xfrm>
              <a:custGeom>
                <a:rect b="b" l="l" r="r" t="t"/>
                <a:pathLst>
                  <a:path extrusionOk="0" h="60061" w="59872">
                    <a:moveTo>
                      <a:pt x="52884" y="49378"/>
                    </a:moveTo>
                    <a:cubicBezTo>
                      <a:pt x="49664" y="53235"/>
                      <a:pt x="45700" y="56031"/>
                      <a:pt x="41348" y="57800"/>
                    </a:cubicBezTo>
                    <a:cubicBezTo>
                      <a:pt x="31404" y="61905"/>
                      <a:pt x="19479" y="60490"/>
                      <a:pt x="10632" y="52988"/>
                    </a:cubicBezTo>
                    <a:cubicBezTo>
                      <a:pt x="3024" y="46618"/>
                      <a:pt x="-621" y="37276"/>
                      <a:pt x="86" y="28111"/>
                    </a:cubicBezTo>
                    <a:cubicBezTo>
                      <a:pt x="370" y="22767"/>
                      <a:pt x="2139" y="17424"/>
                      <a:pt x="5430" y="12823"/>
                    </a:cubicBezTo>
                    <a:cubicBezTo>
                      <a:pt x="5855" y="12080"/>
                      <a:pt x="6385" y="11443"/>
                      <a:pt x="6952" y="10771"/>
                    </a:cubicBezTo>
                    <a:cubicBezTo>
                      <a:pt x="9429" y="7763"/>
                      <a:pt x="12295" y="5427"/>
                      <a:pt x="15516" y="3623"/>
                    </a:cubicBezTo>
                    <a:cubicBezTo>
                      <a:pt x="19160" y="1641"/>
                      <a:pt x="23194" y="473"/>
                      <a:pt x="27299" y="119"/>
                    </a:cubicBezTo>
                    <a:cubicBezTo>
                      <a:pt x="31263" y="-234"/>
                      <a:pt x="35332" y="190"/>
                      <a:pt x="39154" y="1500"/>
                    </a:cubicBezTo>
                    <a:cubicBezTo>
                      <a:pt x="40747" y="1995"/>
                      <a:pt x="42303" y="2667"/>
                      <a:pt x="43825" y="3481"/>
                    </a:cubicBezTo>
                    <a:cubicBezTo>
                      <a:pt x="45736" y="4437"/>
                      <a:pt x="47541" y="5604"/>
                      <a:pt x="49169" y="7055"/>
                    </a:cubicBezTo>
                    <a:cubicBezTo>
                      <a:pt x="50690" y="8365"/>
                      <a:pt x="51964" y="9745"/>
                      <a:pt x="53061" y="11160"/>
                    </a:cubicBezTo>
                    <a:cubicBezTo>
                      <a:pt x="54087" y="12328"/>
                      <a:pt x="54972" y="13637"/>
                      <a:pt x="55751" y="14947"/>
                    </a:cubicBezTo>
                    <a:cubicBezTo>
                      <a:pt x="57661" y="18167"/>
                      <a:pt x="58900" y="21741"/>
                      <a:pt x="59466" y="25386"/>
                    </a:cubicBezTo>
                    <a:cubicBezTo>
                      <a:pt x="60846" y="33666"/>
                      <a:pt x="58723" y="42442"/>
                      <a:pt x="52884" y="49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6"/>
              <p:cNvSpPr/>
              <p:nvPr/>
            </p:nvSpPr>
            <p:spPr>
              <a:xfrm>
                <a:off x="4627262" y="2312398"/>
                <a:ext cx="46427" cy="105665"/>
              </a:xfrm>
              <a:custGeom>
                <a:rect b="b" l="l" r="r" t="t"/>
                <a:pathLst>
                  <a:path extrusionOk="0" h="105665" w="46427">
                    <a:moveTo>
                      <a:pt x="15747" y="105666"/>
                    </a:moveTo>
                    <a:lnTo>
                      <a:pt x="30680" y="105666"/>
                    </a:lnTo>
                    <a:cubicBezTo>
                      <a:pt x="39350" y="105666"/>
                      <a:pt x="46428" y="98588"/>
                      <a:pt x="46428" y="89918"/>
                    </a:cubicBezTo>
                    <a:lnTo>
                      <a:pt x="46428" y="15747"/>
                    </a:lnTo>
                    <a:cubicBezTo>
                      <a:pt x="46428" y="7077"/>
                      <a:pt x="39350" y="0"/>
                      <a:pt x="30680" y="0"/>
                    </a:cubicBezTo>
                    <a:lnTo>
                      <a:pt x="15747" y="0"/>
                    </a:lnTo>
                    <a:cubicBezTo>
                      <a:pt x="7077" y="0"/>
                      <a:pt x="0" y="7077"/>
                      <a:pt x="0" y="15747"/>
                    </a:cubicBezTo>
                    <a:lnTo>
                      <a:pt x="0" y="89918"/>
                    </a:lnTo>
                    <a:cubicBezTo>
                      <a:pt x="0" y="98588"/>
                      <a:pt x="7113" y="105666"/>
                      <a:pt x="15747" y="1056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6"/>
              <p:cNvSpPr/>
              <p:nvPr/>
            </p:nvSpPr>
            <p:spPr>
              <a:xfrm>
                <a:off x="4766298" y="2197886"/>
                <a:ext cx="58034" cy="131675"/>
              </a:xfrm>
              <a:custGeom>
                <a:rect b="b" l="l" r="r" t="t"/>
                <a:pathLst>
                  <a:path extrusionOk="0" h="131675" w="58034">
                    <a:moveTo>
                      <a:pt x="58035" y="0"/>
                    </a:moveTo>
                    <a:lnTo>
                      <a:pt x="58035" y="108284"/>
                    </a:lnTo>
                    <a:cubicBezTo>
                      <a:pt x="58035" y="121165"/>
                      <a:pt x="47525" y="131675"/>
                      <a:pt x="34644" y="131675"/>
                    </a:cubicBezTo>
                    <a:lnTo>
                      <a:pt x="23391" y="131675"/>
                    </a:lnTo>
                    <a:cubicBezTo>
                      <a:pt x="12633" y="131675"/>
                      <a:pt x="3503" y="124421"/>
                      <a:pt x="814" y="114477"/>
                    </a:cubicBezTo>
                    <a:cubicBezTo>
                      <a:pt x="248" y="112495"/>
                      <a:pt x="0" y="110443"/>
                      <a:pt x="0" y="108320"/>
                    </a:cubicBezTo>
                    <a:lnTo>
                      <a:pt x="0" y="35"/>
                    </a:lnTo>
                    <a:lnTo>
                      <a:pt x="58035" y="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6"/>
              <p:cNvSpPr/>
              <p:nvPr/>
            </p:nvSpPr>
            <p:spPr>
              <a:xfrm>
                <a:off x="4595131" y="1949682"/>
                <a:ext cx="400439" cy="305283"/>
              </a:xfrm>
              <a:custGeom>
                <a:rect b="b" l="l" r="r" t="t"/>
                <a:pathLst>
                  <a:path extrusionOk="0" h="305283" w="400439">
                    <a:moveTo>
                      <a:pt x="400439" y="183942"/>
                    </a:moveTo>
                    <a:lnTo>
                      <a:pt x="400439" y="191231"/>
                    </a:lnTo>
                    <a:cubicBezTo>
                      <a:pt x="400439" y="246718"/>
                      <a:pt x="360169" y="293358"/>
                      <a:pt x="307442" y="303160"/>
                    </a:cubicBezTo>
                    <a:cubicBezTo>
                      <a:pt x="307442" y="303160"/>
                      <a:pt x="307371" y="303160"/>
                      <a:pt x="307371" y="303302"/>
                    </a:cubicBezTo>
                    <a:cubicBezTo>
                      <a:pt x="300577" y="304682"/>
                      <a:pt x="293641" y="305283"/>
                      <a:pt x="286529" y="305283"/>
                    </a:cubicBezTo>
                    <a:lnTo>
                      <a:pt x="113911" y="305283"/>
                    </a:lnTo>
                    <a:cubicBezTo>
                      <a:pt x="106833" y="305283"/>
                      <a:pt x="100004" y="304682"/>
                      <a:pt x="93280" y="303302"/>
                    </a:cubicBezTo>
                    <a:cubicBezTo>
                      <a:pt x="40412" y="293641"/>
                      <a:pt x="0" y="246930"/>
                      <a:pt x="0" y="191231"/>
                    </a:cubicBezTo>
                    <a:lnTo>
                      <a:pt x="0" y="183977"/>
                    </a:lnTo>
                    <a:cubicBezTo>
                      <a:pt x="0" y="144060"/>
                      <a:pt x="12810" y="107046"/>
                      <a:pt x="34785" y="76860"/>
                    </a:cubicBezTo>
                    <a:cubicBezTo>
                      <a:pt x="42535" y="66103"/>
                      <a:pt x="51382" y="56159"/>
                      <a:pt x="61255" y="47242"/>
                    </a:cubicBezTo>
                    <a:cubicBezTo>
                      <a:pt x="71057" y="38466"/>
                      <a:pt x="81744" y="30645"/>
                      <a:pt x="93280" y="24134"/>
                    </a:cubicBezTo>
                    <a:cubicBezTo>
                      <a:pt x="94802" y="23320"/>
                      <a:pt x="96217" y="22471"/>
                      <a:pt x="97739" y="21657"/>
                    </a:cubicBezTo>
                    <a:cubicBezTo>
                      <a:pt x="98978" y="21055"/>
                      <a:pt x="100145" y="20418"/>
                      <a:pt x="101454" y="19746"/>
                    </a:cubicBezTo>
                    <a:cubicBezTo>
                      <a:pt x="126296" y="7113"/>
                      <a:pt x="154323" y="0"/>
                      <a:pt x="183942" y="0"/>
                    </a:cubicBezTo>
                    <a:lnTo>
                      <a:pt x="216533" y="0"/>
                    </a:lnTo>
                    <a:cubicBezTo>
                      <a:pt x="246364" y="0"/>
                      <a:pt x="274426" y="7183"/>
                      <a:pt x="299303" y="19817"/>
                    </a:cubicBezTo>
                    <a:cubicBezTo>
                      <a:pt x="300542" y="20489"/>
                      <a:pt x="301780" y="21126"/>
                      <a:pt x="302948" y="21727"/>
                    </a:cubicBezTo>
                    <a:cubicBezTo>
                      <a:pt x="304470" y="22612"/>
                      <a:pt x="305885" y="23391"/>
                      <a:pt x="307407" y="24275"/>
                    </a:cubicBezTo>
                    <a:cubicBezTo>
                      <a:pt x="318943" y="30857"/>
                      <a:pt x="329842" y="38749"/>
                      <a:pt x="339644" y="47595"/>
                    </a:cubicBezTo>
                    <a:cubicBezTo>
                      <a:pt x="356666" y="62953"/>
                      <a:pt x="370785" y="81461"/>
                      <a:pt x="381118" y="102198"/>
                    </a:cubicBezTo>
                    <a:cubicBezTo>
                      <a:pt x="393433" y="126827"/>
                      <a:pt x="400439" y="154676"/>
                      <a:pt x="400439" y="183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6"/>
              <p:cNvSpPr/>
              <p:nvPr/>
            </p:nvSpPr>
            <p:spPr>
              <a:xfrm>
                <a:off x="4636038" y="1973745"/>
                <a:ext cx="84822" cy="281149"/>
              </a:xfrm>
              <a:custGeom>
                <a:rect b="b" l="l" r="r" t="t"/>
                <a:pathLst>
                  <a:path extrusionOk="0" h="281149" w="84822">
                    <a:moveTo>
                      <a:pt x="77462" y="270215"/>
                    </a:moveTo>
                    <a:cubicBezTo>
                      <a:pt x="68261" y="263916"/>
                      <a:pt x="27177" y="221062"/>
                      <a:pt x="23851" y="149227"/>
                    </a:cubicBezTo>
                    <a:lnTo>
                      <a:pt x="23851" y="148944"/>
                    </a:lnTo>
                    <a:cubicBezTo>
                      <a:pt x="23638" y="146467"/>
                      <a:pt x="23568" y="143954"/>
                      <a:pt x="23568" y="141336"/>
                    </a:cubicBezTo>
                    <a:lnTo>
                      <a:pt x="23568" y="139814"/>
                    </a:lnTo>
                    <a:cubicBezTo>
                      <a:pt x="23568" y="116352"/>
                      <a:pt x="25691" y="96182"/>
                      <a:pt x="28770" y="79408"/>
                    </a:cubicBezTo>
                    <a:cubicBezTo>
                      <a:pt x="28911" y="78382"/>
                      <a:pt x="29123" y="77427"/>
                      <a:pt x="29336" y="76471"/>
                    </a:cubicBezTo>
                    <a:cubicBezTo>
                      <a:pt x="29831" y="73676"/>
                      <a:pt x="30362" y="70915"/>
                      <a:pt x="30999" y="68226"/>
                    </a:cubicBezTo>
                    <a:cubicBezTo>
                      <a:pt x="31141" y="67625"/>
                      <a:pt x="31282" y="67058"/>
                      <a:pt x="31424" y="66457"/>
                    </a:cubicBezTo>
                    <a:cubicBezTo>
                      <a:pt x="39775" y="30574"/>
                      <a:pt x="51736" y="13235"/>
                      <a:pt x="51913" y="13022"/>
                    </a:cubicBezTo>
                    <a:cubicBezTo>
                      <a:pt x="54779" y="9130"/>
                      <a:pt x="54850" y="3892"/>
                      <a:pt x="52408" y="0"/>
                    </a:cubicBezTo>
                    <a:cubicBezTo>
                      <a:pt x="40872" y="6511"/>
                      <a:pt x="30185" y="14332"/>
                      <a:pt x="20383" y="23108"/>
                    </a:cubicBezTo>
                    <a:cubicBezTo>
                      <a:pt x="13589" y="39350"/>
                      <a:pt x="5910" y="64192"/>
                      <a:pt x="2265" y="97916"/>
                    </a:cubicBezTo>
                    <a:cubicBezTo>
                      <a:pt x="2053" y="99827"/>
                      <a:pt x="1840" y="101879"/>
                      <a:pt x="1663" y="103896"/>
                    </a:cubicBezTo>
                    <a:cubicBezTo>
                      <a:pt x="566" y="114937"/>
                      <a:pt x="0" y="126933"/>
                      <a:pt x="0" y="139814"/>
                    </a:cubicBezTo>
                    <a:cubicBezTo>
                      <a:pt x="0" y="206660"/>
                      <a:pt x="30114" y="256449"/>
                      <a:pt x="52408" y="279168"/>
                    </a:cubicBezTo>
                    <a:cubicBezTo>
                      <a:pt x="59132" y="280548"/>
                      <a:pt x="65997" y="281150"/>
                      <a:pt x="73039" y="281150"/>
                    </a:cubicBezTo>
                    <a:lnTo>
                      <a:pt x="84823" y="281150"/>
                    </a:lnTo>
                    <a:cubicBezTo>
                      <a:pt x="84823" y="276266"/>
                      <a:pt x="81850" y="272091"/>
                      <a:pt x="77462" y="270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6"/>
              <p:cNvSpPr/>
              <p:nvPr/>
            </p:nvSpPr>
            <p:spPr>
              <a:xfrm>
                <a:off x="4728151" y="2164516"/>
                <a:ext cx="135213" cy="33405"/>
              </a:xfrm>
              <a:custGeom>
                <a:rect b="b" l="l" r="r" t="t"/>
                <a:pathLst>
                  <a:path extrusionOk="0" h="33405" w="135213">
                    <a:moveTo>
                      <a:pt x="135214" y="0"/>
                    </a:moveTo>
                    <a:lnTo>
                      <a:pt x="135214" y="5343"/>
                    </a:lnTo>
                    <a:cubicBezTo>
                      <a:pt x="135214" y="20737"/>
                      <a:pt x="122651" y="33405"/>
                      <a:pt x="107223" y="33405"/>
                    </a:cubicBezTo>
                    <a:lnTo>
                      <a:pt x="28062" y="33405"/>
                    </a:lnTo>
                    <a:cubicBezTo>
                      <a:pt x="12562" y="33405"/>
                      <a:pt x="0" y="20737"/>
                      <a:pt x="0" y="5343"/>
                    </a:cubicBezTo>
                    <a:lnTo>
                      <a:pt x="0" y="0"/>
                    </a:lnTo>
                    <a:lnTo>
                      <a:pt x="1352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26"/>
              <p:cNvSpPr/>
              <p:nvPr/>
            </p:nvSpPr>
            <p:spPr>
              <a:xfrm>
                <a:off x="4692870" y="1949646"/>
                <a:ext cx="205209" cy="74949"/>
              </a:xfrm>
              <a:custGeom>
                <a:rect b="b" l="l" r="r" t="t"/>
                <a:pathLst>
                  <a:path extrusionOk="0" h="74949" w="205209">
                    <a:moveTo>
                      <a:pt x="201564" y="19817"/>
                    </a:moveTo>
                    <a:cubicBezTo>
                      <a:pt x="176687" y="7183"/>
                      <a:pt x="148625" y="0"/>
                      <a:pt x="118794" y="0"/>
                    </a:cubicBezTo>
                    <a:lnTo>
                      <a:pt x="86203" y="0"/>
                    </a:lnTo>
                    <a:cubicBezTo>
                      <a:pt x="56584" y="0"/>
                      <a:pt x="28522" y="7148"/>
                      <a:pt x="3716" y="19746"/>
                    </a:cubicBezTo>
                    <a:cubicBezTo>
                      <a:pt x="2406" y="20418"/>
                      <a:pt x="1239" y="21055"/>
                      <a:pt x="0" y="21657"/>
                    </a:cubicBezTo>
                    <a:lnTo>
                      <a:pt x="27567" y="49153"/>
                    </a:lnTo>
                    <a:lnTo>
                      <a:pt x="39917" y="61503"/>
                    </a:lnTo>
                    <a:cubicBezTo>
                      <a:pt x="48622" y="70137"/>
                      <a:pt x="60087" y="74950"/>
                      <a:pt x="72437" y="74950"/>
                    </a:cubicBezTo>
                    <a:lnTo>
                      <a:pt x="132984" y="74950"/>
                    </a:lnTo>
                    <a:cubicBezTo>
                      <a:pt x="145264" y="74950"/>
                      <a:pt x="156764" y="70137"/>
                      <a:pt x="165434" y="61503"/>
                    </a:cubicBezTo>
                    <a:lnTo>
                      <a:pt x="205209" y="21728"/>
                    </a:lnTo>
                    <a:cubicBezTo>
                      <a:pt x="204006" y="21126"/>
                      <a:pt x="202803" y="20489"/>
                      <a:pt x="201564" y="19817"/>
                    </a:cubicBezTo>
                    <a:close/>
                    <a:moveTo>
                      <a:pt x="159843" y="55947"/>
                    </a:moveTo>
                    <a:cubicBezTo>
                      <a:pt x="152695" y="63130"/>
                      <a:pt x="143105" y="67058"/>
                      <a:pt x="132949" y="67058"/>
                    </a:cubicBezTo>
                    <a:lnTo>
                      <a:pt x="72402" y="67058"/>
                    </a:lnTo>
                    <a:cubicBezTo>
                      <a:pt x="62246" y="67058"/>
                      <a:pt x="52585" y="63166"/>
                      <a:pt x="45437" y="56018"/>
                    </a:cubicBezTo>
                    <a:lnTo>
                      <a:pt x="33158" y="43738"/>
                    </a:lnTo>
                    <a:lnTo>
                      <a:pt x="10333" y="20843"/>
                    </a:lnTo>
                    <a:cubicBezTo>
                      <a:pt x="34078" y="9661"/>
                      <a:pt x="59627" y="3963"/>
                      <a:pt x="86167" y="3963"/>
                    </a:cubicBezTo>
                    <a:lnTo>
                      <a:pt x="118759" y="3963"/>
                    </a:lnTo>
                    <a:cubicBezTo>
                      <a:pt x="145370" y="3963"/>
                      <a:pt x="170955" y="9731"/>
                      <a:pt x="194876" y="20984"/>
                    </a:cubicBezTo>
                    <a:lnTo>
                      <a:pt x="159843" y="559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26"/>
              <p:cNvSpPr/>
              <p:nvPr/>
            </p:nvSpPr>
            <p:spPr>
              <a:xfrm>
                <a:off x="4870159" y="1973886"/>
                <a:ext cx="84857" cy="281043"/>
              </a:xfrm>
              <a:custGeom>
                <a:rect b="b" l="l" r="r" t="t"/>
                <a:pathLst>
                  <a:path extrusionOk="0" h="281043" w="84857">
                    <a:moveTo>
                      <a:pt x="83159" y="103507"/>
                    </a:moveTo>
                    <a:cubicBezTo>
                      <a:pt x="82947" y="101454"/>
                      <a:pt x="82735" y="99473"/>
                      <a:pt x="82558" y="97456"/>
                    </a:cubicBezTo>
                    <a:cubicBezTo>
                      <a:pt x="78913" y="63980"/>
                      <a:pt x="71234" y="39492"/>
                      <a:pt x="64581" y="23320"/>
                    </a:cubicBezTo>
                    <a:cubicBezTo>
                      <a:pt x="54779" y="14473"/>
                      <a:pt x="43880" y="6582"/>
                      <a:pt x="32344" y="0"/>
                    </a:cubicBezTo>
                    <a:cubicBezTo>
                      <a:pt x="29867" y="3893"/>
                      <a:pt x="30008" y="8988"/>
                      <a:pt x="32910" y="12881"/>
                    </a:cubicBezTo>
                    <a:cubicBezTo>
                      <a:pt x="33052" y="13093"/>
                      <a:pt x="45260" y="30716"/>
                      <a:pt x="53611" y="67342"/>
                    </a:cubicBezTo>
                    <a:cubicBezTo>
                      <a:pt x="53824" y="68155"/>
                      <a:pt x="53965" y="68934"/>
                      <a:pt x="54177" y="69748"/>
                    </a:cubicBezTo>
                    <a:cubicBezTo>
                      <a:pt x="54779" y="72614"/>
                      <a:pt x="55416" y="75657"/>
                      <a:pt x="55947" y="78807"/>
                    </a:cubicBezTo>
                    <a:cubicBezTo>
                      <a:pt x="56230" y="80045"/>
                      <a:pt x="56442" y="81284"/>
                      <a:pt x="56619" y="82523"/>
                    </a:cubicBezTo>
                    <a:cubicBezTo>
                      <a:pt x="59238" y="98234"/>
                      <a:pt x="61078" y="116742"/>
                      <a:pt x="61149" y="138151"/>
                    </a:cubicBezTo>
                    <a:lnTo>
                      <a:pt x="61149" y="139743"/>
                    </a:lnTo>
                    <a:cubicBezTo>
                      <a:pt x="61149" y="142610"/>
                      <a:pt x="61078" y="145441"/>
                      <a:pt x="60937" y="148165"/>
                    </a:cubicBezTo>
                    <a:cubicBezTo>
                      <a:pt x="60937" y="148378"/>
                      <a:pt x="60937" y="148661"/>
                      <a:pt x="60866" y="148838"/>
                    </a:cubicBezTo>
                    <a:cubicBezTo>
                      <a:pt x="57645" y="220850"/>
                      <a:pt x="16419" y="263775"/>
                      <a:pt x="7254" y="270074"/>
                    </a:cubicBezTo>
                    <a:cubicBezTo>
                      <a:pt x="2937" y="271914"/>
                      <a:pt x="0" y="276125"/>
                      <a:pt x="0" y="281043"/>
                    </a:cubicBezTo>
                    <a:lnTo>
                      <a:pt x="11536" y="281043"/>
                    </a:lnTo>
                    <a:cubicBezTo>
                      <a:pt x="18684" y="281043"/>
                      <a:pt x="25585" y="280442"/>
                      <a:pt x="32379" y="279062"/>
                    </a:cubicBezTo>
                    <a:cubicBezTo>
                      <a:pt x="32379" y="278920"/>
                      <a:pt x="32450" y="278920"/>
                      <a:pt x="32450" y="278920"/>
                    </a:cubicBezTo>
                    <a:cubicBezTo>
                      <a:pt x="54814" y="256237"/>
                      <a:pt x="84858" y="206518"/>
                      <a:pt x="84858" y="139708"/>
                    </a:cubicBezTo>
                    <a:cubicBezTo>
                      <a:pt x="84823" y="126685"/>
                      <a:pt x="84186" y="114689"/>
                      <a:pt x="83159" y="1035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6"/>
              <p:cNvSpPr/>
              <p:nvPr/>
            </p:nvSpPr>
            <p:spPr>
              <a:xfrm>
                <a:off x="4638763" y="2039494"/>
                <a:ext cx="112247" cy="83548"/>
              </a:xfrm>
              <a:custGeom>
                <a:rect b="b" l="l" r="r" t="t"/>
                <a:pathLst>
                  <a:path extrusionOk="0" h="83548" w="112247">
                    <a:moveTo>
                      <a:pt x="0" y="63095"/>
                    </a:moveTo>
                    <a:lnTo>
                      <a:pt x="0" y="35918"/>
                    </a:lnTo>
                    <a:cubicBezTo>
                      <a:pt x="0" y="16066"/>
                      <a:pt x="16066" y="0"/>
                      <a:pt x="35918" y="0"/>
                    </a:cubicBezTo>
                    <a:lnTo>
                      <a:pt x="76330" y="0"/>
                    </a:lnTo>
                    <a:cubicBezTo>
                      <a:pt x="96182" y="0"/>
                      <a:pt x="112247" y="16101"/>
                      <a:pt x="112247" y="35918"/>
                    </a:cubicBezTo>
                    <a:lnTo>
                      <a:pt x="112247" y="63095"/>
                    </a:lnTo>
                    <a:cubicBezTo>
                      <a:pt x="112247" y="74383"/>
                      <a:pt x="103082" y="83549"/>
                      <a:pt x="91794" y="83549"/>
                    </a:cubicBezTo>
                    <a:lnTo>
                      <a:pt x="20418" y="83549"/>
                    </a:lnTo>
                    <a:cubicBezTo>
                      <a:pt x="9165" y="83513"/>
                      <a:pt x="0" y="74383"/>
                      <a:pt x="0" y="63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6"/>
              <p:cNvSpPr/>
              <p:nvPr/>
            </p:nvSpPr>
            <p:spPr>
              <a:xfrm>
                <a:off x="4836364" y="2039494"/>
                <a:ext cx="112247" cy="83548"/>
              </a:xfrm>
              <a:custGeom>
                <a:rect b="b" l="l" r="r" t="t"/>
                <a:pathLst>
                  <a:path extrusionOk="0" h="83548" w="112247">
                    <a:moveTo>
                      <a:pt x="0" y="63095"/>
                    </a:moveTo>
                    <a:lnTo>
                      <a:pt x="0" y="35918"/>
                    </a:lnTo>
                    <a:cubicBezTo>
                      <a:pt x="0" y="16066"/>
                      <a:pt x="16066" y="0"/>
                      <a:pt x="35918" y="0"/>
                    </a:cubicBezTo>
                    <a:lnTo>
                      <a:pt x="76330" y="0"/>
                    </a:lnTo>
                    <a:cubicBezTo>
                      <a:pt x="96182" y="0"/>
                      <a:pt x="112248" y="16101"/>
                      <a:pt x="112248" y="35918"/>
                    </a:cubicBezTo>
                    <a:lnTo>
                      <a:pt x="112248" y="63095"/>
                    </a:lnTo>
                    <a:cubicBezTo>
                      <a:pt x="112248" y="74383"/>
                      <a:pt x="103083" y="83549"/>
                      <a:pt x="91794" y="83549"/>
                    </a:cubicBezTo>
                    <a:lnTo>
                      <a:pt x="20418" y="83549"/>
                    </a:lnTo>
                    <a:cubicBezTo>
                      <a:pt x="9165" y="83513"/>
                      <a:pt x="0" y="74383"/>
                      <a:pt x="0" y="63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6"/>
              <p:cNvSpPr/>
              <p:nvPr/>
            </p:nvSpPr>
            <p:spPr>
              <a:xfrm>
                <a:off x="4647221" y="2046536"/>
                <a:ext cx="95367" cy="69464"/>
              </a:xfrm>
              <a:custGeom>
                <a:rect b="b" l="l" r="r" t="t"/>
                <a:pathLst>
                  <a:path extrusionOk="0" h="69464" w="95367">
                    <a:moveTo>
                      <a:pt x="77568" y="69465"/>
                    </a:moveTo>
                    <a:lnTo>
                      <a:pt x="17764" y="69465"/>
                    </a:lnTo>
                    <a:cubicBezTo>
                      <a:pt x="7997" y="69465"/>
                      <a:pt x="0" y="61467"/>
                      <a:pt x="0" y="51700"/>
                    </a:cubicBezTo>
                    <a:lnTo>
                      <a:pt x="0" y="33264"/>
                    </a:lnTo>
                    <a:cubicBezTo>
                      <a:pt x="0" y="14969"/>
                      <a:pt x="14969" y="0"/>
                      <a:pt x="33264" y="0"/>
                    </a:cubicBezTo>
                    <a:lnTo>
                      <a:pt x="62104" y="0"/>
                    </a:lnTo>
                    <a:cubicBezTo>
                      <a:pt x="80399" y="0"/>
                      <a:pt x="95368" y="14969"/>
                      <a:pt x="95368" y="33264"/>
                    </a:cubicBezTo>
                    <a:lnTo>
                      <a:pt x="95368" y="51700"/>
                    </a:lnTo>
                    <a:cubicBezTo>
                      <a:pt x="95368" y="61467"/>
                      <a:pt x="87371" y="69465"/>
                      <a:pt x="77568" y="69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6"/>
              <p:cNvSpPr/>
              <p:nvPr/>
            </p:nvSpPr>
            <p:spPr>
              <a:xfrm>
                <a:off x="4844821" y="2046536"/>
                <a:ext cx="95367" cy="69464"/>
              </a:xfrm>
              <a:custGeom>
                <a:rect b="b" l="l" r="r" t="t"/>
                <a:pathLst>
                  <a:path extrusionOk="0" h="69464" w="95367">
                    <a:moveTo>
                      <a:pt x="77568" y="69465"/>
                    </a:moveTo>
                    <a:lnTo>
                      <a:pt x="17764" y="69465"/>
                    </a:lnTo>
                    <a:cubicBezTo>
                      <a:pt x="7997" y="69465"/>
                      <a:pt x="0" y="61467"/>
                      <a:pt x="0" y="51700"/>
                    </a:cubicBezTo>
                    <a:lnTo>
                      <a:pt x="0" y="33264"/>
                    </a:lnTo>
                    <a:cubicBezTo>
                      <a:pt x="0" y="14969"/>
                      <a:pt x="14969" y="0"/>
                      <a:pt x="33264" y="0"/>
                    </a:cubicBezTo>
                    <a:lnTo>
                      <a:pt x="62104" y="0"/>
                    </a:lnTo>
                    <a:cubicBezTo>
                      <a:pt x="80399" y="0"/>
                      <a:pt x="95368" y="14969"/>
                      <a:pt x="95368" y="33264"/>
                    </a:cubicBezTo>
                    <a:lnTo>
                      <a:pt x="95368" y="51700"/>
                    </a:lnTo>
                    <a:cubicBezTo>
                      <a:pt x="95368" y="61467"/>
                      <a:pt x="87371" y="69465"/>
                      <a:pt x="77568" y="69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6"/>
              <p:cNvSpPr/>
              <p:nvPr/>
            </p:nvSpPr>
            <p:spPr>
              <a:xfrm>
                <a:off x="5008189" y="2336746"/>
                <a:ext cx="111045" cy="126669"/>
              </a:xfrm>
              <a:custGeom>
                <a:rect b="b" l="l" r="r" t="t"/>
                <a:pathLst>
                  <a:path extrusionOk="0" h="126669" w="111045">
                    <a:moveTo>
                      <a:pt x="106104" y="50283"/>
                    </a:moveTo>
                    <a:lnTo>
                      <a:pt x="59535" y="115360"/>
                    </a:lnTo>
                    <a:cubicBezTo>
                      <a:pt x="50901" y="127498"/>
                      <a:pt x="33950" y="130293"/>
                      <a:pt x="21884" y="121659"/>
                    </a:cubicBezTo>
                    <a:lnTo>
                      <a:pt x="11268" y="114051"/>
                    </a:lnTo>
                    <a:cubicBezTo>
                      <a:pt x="3659" y="108637"/>
                      <a:pt x="-269" y="99861"/>
                      <a:pt x="14" y="91085"/>
                    </a:cubicBezTo>
                    <a:cubicBezTo>
                      <a:pt x="14" y="90271"/>
                      <a:pt x="156" y="89421"/>
                      <a:pt x="227" y="88608"/>
                    </a:cubicBezTo>
                    <a:cubicBezTo>
                      <a:pt x="793" y="84361"/>
                      <a:pt x="2350" y="80186"/>
                      <a:pt x="5039" y="76399"/>
                    </a:cubicBezTo>
                    <a:lnTo>
                      <a:pt x="6136" y="74807"/>
                    </a:lnTo>
                    <a:lnTo>
                      <a:pt x="6561" y="74241"/>
                    </a:lnTo>
                    <a:lnTo>
                      <a:pt x="51609" y="11216"/>
                    </a:lnTo>
                    <a:cubicBezTo>
                      <a:pt x="55997" y="5130"/>
                      <a:pt x="62437" y="1414"/>
                      <a:pt x="69373" y="388"/>
                    </a:cubicBezTo>
                    <a:cubicBezTo>
                      <a:pt x="76167" y="-780"/>
                      <a:pt x="83351" y="671"/>
                      <a:pt x="89331" y="4988"/>
                    </a:cubicBezTo>
                    <a:lnTo>
                      <a:pt x="99876" y="12596"/>
                    </a:lnTo>
                    <a:cubicBezTo>
                      <a:pt x="105928" y="16914"/>
                      <a:pt x="109608" y="23283"/>
                      <a:pt x="110634" y="30078"/>
                    </a:cubicBezTo>
                    <a:cubicBezTo>
                      <a:pt x="111837" y="36978"/>
                      <a:pt x="110422" y="44232"/>
                      <a:pt x="106104" y="50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26"/>
            <p:cNvGrpSpPr/>
            <p:nvPr/>
          </p:nvGrpSpPr>
          <p:grpSpPr>
            <a:xfrm>
              <a:off x="7937016" y="1042589"/>
              <a:ext cx="754440" cy="1528459"/>
              <a:chOff x="7614541" y="1042589"/>
              <a:chExt cx="754440" cy="1528459"/>
            </a:xfrm>
          </p:grpSpPr>
          <p:grpSp>
            <p:nvGrpSpPr>
              <p:cNvPr id="1287" name="Google Shape;1287;p26"/>
              <p:cNvGrpSpPr/>
              <p:nvPr/>
            </p:nvGrpSpPr>
            <p:grpSpPr>
              <a:xfrm>
                <a:off x="7627939" y="2103069"/>
                <a:ext cx="741042" cy="467979"/>
                <a:chOff x="4946593" y="2747658"/>
                <a:chExt cx="296749" cy="187409"/>
              </a:xfrm>
            </p:grpSpPr>
            <p:sp>
              <p:nvSpPr>
                <p:cNvPr id="1288" name="Google Shape;1288;p26"/>
                <p:cNvSpPr/>
                <p:nvPr/>
              </p:nvSpPr>
              <p:spPr>
                <a:xfrm>
                  <a:off x="4956038" y="2776749"/>
                  <a:ext cx="40765" cy="126952"/>
                </a:xfrm>
                <a:custGeom>
                  <a:rect b="b" l="l" r="r" t="t"/>
                  <a:pathLst>
                    <a:path extrusionOk="0" h="126952" w="40765">
                      <a:moveTo>
                        <a:pt x="39992" y="68"/>
                      </a:moveTo>
                      <a:cubicBezTo>
                        <a:pt x="32030" y="4916"/>
                        <a:pt x="24953" y="11109"/>
                        <a:pt x="19079" y="18327"/>
                      </a:cubicBezTo>
                      <a:cubicBezTo>
                        <a:pt x="13240" y="25476"/>
                        <a:pt x="8533" y="33509"/>
                        <a:pt x="5278" y="42143"/>
                      </a:cubicBezTo>
                      <a:cubicBezTo>
                        <a:pt x="1916" y="50990"/>
                        <a:pt x="111" y="60403"/>
                        <a:pt x="5" y="69851"/>
                      </a:cubicBezTo>
                      <a:cubicBezTo>
                        <a:pt x="-101" y="79618"/>
                        <a:pt x="1527" y="89385"/>
                        <a:pt x="4711" y="98621"/>
                      </a:cubicBezTo>
                      <a:cubicBezTo>
                        <a:pt x="7896" y="107821"/>
                        <a:pt x="12673" y="116491"/>
                        <a:pt x="18831" y="124028"/>
                      </a:cubicBezTo>
                      <a:cubicBezTo>
                        <a:pt x="19574" y="124949"/>
                        <a:pt x="20388" y="125869"/>
                        <a:pt x="21166" y="126789"/>
                      </a:cubicBezTo>
                      <a:cubicBezTo>
                        <a:pt x="21591" y="127284"/>
                        <a:pt x="22334" y="126541"/>
                        <a:pt x="21874" y="126081"/>
                      </a:cubicBezTo>
                      <a:cubicBezTo>
                        <a:pt x="15434" y="118862"/>
                        <a:pt x="10338" y="110475"/>
                        <a:pt x="6835" y="101487"/>
                      </a:cubicBezTo>
                      <a:cubicBezTo>
                        <a:pt x="3331" y="92534"/>
                        <a:pt x="1350" y="83015"/>
                        <a:pt x="1067" y="73390"/>
                      </a:cubicBezTo>
                      <a:cubicBezTo>
                        <a:pt x="783" y="64012"/>
                        <a:pt x="2163" y="54670"/>
                        <a:pt x="5101" y="45752"/>
                      </a:cubicBezTo>
                      <a:cubicBezTo>
                        <a:pt x="8002" y="37083"/>
                        <a:pt x="12319" y="28873"/>
                        <a:pt x="17840" y="21583"/>
                      </a:cubicBezTo>
                      <a:cubicBezTo>
                        <a:pt x="23360" y="14293"/>
                        <a:pt x="30084" y="7853"/>
                        <a:pt x="37728" y="2793"/>
                      </a:cubicBezTo>
                      <a:cubicBezTo>
                        <a:pt x="38648" y="2191"/>
                        <a:pt x="39603" y="1590"/>
                        <a:pt x="40523" y="1023"/>
                      </a:cubicBezTo>
                      <a:cubicBezTo>
                        <a:pt x="41089" y="634"/>
                        <a:pt x="40558" y="-251"/>
                        <a:pt x="39992" y="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6"/>
                <p:cNvSpPr/>
                <p:nvPr/>
              </p:nvSpPr>
              <p:spPr>
                <a:xfrm>
                  <a:off x="5214386" y="2756539"/>
                  <a:ext cx="21149" cy="52251"/>
                </a:xfrm>
                <a:custGeom>
                  <a:rect b="b" l="l" r="r" t="t"/>
                  <a:pathLst>
                    <a:path extrusionOk="0" h="52251" w="21149">
                      <a:moveTo>
                        <a:pt x="14172" y="5981"/>
                      </a:moveTo>
                      <a:cubicBezTo>
                        <a:pt x="10668" y="2620"/>
                        <a:pt x="6139" y="390"/>
                        <a:pt x="1291" y="1"/>
                      </a:cubicBezTo>
                      <a:cubicBezTo>
                        <a:pt x="619" y="-34"/>
                        <a:pt x="654" y="992"/>
                        <a:pt x="1291" y="1027"/>
                      </a:cubicBezTo>
                      <a:cubicBezTo>
                        <a:pt x="9855" y="1700"/>
                        <a:pt x="17038" y="8388"/>
                        <a:pt x="19303" y="16491"/>
                      </a:cubicBezTo>
                      <a:cubicBezTo>
                        <a:pt x="21886" y="25692"/>
                        <a:pt x="18666" y="35565"/>
                        <a:pt x="12367" y="42501"/>
                      </a:cubicBezTo>
                      <a:cubicBezTo>
                        <a:pt x="8970" y="46217"/>
                        <a:pt x="4794" y="49153"/>
                        <a:pt x="264" y="51312"/>
                      </a:cubicBezTo>
                      <a:cubicBezTo>
                        <a:pt x="-337" y="51595"/>
                        <a:pt x="194" y="52480"/>
                        <a:pt x="795" y="52197"/>
                      </a:cubicBezTo>
                      <a:cubicBezTo>
                        <a:pt x="9288" y="48163"/>
                        <a:pt x="16649" y="41227"/>
                        <a:pt x="19692" y="32168"/>
                      </a:cubicBezTo>
                      <a:cubicBezTo>
                        <a:pt x="22700" y="23180"/>
                        <a:pt x="21143" y="12740"/>
                        <a:pt x="14172" y="59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6"/>
                <p:cNvSpPr/>
                <p:nvPr/>
              </p:nvSpPr>
              <p:spPr>
                <a:xfrm>
                  <a:off x="5208016" y="2814819"/>
                  <a:ext cx="35326" cy="73364"/>
                </a:xfrm>
                <a:custGeom>
                  <a:rect b="b" l="l" r="r" t="t"/>
                  <a:pathLst>
                    <a:path extrusionOk="0" h="73364" w="35326">
                      <a:moveTo>
                        <a:pt x="34662" y="27853"/>
                      </a:moveTo>
                      <a:cubicBezTo>
                        <a:pt x="33352" y="20988"/>
                        <a:pt x="29955" y="14689"/>
                        <a:pt x="25001" y="9806"/>
                      </a:cubicBezTo>
                      <a:cubicBezTo>
                        <a:pt x="20259" y="5135"/>
                        <a:pt x="14208" y="1737"/>
                        <a:pt x="7661" y="393"/>
                      </a:cubicBezTo>
                      <a:cubicBezTo>
                        <a:pt x="6847" y="216"/>
                        <a:pt x="6034" y="110"/>
                        <a:pt x="5184" y="4"/>
                      </a:cubicBezTo>
                      <a:cubicBezTo>
                        <a:pt x="4547" y="-67"/>
                        <a:pt x="4547" y="959"/>
                        <a:pt x="5184" y="1030"/>
                      </a:cubicBezTo>
                      <a:cubicBezTo>
                        <a:pt x="11625" y="1844"/>
                        <a:pt x="17711" y="4745"/>
                        <a:pt x="22594" y="8992"/>
                      </a:cubicBezTo>
                      <a:cubicBezTo>
                        <a:pt x="27620" y="13344"/>
                        <a:pt x="31300" y="19077"/>
                        <a:pt x="33034" y="25518"/>
                      </a:cubicBezTo>
                      <a:cubicBezTo>
                        <a:pt x="34909" y="32383"/>
                        <a:pt x="34626" y="39814"/>
                        <a:pt x="32397" y="46573"/>
                      </a:cubicBezTo>
                      <a:cubicBezTo>
                        <a:pt x="30238" y="53119"/>
                        <a:pt x="26204" y="58923"/>
                        <a:pt x="20931" y="63346"/>
                      </a:cubicBezTo>
                      <a:cubicBezTo>
                        <a:pt x="15800" y="67628"/>
                        <a:pt x="9572" y="70601"/>
                        <a:pt x="3026" y="71910"/>
                      </a:cubicBezTo>
                      <a:cubicBezTo>
                        <a:pt x="2176" y="72087"/>
                        <a:pt x="1327" y="72228"/>
                        <a:pt x="478" y="72335"/>
                      </a:cubicBezTo>
                      <a:cubicBezTo>
                        <a:pt x="-159" y="72405"/>
                        <a:pt x="-159" y="73432"/>
                        <a:pt x="478" y="73361"/>
                      </a:cubicBezTo>
                      <a:cubicBezTo>
                        <a:pt x="7378" y="72441"/>
                        <a:pt x="13996" y="69822"/>
                        <a:pt x="19587" y="65717"/>
                      </a:cubicBezTo>
                      <a:cubicBezTo>
                        <a:pt x="25248" y="61577"/>
                        <a:pt x="29743" y="55986"/>
                        <a:pt x="32432" y="49510"/>
                      </a:cubicBezTo>
                      <a:cubicBezTo>
                        <a:pt x="35263" y="42680"/>
                        <a:pt x="36042" y="35072"/>
                        <a:pt x="34662" y="2785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6"/>
                <p:cNvSpPr/>
                <p:nvPr/>
              </p:nvSpPr>
              <p:spPr>
                <a:xfrm>
                  <a:off x="4946593" y="2764457"/>
                  <a:ext cx="38847" cy="96202"/>
                </a:xfrm>
                <a:custGeom>
                  <a:rect b="b" l="l" r="r" t="t"/>
                  <a:pathLst>
                    <a:path extrusionOk="0" h="96202" w="38847">
                      <a:moveTo>
                        <a:pt x="36733" y="90105"/>
                      </a:moveTo>
                      <a:cubicBezTo>
                        <a:pt x="19287" y="84160"/>
                        <a:pt x="6265" y="66998"/>
                        <a:pt x="6123" y="48384"/>
                      </a:cubicBezTo>
                      <a:cubicBezTo>
                        <a:pt x="5982" y="29806"/>
                        <a:pt x="18650" y="12360"/>
                        <a:pt x="36025" y="6132"/>
                      </a:cubicBezTo>
                      <a:cubicBezTo>
                        <a:pt x="39741" y="4823"/>
                        <a:pt x="38113" y="-1122"/>
                        <a:pt x="34398" y="187"/>
                      </a:cubicBezTo>
                      <a:cubicBezTo>
                        <a:pt x="14439" y="7335"/>
                        <a:pt x="-140" y="26904"/>
                        <a:pt x="1" y="48349"/>
                      </a:cubicBezTo>
                      <a:cubicBezTo>
                        <a:pt x="143" y="69793"/>
                        <a:pt x="15076" y="89185"/>
                        <a:pt x="35140" y="96015"/>
                      </a:cubicBezTo>
                      <a:cubicBezTo>
                        <a:pt x="38856" y="97324"/>
                        <a:pt x="40449" y="91379"/>
                        <a:pt x="36733" y="901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6"/>
                <p:cNvSpPr/>
                <p:nvPr/>
              </p:nvSpPr>
              <p:spPr>
                <a:xfrm>
                  <a:off x="5189799" y="2811888"/>
                  <a:ext cx="48730" cy="99560"/>
                </a:xfrm>
                <a:custGeom>
                  <a:rect b="b" l="l" r="r" t="t"/>
                  <a:pathLst>
                    <a:path extrusionOk="0" h="99560" w="48730">
                      <a:moveTo>
                        <a:pt x="48172" y="48442"/>
                      </a:moveTo>
                      <a:cubicBezTo>
                        <a:pt x="44740" y="24768"/>
                        <a:pt x="26904" y="5801"/>
                        <a:pt x="3832" y="104"/>
                      </a:cubicBezTo>
                      <a:cubicBezTo>
                        <a:pt x="-25" y="-852"/>
                        <a:pt x="-1653" y="5093"/>
                        <a:pt x="2204" y="6049"/>
                      </a:cubicBezTo>
                      <a:cubicBezTo>
                        <a:pt x="22127" y="10967"/>
                        <a:pt x="37591" y="26538"/>
                        <a:pt x="41661" y="46779"/>
                      </a:cubicBezTo>
                      <a:cubicBezTo>
                        <a:pt x="45235" y="64473"/>
                        <a:pt x="38724" y="86660"/>
                        <a:pt x="20358" y="93419"/>
                      </a:cubicBezTo>
                      <a:cubicBezTo>
                        <a:pt x="16678" y="94764"/>
                        <a:pt x="18270" y="100709"/>
                        <a:pt x="21986" y="99364"/>
                      </a:cubicBezTo>
                      <a:cubicBezTo>
                        <a:pt x="42475" y="91791"/>
                        <a:pt x="51109" y="68825"/>
                        <a:pt x="48172" y="484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6"/>
                <p:cNvSpPr/>
                <p:nvPr/>
              </p:nvSpPr>
              <p:spPr>
                <a:xfrm>
                  <a:off x="4993235" y="2913269"/>
                  <a:ext cx="209526" cy="21798"/>
                </a:xfrm>
                <a:custGeom>
                  <a:rect b="b" l="l" r="r" t="t"/>
                  <a:pathLst>
                    <a:path extrusionOk="0" h="21798" w="209526">
                      <a:moveTo>
                        <a:pt x="0" y="7927"/>
                      </a:moveTo>
                      <a:lnTo>
                        <a:pt x="0" y="21798"/>
                      </a:lnTo>
                      <a:lnTo>
                        <a:pt x="209526" y="21798"/>
                      </a:lnTo>
                      <a:lnTo>
                        <a:pt x="2095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94" name="Google Shape;1294;p26"/>
                <p:cNvGrpSpPr/>
                <p:nvPr/>
              </p:nvGrpSpPr>
              <p:grpSpPr>
                <a:xfrm>
                  <a:off x="4972922" y="2747658"/>
                  <a:ext cx="247993" cy="173538"/>
                  <a:chOff x="4972922" y="2747658"/>
                  <a:chExt cx="247993" cy="173538"/>
                </a:xfrm>
              </p:grpSpPr>
              <p:sp>
                <p:nvSpPr>
                  <p:cNvPr id="1295" name="Google Shape;1295;p26"/>
                  <p:cNvSpPr/>
                  <p:nvPr/>
                </p:nvSpPr>
                <p:spPr>
                  <a:xfrm>
                    <a:off x="4994995" y="2819777"/>
                    <a:ext cx="211410" cy="30680"/>
                  </a:xfrm>
                  <a:custGeom>
                    <a:rect b="b" l="l" r="r" t="t"/>
                    <a:pathLst>
                      <a:path extrusionOk="0" h="30680" w="211410">
                        <a:moveTo>
                          <a:pt x="208969" y="0"/>
                        </a:moveTo>
                        <a:lnTo>
                          <a:pt x="2096" y="708"/>
                        </a:lnTo>
                        <a:lnTo>
                          <a:pt x="716" y="26859"/>
                        </a:lnTo>
                        <a:cubicBezTo>
                          <a:pt x="822" y="26859"/>
                          <a:pt x="-98" y="26859"/>
                          <a:pt x="9" y="26859"/>
                        </a:cubicBezTo>
                        <a:lnTo>
                          <a:pt x="211410" y="30680"/>
                        </a:lnTo>
                        <a:lnTo>
                          <a:pt x="20896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96" name="Google Shape;1296;p26"/>
                  <p:cNvGrpSpPr/>
                  <p:nvPr/>
                </p:nvGrpSpPr>
                <p:grpSpPr>
                  <a:xfrm>
                    <a:off x="4972922" y="2843946"/>
                    <a:ext cx="247993" cy="77250"/>
                    <a:chOff x="4972922" y="2843946"/>
                    <a:chExt cx="247993" cy="77250"/>
                  </a:xfrm>
                </p:grpSpPr>
                <p:sp>
                  <p:nvSpPr>
                    <p:cNvPr id="1297" name="Google Shape;1297;p26"/>
                    <p:cNvSpPr/>
                    <p:nvPr/>
                  </p:nvSpPr>
                  <p:spPr>
                    <a:xfrm>
                      <a:off x="4972922" y="2843946"/>
                      <a:ext cx="247993" cy="77250"/>
                    </a:xfrm>
                    <a:custGeom>
                      <a:rect b="b" l="l" r="r" t="t"/>
                      <a:pathLst>
                        <a:path extrusionOk="0" h="77250" w="247993">
                          <a:moveTo>
                            <a:pt x="7325" y="77250"/>
                          </a:moveTo>
                          <a:lnTo>
                            <a:pt x="240419" y="77250"/>
                          </a:lnTo>
                          <a:cubicBezTo>
                            <a:pt x="244347" y="77250"/>
                            <a:pt x="247603" y="74136"/>
                            <a:pt x="247744" y="70208"/>
                          </a:cubicBezTo>
                          <a:cubicBezTo>
                            <a:pt x="248311" y="54249"/>
                            <a:pt x="247780" y="23851"/>
                            <a:pt x="247461" y="10121"/>
                          </a:cubicBezTo>
                          <a:cubicBezTo>
                            <a:pt x="247391" y="6158"/>
                            <a:pt x="244170" y="3008"/>
                            <a:pt x="240242" y="2973"/>
                          </a:cubicBezTo>
                          <a:lnTo>
                            <a:pt x="7431" y="0"/>
                          </a:lnTo>
                          <a:cubicBezTo>
                            <a:pt x="3362" y="-35"/>
                            <a:pt x="0" y="3256"/>
                            <a:pt x="0" y="7325"/>
                          </a:cubicBezTo>
                          <a:lnTo>
                            <a:pt x="0" y="69925"/>
                          </a:lnTo>
                          <a:cubicBezTo>
                            <a:pt x="0" y="73995"/>
                            <a:pt x="3291" y="77250"/>
                            <a:pt x="7325" y="7725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98" name="Google Shape;1298;p26"/>
                    <p:cNvGrpSpPr/>
                    <p:nvPr/>
                  </p:nvGrpSpPr>
                  <p:grpSpPr>
                    <a:xfrm>
                      <a:off x="5143098" y="2855695"/>
                      <a:ext cx="59662" cy="57574"/>
                      <a:chOff x="5143098" y="2855695"/>
                      <a:chExt cx="59662" cy="57574"/>
                    </a:xfrm>
                  </p:grpSpPr>
                  <p:sp>
                    <p:nvSpPr>
                      <p:cNvPr id="1299" name="Google Shape;1299;p26"/>
                      <p:cNvSpPr/>
                      <p:nvPr/>
                    </p:nvSpPr>
                    <p:spPr>
                      <a:xfrm>
                        <a:off x="5143098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0" name="Google Shape;1300;p26"/>
                      <p:cNvSpPr/>
                      <p:nvPr/>
                    </p:nvSpPr>
                    <p:spPr>
                      <a:xfrm>
                        <a:off x="5156015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1" name="Google Shape;1301;p26"/>
                      <p:cNvSpPr/>
                      <p:nvPr/>
                    </p:nvSpPr>
                    <p:spPr>
                      <a:xfrm>
                        <a:off x="5168896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2" name="Google Shape;1302;p26"/>
                      <p:cNvSpPr/>
                      <p:nvPr/>
                    </p:nvSpPr>
                    <p:spPr>
                      <a:xfrm>
                        <a:off x="5181812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3" name="Google Shape;1303;p26"/>
                      <p:cNvSpPr/>
                      <p:nvPr/>
                    </p:nvSpPr>
                    <p:spPr>
                      <a:xfrm>
                        <a:off x="5194728" y="290523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4" name="Google Shape;1304;p26"/>
                      <p:cNvSpPr/>
                      <p:nvPr/>
                    </p:nvSpPr>
                    <p:spPr>
                      <a:xfrm>
                        <a:off x="5143098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5" name="Google Shape;1305;p26"/>
                      <p:cNvSpPr/>
                      <p:nvPr/>
                    </p:nvSpPr>
                    <p:spPr>
                      <a:xfrm>
                        <a:off x="5156015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6" name="Google Shape;1306;p26"/>
                      <p:cNvSpPr/>
                      <p:nvPr/>
                    </p:nvSpPr>
                    <p:spPr>
                      <a:xfrm>
                        <a:off x="5168896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7" name="Google Shape;1307;p26"/>
                      <p:cNvSpPr/>
                      <p:nvPr/>
                    </p:nvSpPr>
                    <p:spPr>
                      <a:xfrm>
                        <a:off x="5181812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8" name="Google Shape;1308;p26"/>
                      <p:cNvSpPr/>
                      <p:nvPr/>
                    </p:nvSpPr>
                    <p:spPr>
                      <a:xfrm>
                        <a:off x="5194728" y="2892851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9" name="Google Shape;1309;p26"/>
                      <p:cNvSpPr/>
                      <p:nvPr/>
                    </p:nvSpPr>
                    <p:spPr>
                      <a:xfrm>
                        <a:off x="5143098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0" name="Google Shape;1310;p26"/>
                      <p:cNvSpPr/>
                      <p:nvPr/>
                    </p:nvSpPr>
                    <p:spPr>
                      <a:xfrm>
                        <a:off x="5156015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1" name="Google Shape;1311;p26"/>
                      <p:cNvSpPr/>
                      <p:nvPr/>
                    </p:nvSpPr>
                    <p:spPr>
                      <a:xfrm>
                        <a:off x="5168896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2" name="Google Shape;1312;p26"/>
                      <p:cNvSpPr/>
                      <p:nvPr/>
                    </p:nvSpPr>
                    <p:spPr>
                      <a:xfrm>
                        <a:off x="5181812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3" name="Google Shape;1313;p26"/>
                      <p:cNvSpPr/>
                      <p:nvPr/>
                    </p:nvSpPr>
                    <p:spPr>
                      <a:xfrm>
                        <a:off x="5194728" y="2880466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4" name="Google Shape;1314;p26"/>
                      <p:cNvSpPr/>
                      <p:nvPr/>
                    </p:nvSpPr>
                    <p:spPr>
                      <a:xfrm>
                        <a:off x="5143098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5" name="Google Shape;1315;p26"/>
                      <p:cNvSpPr/>
                      <p:nvPr/>
                    </p:nvSpPr>
                    <p:spPr>
                      <a:xfrm>
                        <a:off x="5156015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6" name="Google Shape;1316;p26"/>
                      <p:cNvSpPr/>
                      <p:nvPr/>
                    </p:nvSpPr>
                    <p:spPr>
                      <a:xfrm>
                        <a:off x="5168896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7" name="Google Shape;1317;p26"/>
                      <p:cNvSpPr/>
                      <p:nvPr/>
                    </p:nvSpPr>
                    <p:spPr>
                      <a:xfrm>
                        <a:off x="5181812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8" name="Google Shape;1318;p26"/>
                      <p:cNvSpPr/>
                      <p:nvPr/>
                    </p:nvSpPr>
                    <p:spPr>
                      <a:xfrm>
                        <a:off x="5194728" y="2868080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19" name="Google Shape;1319;p26"/>
                      <p:cNvSpPr/>
                      <p:nvPr/>
                    </p:nvSpPr>
                    <p:spPr>
                      <a:xfrm>
                        <a:off x="5143098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0" name="Google Shape;1320;p26"/>
                      <p:cNvSpPr/>
                      <p:nvPr/>
                    </p:nvSpPr>
                    <p:spPr>
                      <a:xfrm>
                        <a:off x="5156015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1" name="Google Shape;1321;p26"/>
                      <p:cNvSpPr/>
                      <p:nvPr/>
                    </p:nvSpPr>
                    <p:spPr>
                      <a:xfrm>
                        <a:off x="5168896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2" name="Google Shape;1322;p26"/>
                      <p:cNvSpPr/>
                      <p:nvPr/>
                    </p:nvSpPr>
                    <p:spPr>
                      <a:xfrm>
                        <a:off x="5181812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3" name="Google Shape;1323;p26"/>
                      <p:cNvSpPr/>
                      <p:nvPr/>
                    </p:nvSpPr>
                    <p:spPr>
                      <a:xfrm>
                        <a:off x="5194728" y="2855695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324" name="Google Shape;1324;p26"/>
                    <p:cNvGrpSpPr/>
                    <p:nvPr/>
                  </p:nvGrpSpPr>
                  <p:grpSpPr>
                    <a:xfrm>
                      <a:off x="4993235" y="2859729"/>
                      <a:ext cx="95615" cy="46568"/>
                      <a:chOff x="4993235" y="2859729"/>
                      <a:chExt cx="95615" cy="46568"/>
                    </a:xfrm>
                  </p:grpSpPr>
                  <p:sp>
                    <p:nvSpPr>
                      <p:cNvPr id="1325" name="Google Shape;1325;p26"/>
                      <p:cNvSpPr/>
                      <p:nvPr/>
                    </p:nvSpPr>
                    <p:spPr>
                      <a:xfrm>
                        <a:off x="4993235" y="2902122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6" name="Google Shape;1326;p26"/>
                      <p:cNvSpPr/>
                      <p:nvPr/>
                    </p:nvSpPr>
                    <p:spPr>
                      <a:xfrm>
                        <a:off x="4993235" y="2887968"/>
                        <a:ext cx="95615" cy="4211"/>
                      </a:xfrm>
                      <a:custGeom>
                        <a:rect b="b" l="l" r="r" t="t"/>
                        <a:pathLst>
                          <a:path extrusionOk="0" h="4211" w="95615">
                            <a:moveTo>
                              <a:pt x="0" y="0"/>
                            </a:moveTo>
                            <a:lnTo>
                              <a:pt x="0" y="4211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7" name="Google Shape;1327;p26"/>
                      <p:cNvSpPr/>
                      <p:nvPr/>
                    </p:nvSpPr>
                    <p:spPr>
                      <a:xfrm>
                        <a:off x="4993235" y="2873848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28" name="Google Shape;1328;p26"/>
                      <p:cNvSpPr/>
                      <p:nvPr/>
                    </p:nvSpPr>
                    <p:spPr>
                      <a:xfrm>
                        <a:off x="4993235" y="2859729"/>
                        <a:ext cx="68757" cy="4175"/>
                      </a:xfrm>
                      <a:custGeom>
                        <a:rect b="b" l="l" r="r" t="t"/>
                        <a:pathLst>
                          <a:path extrusionOk="0" h="4175" w="68757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68757" y="2088"/>
                            </a:lnTo>
                            <a:lnTo>
                              <a:pt x="68757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329" name="Google Shape;1329;p26"/>
                  <p:cNvGrpSpPr/>
                  <p:nvPr/>
                </p:nvGrpSpPr>
                <p:grpSpPr>
                  <a:xfrm>
                    <a:off x="4972922" y="2747658"/>
                    <a:ext cx="247993" cy="77249"/>
                    <a:chOff x="4972922" y="2747658"/>
                    <a:chExt cx="247993" cy="77249"/>
                  </a:xfrm>
                </p:grpSpPr>
                <p:sp>
                  <p:nvSpPr>
                    <p:cNvPr id="1330" name="Google Shape;1330;p26"/>
                    <p:cNvSpPr/>
                    <p:nvPr/>
                  </p:nvSpPr>
                  <p:spPr>
                    <a:xfrm>
                      <a:off x="4972922" y="2747658"/>
                      <a:ext cx="247993" cy="77249"/>
                    </a:xfrm>
                    <a:custGeom>
                      <a:rect b="b" l="l" r="r" t="t"/>
                      <a:pathLst>
                        <a:path extrusionOk="0" h="77249" w="247993">
                          <a:moveTo>
                            <a:pt x="7325" y="77250"/>
                          </a:moveTo>
                          <a:lnTo>
                            <a:pt x="240419" y="77250"/>
                          </a:lnTo>
                          <a:cubicBezTo>
                            <a:pt x="244347" y="77250"/>
                            <a:pt x="247603" y="74136"/>
                            <a:pt x="247744" y="70208"/>
                          </a:cubicBezTo>
                          <a:cubicBezTo>
                            <a:pt x="248311" y="54248"/>
                            <a:pt x="247780" y="23851"/>
                            <a:pt x="247461" y="10121"/>
                          </a:cubicBezTo>
                          <a:cubicBezTo>
                            <a:pt x="247391" y="6158"/>
                            <a:pt x="244170" y="3008"/>
                            <a:pt x="240242" y="2973"/>
                          </a:cubicBezTo>
                          <a:lnTo>
                            <a:pt x="7431" y="0"/>
                          </a:lnTo>
                          <a:cubicBezTo>
                            <a:pt x="3362" y="-35"/>
                            <a:pt x="0" y="3256"/>
                            <a:pt x="0" y="7325"/>
                          </a:cubicBezTo>
                          <a:lnTo>
                            <a:pt x="0" y="69925"/>
                          </a:lnTo>
                          <a:cubicBezTo>
                            <a:pt x="0" y="73994"/>
                            <a:pt x="3291" y="77250"/>
                            <a:pt x="7325" y="7725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331" name="Google Shape;1331;p26"/>
                    <p:cNvGrpSpPr/>
                    <p:nvPr/>
                  </p:nvGrpSpPr>
                  <p:grpSpPr>
                    <a:xfrm>
                      <a:off x="5143098" y="2759407"/>
                      <a:ext cx="59662" cy="57574"/>
                      <a:chOff x="5143098" y="2759407"/>
                      <a:chExt cx="59662" cy="57574"/>
                    </a:xfrm>
                  </p:grpSpPr>
                  <p:sp>
                    <p:nvSpPr>
                      <p:cNvPr id="1332" name="Google Shape;1332;p26"/>
                      <p:cNvSpPr/>
                      <p:nvPr/>
                    </p:nvSpPr>
                    <p:spPr>
                      <a:xfrm>
                        <a:off x="5143098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3" name="Google Shape;1333;p26"/>
                      <p:cNvSpPr/>
                      <p:nvPr/>
                    </p:nvSpPr>
                    <p:spPr>
                      <a:xfrm>
                        <a:off x="5156015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4" name="Google Shape;1334;p26"/>
                      <p:cNvSpPr/>
                      <p:nvPr/>
                    </p:nvSpPr>
                    <p:spPr>
                      <a:xfrm>
                        <a:off x="5168896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5" name="Google Shape;1335;p26"/>
                      <p:cNvSpPr/>
                      <p:nvPr/>
                    </p:nvSpPr>
                    <p:spPr>
                      <a:xfrm>
                        <a:off x="5181812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6" name="Google Shape;1336;p26"/>
                      <p:cNvSpPr/>
                      <p:nvPr/>
                    </p:nvSpPr>
                    <p:spPr>
                      <a:xfrm>
                        <a:off x="5194728" y="2808949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7" name="Google Shape;1337;p26"/>
                      <p:cNvSpPr/>
                      <p:nvPr/>
                    </p:nvSpPr>
                    <p:spPr>
                      <a:xfrm>
                        <a:off x="5143098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8" name="Google Shape;1338;p26"/>
                      <p:cNvSpPr/>
                      <p:nvPr/>
                    </p:nvSpPr>
                    <p:spPr>
                      <a:xfrm>
                        <a:off x="5156015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9" name="Google Shape;1339;p26"/>
                      <p:cNvSpPr/>
                      <p:nvPr/>
                    </p:nvSpPr>
                    <p:spPr>
                      <a:xfrm>
                        <a:off x="5168896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0" name="Google Shape;1340;p26"/>
                      <p:cNvSpPr/>
                      <p:nvPr/>
                    </p:nvSpPr>
                    <p:spPr>
                      <a:xfrm>
                        <a:off x="5181812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1" name="Google Shape;1341;p26"/>
                      <p:cNvSpPr/>
                      <p:nvPr/>
                    </p:nvSpPr>
                    <p:spPr>
                      <a:xfrm>
                        <a:off x="5194728" y="2796563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2" name="Google Shape;1342;p26"/>
                      <p:cNvSpPr/>
                      <p:nvPr/>
                    </p:nvSpPr>
                    <p:spPr>
                      <a:xfrm>
                        <a:off x="5143098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3" name="Google Shape;1343;p26"/>
                      <p:cNvSpPr/>
                      <p:nvPr/>
                    </p:nvSpPr>
                    <p:spPr>
                      <a:xfrm>
                        <a:off x="5156015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4" name="Google Shape;1344;p26"/>
                      <p:cNvSpPr/>
                      <p:nvPr/>
                    </p:nvSpPr>
                    <p:spPr>
                      <a:xfrm>
                        <a:off x="5168896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5" name="Google Shape;1345;p26"/>
                      <p:cNvSpPr/>
                      <p:nvPr/>
                    </p:nvSpPr>
                    <p:spPr>
                      <a:xfrm>
                        <a:off x="5181812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6" name="Google Shape;1346;p26"/>
                      <p:cNvSpPr/>
                      <p:nvPr/>
                    </p:nvSpPr>
                    <p:spPr>
                      <a:xfrm>
                        <a:off x="5194728" y="2784178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7" name="Google Shape;1347;p26"/>
                      <p:cNvSpPr/>
                      <p:nvPr/>
                    </p:nvSpPr>
                    <p:spPr>
                      <a:xfrm>
                        <a:off x="5143098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8" name="Google Shape;1348;p26"/>
                      <p:cNvSpPr/>
                      <p:nvPr/>
                    </p:nvSpPr>
                    <p:spPr>
                      <a:xfrm>
                        <a:off x="5156015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9" name="Google Shape;1349;p26"/>
                      <p:cNvSpPr/>
                      <p:nvPr/>
                    </p:nvSpPr>
                    <p:spPr>
                      <a:xfrm>
                        <a:off x="5168896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0" name="Google Shape;1350;p26"/>
                      <p:cNvSpPr/>
                      <p:nvPr/>
                    </p:nvSpPr>
                    <p:spPr>
                      <a:xfrm>
                        <a:off x="5181812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1" name="Google Shape;1351;p26"/>
                      <p:cNvSpPr/>
                      <p:nvPr/>
                    </p:nvSpPr>
                    <p:spPr>
                      <a:xfrm>
                        <a:off x="5194728" y="2771792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2" name="Google Shape;1352;p26"/>
                      <p:cNvSpPr/>
                      <p:nvPr/>
                    </p:nvSpPr>
                    <p:spPr>
                      <a:xfrm>
                        <a:off x="5143098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3" name="Google Shape;1353;p26"/>
                      <p:cNvSpPr/>
                      <p:nvPr/>
                    </p:nvSpPr>
                    <p:spPr>
                      <a:xfrm>
                        <a:off x="5156015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4" name="Google Shape;1354;p26"/>
                      <p:cNvSpPr/>
                      <p:nvPr/>
                    </p:nvSpPr>
                    <p:spPr>
                      <a:xfrm>
                        <a:off x="5168896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5" name="Google Shape;1355;p26"/>
                      <p:cNvSpPr/>
                      <p:nvPr/>
                    </p:nvSpPr>
                    <p:spPr>
                      <a:xfrm>
                        <a:off x="5181812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6" name="Google Shape;1356;p26"/>
                      <p:cNvSpPr/>
                      <p:nvPr/>
                    </p:nvSpPr>
                    <p:spPr>
                      <a:xfrm>
                        <a:off x="5194728" y="2759407"/>
                        <a:ext cx="8032" cy="8032"/>
                      </a:xfrm>
                      <a:custGeom>
                        <a:rect b="b" l="l" r="r" t="t"/>
                        <a:pathLst>
                          <a:path extrusionOk="0" h="8032" w="8032">
                            <a:moveTo>
                              <a:pt x="0" y="0"/>
                            </a:moveTo>
                            <a:lnTo>
                              <a:pt x="8033" y="0"/>
                            </a:lnTo>
                            <a:lnTo>
                              <a:pt x="8033" y="8033"/>
                            </a:lnTo>
                            <a:lnTo>
                              <a:pt x="0" y="8033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357" name="Google Shape;1357;p26"/>
                    <p:cNvGrpSpPr/>
                    <p:nvPr/>
                  </p:nvGrpSpPr>
                  <p:grpSpPr>
                    <a:xfrm>
                      <a:off x="4993235" y="2763441"/>
                      <a:ext cx="95615" cy="46569"/>
                      <a:chOff x="4993235" y="2763441"/>
                      <a:chExt cx="95615" cy="46569"/>
                    </a:xfrm>
                  </p:grpSpPr>
                  <p:sp>
                    <p:nvSpPr>
                      <p:cNvPr id="1358" name="Google Shape;1358;p26"/>
                      <p:cNvSpPr/>
                      <p:nvPr/>
                    </p:nvSpPr>
                    <p:spPr>
                      <a:xfrm>
                        <a:off x="4993235" y="2805835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59" name="Google Shape;1359;p26"/>
                      <p:cNvSpPr/>
                      <p:nvPr/>
                    </p:nvSpPr>
                    <p:spPr>
                      <a:xfrm>
                        <a:off x="4993235" y="2791680"/>
                        <a:ext cx="95615" cy="4211"/>
                      </a:xfrm>
                      <a:custGeom>
                        <a:rect b="b" l="l" r="r" t="t"/>
                        <a:pathLst>
                          <a:path extrusionOk="0" h="4211" w="95615">
                            <a:moveTo>
                              <a:pt x="0" y="0"/>
                            </a:moveTo>
                            <a:lnTo>
                              <a:pt x="0" y="4211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60" name="Google Shape;1360;p26"/>
                      <p:cNvSpPr/>
                      <p:nvPr/>
                    </p:nvSpPr>
                    <p:spPr>
                      <a:xfrm>
                        <a:off x="4993235" y="2777560"/>
                        <a:ext cx="95615" cy="4175"/>
                      </a:xfrm>
                      <a:custGeom>
                        <a:rect b="b" l="l" r="r" t="t"/>
                        <a:pathLst>
                          <a:path extrusionOk="0" h="4175" w="95615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95616" y="2088"/>
                            </a:lnTo>
                            <a:lnTo>
                              <a:pt x="95616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61" name="Google Shape;1361;p26"/>
                      <p:cNvSpPr/>
                      <p:nvPr/>
                    </p:nvSpPr>
                    <p:spPr>
                      <a:xfrm>
                        <a:off x="4993235" y="2763441"/>
                        <a:ext cx="68757" cy="4175"/>
                      </a:xfrm>
                      <a:custGeom>
                        <a:rect b="b" l="l" r="r" t="t"/>
                        <a:pathLst>
                          <a:path extrusionOk="0" h="4175" w="68757">
                            <a:moveTo>
                              <a:pt x="0" y="0"/>
                            </a:moveTo>
                            <a:lnTo>
                              <a:pt x="0" y="4176"/>
                            </a:lnTo>
                            <a:lnTo>
                              <a:pt x="68757" y="2088"/>
                            </a:lnTo>
                            <a:lnTo>
                              <a:pt x="68757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362" name="Google Shape;1362;p26"/>
              <p:cNvGrpSpPr/>
              <p:nvPr/>
            </p:nvGrpSpPr>
            <p:grpSpPr>
              <a:xfrm>
                <a:off x="7614541" y="1042589"/>
                <a:ext cx="565071" cy="1071378"/>
                <a:chOff x="3352021" y="2196197"/>
                <a:chExt cx="407287" cy="772276"/>
              </a:xfrm>
            </p:grpSpPr>
            <p:sp>
              <p:nvSpPr>
                <p:cNvPr id="1363" name="Google Shape;1363;p26"/>
                <p:cNvSpPr/>
                <p:nvPr/>
              </p:nvSpPr>
              <p:spPr>
                <a:xfrm>
                  <a:off x="3485122" y="2246211"/>
                  <a:ext cx="239691" cy="158724"/>
                </a:xfrm>
                <a:custGeom>
                  <a:rect b="b" l="l" r="r" t="t"/>
                  <a:pathLst>
                    <a:path extrusionOk="0" h="158724" w="239691">
                      <a:moveTo>
                        <a:pt x="218398" y="44637"/>
                      </a:moveTo>
                      <a:cubicBezTo>
                        <a:pt x="203748" y="27792"/>
                        <a:pt x="184073" y="16256"/>
                        <a:pt x="162911" y="9533"/>
                      </a:cubicBezTo>
                      <a:cubicBezTo>
                        <a:pt x="139238" y="2031"/>
                        <a:pt x="114077" y="-199"/>
                        <a:pt x="89342" y="14"/>
                      </a:cubicBezTo>
                      <a:cubicBezTo>
                        <a:pt x="63014" y="226"/>
                        <a:pt x="36792" y="3835"/>
                        <a:pt x="11349" y="10630"/>
                      </a:cubicBezTo>
                      <a:cubicBezTo>
                        <a:pt x="8200" y="11479"/>
                        <a:pt x="5050" y="12364"/>
                        <a:pt x="1901" y="13319"/>
                      </a:cubicBezTo>
                      <a:cubicBezTo>
                        <a:pt x="-1815" y="14416"/>
                        <a:pt x="450" y="20007"/>
                        <a:pt x="4130" y="18910"/>
                      </a:cubicBezTo>
                      <a:cubicBezTo>
                        <a:pt x="28476" y="11620"/>
                        <a:pt x="53707" y="7409"/>
                        <a:pt x="79115" y="6312"/>
                      </a:cubicBezTo>
                      <a:cubicBezTo>
                        <a:pt x="103001" y="5286"/>
                        <a:pt x="127454" y="6631"/>
                        <a:pt x="150738" y="12364"/>
                      </a:cubicBezTo>
                      <a:cubicBezTo>
                        <a:pt x="171794" y="17530"/>
                        <a:pt x="191893" y="27014"/>
                        <a:pt x="207676" y="42089"/>
                      </a:cubicBezTo>
                      <a:cubicBezTo>
                        <a:pt x="222079" y="55819"/>
                        <a:pt x="231916" y="74008"/>
                        <a:pt x="233473" y="94001"/>
                      </a:cubicBezTo>
                      <a:cubicBezTo>
                        <a:pt x="234995" y="113287"/>
                        <a:pt x="229262" y="133210"/>
                        <a:pt x="217337" y="148462"/>
                      </a:cubicBezTo>
                      <a:cubicBezTo>
                        <a:pt x="215851" y="150373"/>
                        <a:pt x="214258" y="152213"/>
                        <a:pt x="212595" y="153982"/>
                      </a:cubicBezTo>
                      <a:cubicBezTo>
                        <a:pt x="209941" y="156813"/>
                        <a:pt x="214647" y="160529"/>
                        <a:pt x="217301" y="157734"/>
                      </a:cubicBezTo>
                      <a:cubicBezTo>
                        <a:pt x="231350" y="142835"/>
                        <a:pt x="239206" y="122523"/>
                        <a:pt x="239666" y="102105"/>
                      </a:cubicBezTo>
                      <a:cubicBezTo>
                        <a:pt x="240197" y="80837"/>
                        <a:pt x="232306" y="60632"/>
                        <a:pt x="218398" y="44637"/>
                      </a:cubicBezTo>
                      <a:close/>
                    </a:path>
                  </a:pathLst>
                </a:custGeom>
                <a:solidFill>
                  <a:srgbClr val="3BB0F7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6"/>
                <p:cNvSpPr/>
                <p:nvPr/>
              </p:nvSpPr>
              <p:spPr>
                <a:xfrm>
                  <a:off x="3530041" y="2455239"/>
                  <a:ext cx="126105" cy="272226"/>
                </a:xfrm>
                <a:custGeom>
                  <a:rect b="b" l="l" r="r" t="t"/>
                  <a:pathLst>
                    <a:path extrusionOk="0" h="272226" w="126105">
                      <a:moveTo>
                        <a:pt x="62116" y="266516"/>
                      </a:moveTo>
                      <a:cubicBezTo>
                        <a:pt x="45661" y="254591"/>
                        <a:pt x="32143" y="238772"/>
                        <a:pt x="22447" y="220938"/>
                      </a:cubicBezTo>
                      <a:cubicBezTo>
                        <a:pt x="12609" y="202819"/>
                        <a:pt x="6912" y="182542"/>
                        <a:pt x="6098" y="161947"/>
                      </a:cubicBezTo>
                      <a:cubicBezTo>
                        <a:pt x="5284" y="140503"/>
                        <a:pt x="9566" y="118811"/>
                        <a:pt x="18519" y="99312"/>
                      </a:cubicBezTo>
                      <a:cubicBezTo>
                        <a:pt x="27861" y="78929"/>
                        <a:pt x="42193" y="61731"/>
                        <a:pt x="59320" y="47400"/>
                      </a:cubicBezTo>
                      <a:cubicBezTo>
                        <a:pt x="76978" y="32643"/>
                        <a:pt x="97078" y="20966"/>
                        <a:pt x="117107" y="9748"/>
                      </a:cubicBezTo>
                      <a:cubicBezTo>
                        <a:pt x="119620" y="8332"/>
                        <a:pt x="122132" y="6952"/>
                        <a:pt x="124644" y="5537"/>
                      </a:cubicBezTo>
                      <a:cubicBezTo>
                        <a:pt x="128042" y="3661"/>
                        <a:pt x="124892" y="-1470"/>
                        <a:pt x="121530" y="406"/>
                      </a:cubicBezTo>
                      <a:cubicBezTo>
                        <a:pt x="100794" y="11906"/>
                        <a:pt x="79986" y="23549"/>
                        <a:pt x="61231" y="38164"/>
                      </a:cubicBezTo>
                      <a:cubicBezTo>
                        <a:pt x="42865" y="52495"/>
                        <a:pt x="26800" y="69694"/>
                        <a:pt x="16077" y="90536"/>
                      </a:cubicBezTo>
                      <a:cubicBezTo>
                        <a:pt x="5850" y="110389"/>
                        <a:pt x="295" y="132647"/>
                        <a:pt x="12" y="154976"/>
                      </a:cubicBezTo>
                      <a:cubicBezTo>
                        <a:pt x="-272" y="176597"/>
                        <a:pt x="4647" y="198007"/>
                        <a:pt x="13954" y="217505"/>
                      </a:cubicBezTo>
                      <a:cubicBezTo>
                        <a:pt x="23049" y="236508"/>
                        <a:pt x="36389" y="253600"/>
                        <a:pt x="52738" y="266870"/>
                      </a:cubicBezTo>
                      <a:cubicBezTo>
                        <a:pt x="54861" y="268604"/>
                        <a:pt x="57020" y="270232"/>
                        <a:pt x="59249" y="271824"/>
                      </a:cubicBezTo>
                      <a:cubicBezTo>
                        <a:pt x="60559" y="272779"/>
                        <a:pt x="62611" y="271895"/>
                        <a:pt x="63319" y="270621"/>
                      </a:cubicBezTo>
                      <a:cubicBezTo>
                        <a:pt x="64204" y="269028"/>
                        <a:pt x="63425" y="267471"/>
                        <a:pt x="62116" y="2665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6"/>
                <p:cNvSpPr/>
                <p:nvPr/>
              </p:nvSpPr>
              <p:spPr>
                <a:xfrm>
                  <a:off x="3669304" y="2479156"/>
                  <a:ext cx="37388" cy="212592"/>
                </a:xfrm>
                <a:custGeom>
                  <a:rect b="b" l="l" r="r" t="t"/>
                  <a:pathLst>
                    <a:path extrusionOk="0" h="212592" w="37388">
                      <a:moveTo>
                        <a:pt x="36162" y="126388"/>
                      </a:moveTo>
                      <a:cubicBezTo>
                        <a:pt x="39311" y="98432"/>
                        <a:pt x="36375" y="69945"/>
                        <a:pt x="27598" y="43228"/>
                      </a:cubicBezTo>
                      <a:cubicBezTo>
                        <a:pt x="22786" y="28578"/>
                        <a:pt x="16275" y="14494"/>
                        <a:pt x="8206" y="1401"/>
                      </a:cubicBezTo>
                      <a:cubicBezTo>
                        <a:pt x="6189" y="-1890"/>
                        <a:pt x="1023" y="1224"/>
                        <a:pt x="3075" y="4515"/>
                      </a:cubicBezTo>
                      <a:cubicBezTo>
                        <a:pt x="16982" y="27127"/>
                        <a:pt x="26183" y="52676"/>
                        <a:pt x="29722" y="79004"/>
                      </a:cubicBezTo>
                      <a:cubicBezTo>
                        <a:pt x="33543" y="107385"/>
                        <a:pt x="30819" y="136367"/>
                        <a:pt x="21937" y="163579"/>
                      </a:cubicBezTo>
                      <a:cubicBezTo>
                        <a:pt x="16805" y="179327"/>
                        <a:pt x="9516" y="194402"/>
                        <a:pt x="492" y="208309"/>
                      </a:cubicBezTo>
                      <a:cubicBezTo>
                        <a:pt x="-1631" y="211564"/>
                        <a:pt x="3677" y="214395"/>
                        <a:pt x="5765" y="211175"/>
                      </a:cubicBezTo>
                      <a:cubicBezTo>
                        <a:pt x="22255" y="185767"/>
                        <a:pt x="32765" y="156467"/>
                        <a:pt x="36162" y="12638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6"/>
                <p:cNvSpPr/>
                <p:nvPr/>
              </p:nvSpPr>
              <p:spPr>
                <a:xfrm>
                  <a:off x="3453546" y="2282567"/>
                  <a:ext cx="225521" cy="183622"/>
                </a:xfrm>
                <a:custGeom>
                  <a:rect b="b" l="l" r="r" t="t"/>
                  <a:pathLst>
                    <a:path extrusionOk="0" h="183622" w="225521">
                      <a:moveTo>
                        <a:pt x="212393" y="183623"/>
                      </a:moveTo>
                      <a:lnTo>
                        <a:pt x="0" y="17092"/>
                      </a:lnTo>
                      <a:lnTo>
                        <a:pt x="11218" y="0"/>
                      </a:lnTo>
                      <a:lnTo>
                        <a:pt x="225521" y="15584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6"/>
                <p:cNvSpPr/>
                <p:nvPr/>
              </p:nvSpPr>
              <p:spPr>
                <a:xfrm>
                  <a:off x="3474000" y="2251285"/>
                  <a:ext cx="225556" cy="183658"/>
                </a:xfrm>
                <a:custGeom>
                  <a:rect b="b" l="l" r="r" t="t"/>
                  <a:pathLst>
                    <a:path extrusionOk="0" h="183658" w="225556">
                      <a:moveTo>
                        <a:pt x="212428" y="183659"/>
                      </a:moveTo>
                      <a:lnTo>
                        <a:pt x="0" y="17092"/>
                      </a:lnTo>
                      <a:lnTo>
                        <a:pt x="11253" y="0"/>
                      </a:lnTo>
                      <a:lnTo>
                        <a:pt x="225557" y="15584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6"/>
                <p:cNvSpPr/>
                <p:nvPr/>
              </p:nvSpPr>
              <p:spPr>
                <a:xfrm>
                  <a:off x="3603516" y="2458299"/>
                  <a:ext cx="92041" cy="256307"/>
                </a:xfrm>
                <a:custGeom>
                  <a:rect b="b" l="l" r="r" t="t"/>
                  <a:pathLst>
                    <a:path extrusionOk="0" h="256307" w="92041">
                      <a:moveTo>
                        <a:pt x="54708" y="0"/>
                      </a:moveTo>
                      <a:lnTo>
                        <a:pt x="0" y="244772"/>
                      </a:lnTo>
                      <a:lnTo>
                        <a:pt x="48728" y="256308"/>
                      </a:lnTo>
                      <a:lnTo>
                        <a:pt x="92041" y="1001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6"/>
                <p:cNvSpPr/>
                <p:nvPr/>
              </p:nvSpPr>
              <p:spPr>
                <a:xfrm>
                  <a:off x="3527116" y="2648893"/>
                  <a:ext cx="192682" cy="306310"/>
                </a:xfrm>
                <a:custGeom>
                  <a:rect b="b" l="l" r="r" t="t"/>
                  <a:pathLst>
                    <a:path extrusionOk="0" h="306310" w="192682">
                      <a:moveTo>
                        <a:pt x="97562" y="0"/>
                      </a:moveTo>
                      <a:lnTo>
                        <a:pt x="97562" y="0"/>
                      </a:lnTo>
                      <a:cubicBezTo>
                        <a:pt x="56265" y="107"/>
                        <a:pt x="21975" y="31849"/>
                        <a:pt x="18684" y="73004"/>
                      </a:cubicBezTo>
                      <a:lnTo>
                        <a:pt x="0" y="306310"/>
                      </a:lnTo>
                      <a:lnTo>
                        <a:pt x="192682" y="305815"/>
                      </a:lnTo>
                      <a:lnTo>
                        <a:pt x="176935" y="73995"/>
                      </a:lnTo>
                      <a:cubicBezTo>
                        <a:pt x="174104" y="32238"/>
                        <a:pt x="139389" y="-141"/>
                        <a:pt x="975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6"/>
                <p:cNvSpPr/>
                <p:nvPr/>
              </p:nvSpPr>
              <p:spPr>
                <a:xfrm>
                  <a:off x="3495232" y="2939810"/>
                  <a:ext cx="257228" cy="28663"/>
                </a:xfrm>
                <a:custGeom>
                  <a:rect b="b" l="l" r="r" t="t"/>
                  <a:pathLst>
                    <a:path extrusionOk="0" h="28663" w="257228">
                      <a:moveTo>
                        <a:pt x="3893" y="28663"/>
                      </a:moveTo>
                      <a:lnTo>
                        <a:pt x="257228" y="27991"/>
                      </a:lnTo>
                      <a:lnTo>
                        <a:pt x="257157" y="54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71" name="Google Shape;1371;p26"/>
                <p:cNvGrpSpPr/>
                <p:nvPr/>
              </p:nvGrpSpPr>
              <p:grpSpPr>
                <a:xfrm>
                  <a:off x="3599885" y="2372822"/>
                  <a:ext cx="159424" cy="159424"/>
                  <a:chOff x="3599885" y="2372822"/>
                  <a:chExt cx="159424" cy="159424"/>
                </a:xfrm>
              </p:grpSpPr>
              <p:sp>
                <p:nvSpPr>
                  <p:cNvPr id="1372" name="Google Shape;1372;p26"/>
                  <p:cNvSpPr/>
                  <p:nvPr/>
                </p:nvSpPr>
                <p:spPr>
                  <a:xfrm rot="-692077">
                    <a:off x="3612030" y="2384968"/>
                    <a:ext cx="135132" cy="135132"/>
                  </a:xfrm>
                  <a:custGeom>
                    <a:rect b="b" l="l" r="r" t="t"/>
                    <a:pathLst>
                      <a:path extrusionOk="0" h="135105" w="135105">
                        <a:moveTo>
                          <a:pt x="135105" y="67553"/>
                        </a:moveTo>
                        <a:cubicBezTo>
                          <a:pt x="135105" y="104861"/>
                          <a:pt x="104861" y="135105"/>
                          <a:pt x="67553" y="135105"/>
                        </a:cubicBezTo>
                        <a:cubicBezTo>
                          <a:pt x="30244" y="135105"/>
                          <a:pt x="0" y="104861"/>
                          <a:pt x="0" y="67553"/>
                        </a:cubicBezTo>
                        <a:cubicBezTo>
                          <a:pt x="0" y="30244"/>
                          <a:pt x="30244" y="0"/>
                          <a:pt x="67553" y="0"/>
                        </a:cubicBezTo>
                        <a:cubicBezTo>
                          <a:pt x="104861" y="0"/>
                          <a:pt x="135105" y="30244"/>
                          <a:pt x="135105" y="6755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26"/>
                  <p:cNvSpPr/>
                  <p:nvPr/>
                </p:nvSpPr>
                <p:spPr>
                  <a:xfrm>
                    <a:off x="3638981" y="2411807"/>
                    <a:ext cx="81375" cy="81375"/>
                  </a:xfrm>
                  <a:custGeom>
                    <a:rect b="b" l="l" r="r" t="t"/>
                    <a:pathLst>
                      <a:path extrusionOk="0" h="81375" w="81375">
                        <a:moveTo>
                          <a:pt x="76464" y="60045"/>
                        </a:moveTo>
                        <a:cubicBezTo>
                          <a:pt x="65777" y="79826"/>
                          <a:pt x="41077" y="87151"/>
                          <a:pt x="21331" y="76464"/>
                        </a:cubicBezTo>
                        <a:cubicBezTo>
                          <a:pt x="1550" y="65777"/>
                          <a:pt x="-5775" y="41077"/>
                          <a:pt x="4912" y="21331"/>
                        </a:cubicBezTo>
                        <a:cubicBezTo>
                          <a:pt x="15599" y="1550"/>
                          <a:pt x="40299" y="-5775"/>
                          <a:pt x="60045" y="4912"/>
                        </a:cubicBezTo>
                        <a:cubicBezTo>
                          <a:pt x="79826" y="15599"/>
                          <a:pt x="87151" y="40299"/>
                          <a:pt x="76464" y="600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74" name="Google Shape;1374;p26"/>
                <p:cNvSpPr/>
                <p:nvPr/>
              </p:nvSpPr>
              <p:spPr>
                <a:xfrm>
                  <a:off x="3398838" y="2316185"/>
                  <a:ext cx="68049" cy="106054"/>
                </a:xfrm>
                <a:custGeom>
                  <a:rect b="b" l="l" r="r" t="t"/>
                  <a:pathLst>
                    <a:path extrusionOk="0" h="106054" w="68049">
                      <a:moveTo>
                        <a:pt x="53364" y="12279"/>
                      </a:moveTo>
                      <a:lnTo>
                        <a:pt x="68049" y="67094"/>
                      </a:lnTo>
                      <a:lnTo>
                        <a:pt x="20524" y="106055"/>
                      </a:lnTo>
                      <a:lnTo>
                        <a:pt x="0" y="82982"/>
                      </a:lnTo>
                      <a:lnTo>
                        <a:pt x="41403" y="60830"/>
                      </a:lnTo>
                      <a:lnTo>
                        <a:pt x="34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6"/>
                <p:cNvSpPr/>
                <p:nvPr/>
              </p:nvSpPr>
              <p:spPr>
                <a:xfrm>
                  <a:off x="3352021" y="2300083"/>
                  <a:ext cx="72755" cy="86768"/>
                </a:xfrm>
                <a:custGeom>
                  <a:rect b="b" l="l" r="r" t="t"/>
                  <a:pathLst>
                    <a:path extrusionOk="0" h="86768" w="72755">
                      <a:moveTo>
                        <a:pt x="50851" y="0"/>
                      </a:moveTo>
                      <a:lnTo>
                        <a:pt x="0" y="25160"/>
                      </a:lnTo>
                      <a:lnTo>
                        <a:pt x="2123" y="86592"/>
                      </a:lnTo>
                      <a:lnTo>
                        <a:pt x="33016" y="86769"/>
                      </a:lnTo>
                      <a:lnTo>
                        <a:pt x="22294" y="41049"/>
                      </a:lnTo>
                      <a:lnTo>
                        <a:pt x="72756" y="62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6"/>
                <p:cNvSpPr/>
                <p:nvPr/>
              </p:nvSpPr>
              <p:spPr>
                <a:xfrm>
                  <a:off x="3399074" y="2282461"/>
                  <a:ext cx="68202" cy="65904"/>
                </a:xfrm>
                <a:custGeom>
                  <a:rect b="b" l="l" r="r" t="t"/>
                  <a:pathLst>
                    <a:path extrusionOk="0" h="65904" w="68202">
                      <a:moveTo>
                        <a:pt x="50368" y="54638"/>
                      </a:moveTo>
                      <a:lnTo>
                        <a:pt x="68203" y="30645"/>
                      </a:lnTo>
                      <a:lnTo>
                        <a:pt x="12681" y="0"/>
                      </a:lnTo>
                      <a:lnTo>
                        <a:pt x="1888" y="27885"/>
                      </a:lnTo>
                      <a:cubicBezTo>
                        <a:pt x="-2925" y="40341"/>
                        <a:pt x="1711" y="54461"/>
                        <a:pt x="12999" y="61573"/>
                      </a:cubicBezTo>
                      <a:lnTo>
                        <a:pt x="12999" y="61573"/>
                      </a:lnTo>
                      <a:cubicBezTo>
                        <a:pt x="25349" y="69394"/>
                        <a:pt x="41663" y="66351"/>
                        <a:pt x="50368" y="546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77" name="Google Shape;1377;p26"/>
                <p:cNvGrpSpPr/>
                <p:nvPr/>
              </p:nvGrpSpPr>
              <p:grpSpPr>
                <a:xfrm>
                  <a:off x="3388992" y="2196197"/>
                  <a:ext cx="142291" cy="142291"/>
                  <a:chOff x="3388992" y="2196197"/>
                  <a:chExt cx="142291" cy="142291"/>
                </a:xfrm>
              </p:grpSpPr>
              <p:sp>
                <p:nvSpPr>
                  <p:cNvPr id="1378" name="Google Shape;1378;p26"/>
                  <p:cNvSpPr/>
                  <p:nvPr/>
                </p:nvSpPr>
                <p:spPr>
                  <a:xfrm rot="-3986662">
                    <a:off x="3406088" y="2213294"/>
                    <a:ext cx="108098" cy="108098"/>
                  </a:xfrm>
                  <a:custGeom>
                    <a:rect b="b" l="l" r="r" t="t"/>
                    <a:pathLst>
                      <a:path extrusionOk="0" h="108001" w="108001">
                        <a:moveTo>
                          <a:pt x="108002" y="54001"/>
                        </a:moveTo>
                        <a:cubicBezTo>
                          <a:pt x="108002" y="83825"/>
                          <a:pt x="83825" y="108002"/>
                          <a:pt x="54001" y="108002"/>
                        </a:cubicBezTo>
                        <a:cubicBezTo>
                          <a:pt x="24177" y="108002"/>
                          <a:pt x="0" y="83825"/>
                          <a:pt x="0" y="54001"/>
                        </a:cubicBezTo>
                        <a:cubicBezTo>
                          <a:pt x="0" y="24177"/>
                          <a:pt x="24177" y="0"/>
                          <a:pt x="54001" y="0"/>
                        </a:cubicBezTo>
                        <a:cubicBezTo>
                          <a:pt x="83825" y="0"/>
                          <a:pt x="108002" y="24177"/>
                          <a:pt x="108002" y="540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26"/>
                  <p:cNvSpPr/>
                  <p:nvPr/>
                </p:nvSpPr>
                <p:spPr>
                  <a:xfrm>
                    <a:off x="3427466" y="2234688"/>
                    <a:ext cx="65041" cy="65041"/>
                  </a:xfrm>
                  <a:custGeom>
                    <a:rect b="b" l="l" r="r" t="t"/>
                    <a:pathLst>
                      <a:path extrusionOk="0" h="65041" w="65041">
                        <a:moveTo>
                          <a:pt x="65041" y="32521"/>
                        </a:moveTo>
                        <a:cubicBezTo>
                          <a:pt x="65041" y="50481"/>
                          <a:pt x="50481" y="65041"/>
                          <a:pt x="32521" y="65041"/>
                        </a:cubicBezTo>
                        <a:cubicBezTo>
                          <a:pt x="14560" y="65041"/>
                          <a:pt x="0" y="50481"/>
                          <a:pt x="0" y="32521"/>
                        </a:cubicBezTo>
                        <a:cubicBezTo>
                          <a:pt x="0" y="14560"/>
                          <a:pt x="14560" y="0"/>
                          <a:pt x="32521" y="0"/>
                        </a:cubicBezTo>
                        <a:cubicBezTo>
                          <a:pt x="50481" y="0"/>
                          <a:pt x="65041" y="14560"/>
                          <a:pt x="65041" y="325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80" name="Google Shape;1380;p26"/>
                <p:cNvSpPr/>
                <p:nvPr/>
              </p:nvSpPr>
              <p:spPr>
                <a:xfrm>
                  <a:off x="3540634" y="2915635"/>
                  <a:ext cx="165115" cy="5419"/>
                </a:xfrm>
                <a:custGeom>
                  <a:rect b="b" l="l" r="r" t="t"/>
                  <a:pathLst>
                    <a:path extrusionOk="0" h="5419" w="165115">
                      <a:moveTo>
                        <a:pt x="163736" y="5419"/>
                      </a:moveTo>
                      <a:cubicBezTo>
                        <a:pt x="164479" y="5419"/>
                        <a:pt x="165116" y="4818"/>
                        <a:pt x="165116" y="4075"/>
                      </a:cubicBezTo>
                      <a:cubicBezTo>
                        <a:pt x="165116" y="3296"/>
                        <a:pt x="164514" y="2695"/>
                        <a:pt x="163771" y="2659"/>
                      </a:cubicBezTo>
                      <a:lnTo>
                        <a:pt x="1416" y="5"/>
                      </a:lnTo>
                      <a:cubicBezTo>
                        <a:pt x="672" y="-66"/>
                        <a:pt x="35" y="607"/>
                        <a:pt x="0" y="1350"/>
                      </a:cubicBezTo>
                      <a:cubicBezTo>
                        <a:pt x="0" y="2128"/>
                        <a:pt x="602" y="2730"/>
                        <a:pt x="1345" y="2765"/>
                      </a:cubicBezTo>
                      <a:lnTo>
                        <a:pt x="163736" y="5419"/>
                      </a:lnTo>
                      <a:cubicBezTo>
                        <a:pt x="163700" y="5419"/>
                        <a:pt x="163700" y="5419"/>
                        <a:pt x="163736" y="54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6"/>
                <p:cNvSpPr/>
                <p:nvPr/>
              </p:nvSpPr>
              <p:spPr>
                <a:xfrm>
                  <a:off x="3546330" y="2890303"/>
                  <a:ext cx="157050" cy="8103"/>
                </a:xfrm>
                <a:custGeom>
                  <a:rect b="b" l="l" r="r" t="t"/>
                  <a:pathLst>
                    <a:path extrusionOk="0" h="8103" w="157050">
                      <a:moveTo>
                        <a:pt x="155669" y="8104"/>
                      </a:moveTo>
                      <a:cubicBezTo>
                        <a:pt x="156412" y="8104"/>
                        <a:pt x="157014" y="7502"/>
                        <a:pt x="157049" y="6759"/>
                      </a:cubicBezTo>
                      <a:cubicBezTo>
                        <a:pt x="157084" y="5980"/>
                        <a:pt x="156483" y="5343"/>
                        <a:pt x="155740" y="5343"/>
                      </a:cubicBezTo>
                      <a:lnTo>
                        <a:pt x="1417" y="0"/>
                      </a:lnTo>
                      <a:cubicBezTo>
                        <a:pt x="1417" y="0"/>
                        <a:pt x="1382" y="0"/>
                        <a:pt x="1382" y="0"/>
                      </a:cubicBezTo>
                      <a:cubicBezTo>
                        <a:pt x="638" y="0"/>
                        <a:pt x="37" y="602"/>
                        <a:pt x="1" y="1345"/>
                      </a:cubicBezTo>
                      <a:cubicBezTo>
                        <a:pt x="-34" y="2123"/>
                        <a:pt x="568" y="2760"/>
                        <a:pt x="1311" y="2760"/>
                      </a:cubicBezTo>
                      <a:lnTo>
                        <a:pt x="155633" y="8104"/>
                      </a:lnTo>
                      <a:cubicBezTo>
                        <a:pt x="155633" y="8104"/>
                        <a:pt x="155633" y="8104"/>
                        <a:pt x="155669" y="81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6"/>
                <p:cNvSpPr/>
                <p:nvPr/>
              </p:nvSpPr>
              <p:spPr>
                <a:xfrm>
                  <a:off x="3560521" y="2748614"/>
                  <a:ext cx="133267" cy="3574"/>
                </a:xfrm>
                <a:custGeom>
                  <a:rect b="b" l="l" r="r" t="t"/>
                  <a:pathLst>
                    <a:path extrusionOk="0" h="3574" w="133267">
                      <a:moveTo>
                        <a:pt x="131887" y="3574"/>
                      </a:moveTo>
                      <a:cubicBezTo>
                        <a:pt x="132666" y="3574"/>
                        <a:pt x="133267" y="2973"/>
                        <a:pt x="133267" y="2194"/>
                      </a:cubicBezTo>
                      <a:cubicBezTo>
                        <a:pt x="133267" y="1416"/>
                        <a:pt x="132666" y="814"/>
                        <a:pt x="131887" y="814"/>
                      </a:cubicBezTo>
                      <a:lnTo>
                        <a:pt x="1380" y="0"/>
                      </a:lnTo>
                      <a:cubicBezTo>
                        <a:pt x="1380" y="0"/>
                        <a:pt x="1380" y="0"/>
                        <a:pt x="1380" y="0"/>
                      </a:cubicBezTo>
                      <a:cubicBezTo>
                        <a:pt x="602" y="0"/>
                        <a:pt x="0" y="602"/>
                        <a:pt x="0" y="1380"/>
                      </a:cubicBezTo>
                      <a:cubicBezTo>
                        <a:pt x="0" y="2159"/>
                        <a:pt x="602" y="2760"/>
                        <a:pt x="1380" y="2760"/>
                      </a:cubicBezTo>
                      <a:lnTo>
                        <a:pt x="131887" y="3574"/>
                      </a:lnTo>
                      <a:cubicBezTo>
                        <a:pt x="131887" y="3574"/>
                        <a:pt x="131887" y="3574"/>
                        <a:pt x="131887" y="3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6"/>
                <p:cNvSpPr/>
                <p:nvPr/>
              </p:nvSpPr>
              <p:spPr>
                <a:xfrm>
                  <a:off x="3579528" y="2690190"/>
                  <a:ext cx="30494" cy="31565"/>
                </a:xfrm>
                <a:custGeom>
                  <a:rect b="b" l="l" r="r" t="t"/>
                  <a:pathLst>
                    <a:path extrusionOk="0" h="31565" w="30494">
                      <a:moveTo>
                        <a:pt x="15212" y="0"/>
                      </a:moveTo>
                      <a:cubicBezTo>
                        <a:pt x="-5100" y="71"/>
                        <a:pt x="-5065" y="31636"/>
                        <a:pt x="15283" y="31565"/>
                      </a:cubicBezTo>
                      <a:cubicBezTo>
                        <a:pt x="35595" y="31495"/>
                        <a:pt x="35559" y="-71"/>
                        <a:pt x="152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6"/>
                <p:cNvSpPr/>
                <p:nvPr/>
              </p:nvSpPr>
              <p:spPr>
                <a:xfrm>
                  <a:off x="3638625" y="2689624"/>
                  <a:ext cx="30508" cy="31565"/>
                </a:xfrm>
                <a:custGeom>
                  <a:rect b="b" l="l" r="r" t="t"/>
                  <a:pathLst>
                    <a:path extrusionOk="0" h="31565" w="30508">
                      <a:moveTo>
                        <a:pt x="15212" y="0"/>
                      </a:moveTo>
                      <a:cubicBezTo>
                        <a:pt x="-5100" y="71"/>
                        <a:pt x="-5065" y="31636"/>
                        <a:pt x="15283" y="31565"/>
                      </a:cubicBezTo>
                      <a:cubicBezTo>
                        <a:pt x="35630" y="31530"/>
                        <a:pt x="35559" y="-35"/>
                        <a:pt x="152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385" name="Google Shape;1385;p26"/>
          <p:cNvGrpSpPr/>
          <p:nvPr/>
        </p:nvGrpSpPr>
        <p:grpSpPr>
          <a:xfrm>
            <a:off x="2185450" y="2994872"/>
            <a:ext cx="412611" cy="457270"/>
            <a:chOff x="2258645" y="3405393"/>
            <a:chExt cx="412611" cy="457270"/>
          </a:xfrm>
        </p:grpSpPr>
        <p:sp>
          <p:nvSpPr>
            <p:cNvPr id="1386" name="Google Shape;1386;p26"/>
            <p:cNvSpPr/>
            <p:nvPr/>
          </p:nvSpPr>
          <p:spPr>
            <a:xfrm>
              <a:off x="2308373" y="3581728"/>
              <a:ext cx="55537" cy="41199"/>
            </a:xfrm>
            <a:custGeom>
              <a:rect b="b" l="l" r="r" t="t"/>
              <a:pathLst>
                <a:path extrusionOk="0" h="50396" w="67935">
                  <a:moveTo>
                    <a:pt x="60109" y="60"/>
                  </a:moveTo>
                  <a:cubicBezTo>
                    <a:pt x="52179" y="-291"/>
                    <a:pt x="44361" y="899"/>
                    <a:pt x="36851" y="3600"/>
                  </a:cubicBezTo>
                  <a:cubicBezTo>
                    <a:pt x="20125" y="9616"/>
                    <a:pt x="6889" y="22623"/>
                    <a:pt x="539" y="39286"/>
                  </a:cubicBezTo>
                  <a:cubicBezTo>
                    <a:pt x="-1072" y="43514"/>
                    <a:pt x="1049" y="48246"/>
                    <a:pt x="5277" y="49857"/>
                  </a:cubicBezTo>
                  <a:cubicBezTo>
                    <a:pt x="6237" y="50223"/>
                    <a:pt x="7222" y="50397"/>
                    <a:pt x="8192" y="50397"/>
                  </a:cubicBezTo>
                  <a:cubicBezTo>
                    <a:pt x="11492" y="50397"/>
                    <a:pt x="14604" y="48387"/>
                    <a:pt x="15849" y="45119"/>
                  </a:cubicBezTo>
                  <a:cubicBezTo>
                    <a:pt x="20495" y="32927"/>
                    <a:pt x="30171" y="23414"/>
                    <a:pt x="42395" y="19018"/>
                  </a:cubicBezTo>
                  <a:cubicBezTo>
                    <a:pt x="47887" y="17043"/>
                    <a:pt x="53601" y="16170"/>
                    <a:pt x="59380" y="16428"/>
                  </a:cubicBezTo>
                  <a:cubicBezTo>
                    <a:pt x="63883" y="16617"/>
                    <a:pt x="67727" y="13129"/>
                    <a:pt x="67928" y="8608"/>
                  </a:cubicBezTo>
                  <a:cubicBezTo>
                    <a:pt x="68129" y="4088"/>
                    <a:pt x="64628" y="261"/>
                    <a:pt x="60109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423662" y="3452592"/>
              <a:ext cx="190714" cy="173805"/>
            </a:xfrm>
            <a:custGeom>
              <a:rect b="b" l="l" r="r" t="t"/>
              <a:pathLst>
                <a:path extrusionOk="0" h="212606" w="233289">
                  <a:moveTo>
                    <a:pt x="181141" y="55269"/>
                  </a:moveTo>
                  <a:cubicBezTo>
                    <a:pt x="167242" y="55269"/>
                    <a:pt x="154604" y="60739"/>
                    <a:pt x="145251" y="69634"/>
                  </a:cubicBezTo>
                  <a:lnTo>
                    <a:pt x="145251" y="67252"/>
                  </a:lnTo>
                  <a:cubicBezTo>
                    <a:pt x="145251" y="51738"/>
                    <a:pt x="132630" y="39118"/>
                    <a:pt x="117116" y="39118"/>
                  </a:cubicBezTo>
                  <a:cubicBezTo>
                    <a:pt x="101602" y="39118"/>
                    <a:pt x="88981" y="51738"/>
                    <a:pt x="88981" y="67252"/>
                  </a:cubicBezTo>
                  <a:lnTo>
                    <a:pt x="88981" y="174885"/>
                  </a:lnTo>
                  <a:lnTo>
                    <a:pt x="80818" y="174885"/>
                  </a:lnTo>
                  <a:lnTo>
                    <a:pt x="80818" y="28134"/>
                  </a:lnTo>
                  <a:cubicBezTo>
                    <a:pt x="80818" y="12621"/>
                    <a:pt x="68197" y="0"/>
                    <a:pt x="52683" y="0"/>
                  </a:cubicBezTo>
                  <a:cubicBezTo>
                    <a:pt x="37169" y="0"/>
                    <a:pt x="24548" y="12622"/>
                    <a:pt x="24548" y="28134"/>
                  </a:cubicBezTo>
                  <a:lnTo>
                    <a:pt x="24548" y="174886"/>
                  </a:lnTo>
                  <a:lnTo>
                    <a:pt x="16384" y="174886"/>
                  </a:lnTo>
                  <a:lnTo>
                    <a:pt x="16384" y="124684"/>
                  </a:lnTo>
                  <a:lnTo>
                    <a:pt x="16383" y="124684"/>
                  </a:lnTo>
                  <a:cubicBezTo>
                    <a:pt x="16383" y="120160"/>
                    <a:pt x="12716" y="116492"/>
                    <a:pt x="8192" y="116492"/>
                  </a:cubicBezTo>
                  <a:cubicBezTo>
                    <a:pt x="3668" y="116492"/>
                    <a:pt x="0" y="120160"/>
                    <a:pt x="0" y="124684"/>
                  </a:cubicBezTo>
                  <a:lnTo>
                    <a:pt x="0" y="183076"/>
                  </a:lnTo>
                  <a:cubicBezTo>
                    <a:pt x="0" y="187600"/>
                    <a:pt x="3668" y="191268"/>
                    <a:pt x="8192" y="191268"/>
                  </a:cubicBezTo>
                  <a:lnTo>
                    <a:pt x="32738" y="191268"/>
                  </a:lnTo>
                  <a:cubicBezTo>
                    <a:pt x="37262" y="191268"/>
                    <a:pt x="40930" y="187600"/>
                    <a:pt x="40930" y="183076"/>
                  </a:cubicBezTo>
                  <a:lnTo>
                    <a:pt x="40930" y="28134"/>
                  </a:lnTo>
                  <a:cubicBezTo>
                    <a:pt x="40930" y="21654"/>
                    <a:pt x="46202" y="16383"/>
                    <a:pt x="52682" y="16383"/>
                  </a:cubicBezTo>
                  <a:cubicBezTo>
                    <a:pt x="59162" y="16383"/>
                    <a:pt x="64434" y="21655"/>
                    <a:pt x="64434" y="28134"/>
                  </a:cubicBezTo>
                  <a:lnTo>
                    <a:pt x="64434" y="183078"/>
                  </a:lnTo>
                  <a:cubicBezTo>
                    <a:pt x="64434" y="187601"/>
                    <a:pt x="68101" y="191269"/>
                    <a:pt x="72626" y="191269"/>
                  </a:cubicBezTo>
                  <a:lnTo>
                    <a:pt x="97171" y="191269"/>
                  </a:lnTo>
                  <a:cubicBezTo>
                    <a:pt x="101696" y="191269"/>
                    <a:pt x="105363" y="187601"/>
                    <a:pt x="105363" y="183078"/>
                  </a:cubicBezTo>
                  <a:lnTo>
                    <a:pt x="105363" y="67253"/>
                  </a:lnTo>
                  <a:cubicBezTo>
                    <a:pt x="105363" y="60773"/>
                    <a:pt x="110635" y="55502"/>
                    <a:pt x="117115" y="55502"/>
                  </a:cubicBezTo>
                  <a:cubicBezTo>
                    <a:pt x="123595" y="55502"/>
                    <a:pt x="128867" y="60773"/>
                    <a:pt x="128867" y="67253"/>
                  </a:cubicBezTo>
                  <a:lnTo>
                    <a:pt x="128867" y="183078"/>
                  </a:lnTo>
                  <a:cubicBezTo>
                    <a:pt x="128867" y="187601"/>
                    <a:pt x="132534" y="191269"/>
                    <a:pt x="137059" y="191269"/>
                  </a:cubicBezTo>
                  <a:lnTo>
                    <a:pt x="161606" y="191269"/>
                  </a:lnTo>
                  <a:cubicBezTo>
                    <a:pt x="166131" y="191269"/>
                    <a:pt x="169798" y="187601"/>
                    <a:pt x="169798" y="183078"/>
                  </a:cubicBezTo>
                  <a:lnTo>
                    <a:pt x="169798" y="109442"/>
                  </a:lnTo>
                  <a:cubicBezTo>
                    <a:pt x="169798" y="102962"/>
                    <a:pt x="175069" y="97690"/>
                    <a:pt x="181548" y="97690"/>
                  </a:cubicBezTo>
                  <a:cubicBezTo>
                    <a:pt x="188027" y="97690"/>
                    <a:pt x="193298" y="102962"/>
                    <a:pt x="193298" y="109442"/>
                  </a:cubicBezTo>
                  <a:lnTo>
                    <a:pt x="193298" y="204415"/>
                  </a:lnTo>
                  <a:cubicBezTo>
                    <a:pt x="193298" y="208939"/>
                    <a:pt x="196965" y="212607"/>
                    <a:pt x="201490" y="212607"/>
                  </a:cubicBezTo>
                  <a:cubicBezTo>
                    <a:pt x="206015" y="212607"/>
                    <a:pt x="209681" y="208939"/>
                    <a:pt x="209681" y="204415"/>
                  </a:cubicBezTo>
                  <a:lnTo>
                    <a:pt x="209681" y="151039"/>
                  </a:lnTo>
                  <a:cubicBezTo>
                    <a:pt x="223889" y="141713"/>
                    <a:pt x="233289" y="125644"/>
                    <a:pt x="233289" y="107417"/>
                  </a:cubicBezTo>
                  <a:cubicBezTo>
                    <a:pt x="233289" y="78662"/>
                    <a:pt x="209895" y="55269"/>
                    <a:pt x="181141" y="55269"/>
                  </a:cubicBezTo>
                  <a:close/>
                  <a:moveTo>
                    <a:pt x="153412" y="174885"/>
                  </a:moveTo>
                  <a:lnTo>
                    <a:pt x="145248" y="174885"/>
                  </a:lnTo>
                  <a:lnTo>
                    <a:pt x="145248" y="145184"/>
                  </a:lnTo>
                  <a:cubicBezTo>
                    <a:pt x="147749" y="147561"/>
                    <a:pt x="150482" y="149691"/>
                    <a:pt x="153412" y="151539"/>
                  </a:cubicBezTo>
                  <a:lnTo>
                    <a:pt x="153412" y="174885"/>
                  </a:lnTo>
                  <a:close/>
                  <a:moveTo>
                    <a:pt x="209679" y="128915"/>
                  </a:moveTo>
                  <a:lnTo>
                    <a:pt x="209679" y="109441"/>
                  </a:lnTo>
                  <a:cubicBezTo>
                    <a:pt x="209679" y="93927"/>
                    <a:pt x="197058" y="81305"/>
                    <a:pt x="181546" y="81305"/>
                  </a:cubicBezTo>
                  <a:cubicBezTo>
                    <a:pt x="166033" y="81305"/>
                    <a:pt x="153412" y="93927"/>
                    <a:pt x="153412" y="109441"/>
                  </a:cubicBezTo>
                  <a:lnTo>
                    <a:pt x="153412" y="129965"/>
                  </a:lnTo>
                  <a:cubicBezTo>
                    <a:pt x="148393" y="123809"/>
                    <a:pt x="145375" y="115961"/>
                    <a:pt x="145375" y="107416"/>
                  </a:cubicBezTo>
                  <a:cubicBezTo>
                    <a:pt x="145375" y="87696"/>
                    <a:pt x="161418" y="71652"/>
                    <a:pt x="181138" y="71652"/>
                  </a:cubicBezTo>
                  <a:cubicBezTo>
                    <a:pt x="200861" y="71652"/>
                    <a:pt x="216904" y="87696"/>
                    <a:pt x="216904" y="107417"/>
                  </a:cubicBezTo>
                  <a:cubicBezTo>
                    <a:pt x="216904" y="115485"/>
                    <a:pt x="214204" y="122926"/>
                    <a:pt x="209679" y="128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281873" y="3478938"/>
              <a:ext cx="313148" cy="335061"/>
            </a:xfrm>
            <a:custGeom>
              <a:rect b="b" l="l" r="r" t="t"/>
              <a:pathLst>
                <a:path extrusionOk="0" h="409860" w="383056">
                  <a:moveTo>
                    <a:pt x="374865" y="215343"/>
                  </a:moveTo>
                  <a:cubicBezTo>
                    <a:pt x="370339" y="215343"/>
                    <a:pt x="366673" y="219010"/>
                    <a:pt x="366673" y="223534"/>
                  </a:cubicBezTo>
                  <a:lnTo>
                    <a:pt x="366673" y="275344"/>
                  </a:lnTo>
                  <a:cubicBezTo>
                    <a:pt x="366673" y="306326"/>
                    <a:pt x="343573" y="332942"/>
                    <a:pt x="312938" y="337255"/>
                  </a:cubicBezTo>
                  <a:cubicBezTo>
                    <a:pt x="308896" y="337824"/>
                    <a:pt x="305889" y="341283"/>
                    <a:pt x="305889" y="345367"/>
                  </a:cubicBezTo>
                  <a:lnTo>
                    <a:pt x="305889" y="393479"/>
                  </a:lnTo>
                  <a:lnTo>
                    <a:pt x="210667" y="393479"/>
                  </a:lnTo>
                  <a:lnTo>
                    <a:pt x="210667" y="345375"/>
                  </a:lnTo>
                  <a:cubicBezTo>
                    <a:pt x="210667" y="341292"/>
                    <a:pt x="207661" y="337832"/>
                    <a:pt x="203617" y="337263"/>
                  </a:cubicBezTo>
                  <a:cubicBezTo>
                    <a:pt x="173876" y="333077"/>
                    <a:pt x="151305" y="308248"/>
                    <a:pt x="149947" y="278224"/>
                  </a:cubicBezTo>
                  <a:cubicBezTo>
                    <a:pt x="149854" y="276182"/>
                    <a:pt x="149002" y="274248"/>
                    <a:pt x="147556" y="272803"/>
                  </a:cubicBezTo>
                  <a:lnTo>
                    <a:pt x="79527" y="204774"/>
                  </a:lnTo>
                  <a:cubicBezTo>
                    <a:pt x="71112" y="196357"/>
                    <a:pt x="71112" y="182660"/>
                    <a:pt x="79526" y="174244"/>
                  </a:cubicBezTo>
                  <a:cubicBezTo>
                    <a:pt x="83604" y="170166"/>
                    <a:pt x="89024" y="167922"/>
                    <a:pt x="94791" y="167922"/>
                  </a:cubicBezTo>
                  <a:cubicBezTo>
                    <a:pt x="100557" y="167922"/>
                    <a:pt x="105979" y="170168"/>
                    <a:pt x="110056" y="174244"/>
                  </a:cubicBezTo>
                  <a:lnTo>
                    <a:pt x="135887" y="200077"/>
                  </a:lnTo>
                  <a:cubicBezTo>
                    <a:pt x="138230" y="202421"/>
                    <a:pt x="141755" y="203121"/>
                    <a:pt x="144815" y="201853"/>
                  </a:cubicBezTo>
                  <a:cubicBezTo>
                    <a:pt x="147875" y="200585"/>
                    <a:pt x="149872" y="197598"/>
                    <a:pt x="149872" y="194285"/>
                  </a:cubicBezTo>
                  <a:lnTo>
                    <a:pt x="149872" y="79089"/>
                  </a:lnTo>
                  <a:lnTo>
                    <a:pt x="154898" y="83635"/>
                  </a:lnTo>
                  <a:cubicBezTo>
                    <a:pt x="156465" y="85053"/>
                    <a:pt x="158431" y="85752"/>
                    <a:pt x="160390" y="85752"/>
                  </a:cubicBezTo>
                  <a:cubicBezTo>
                    <a:pt x="162624" y="85752"/>
                    <a:pt x="164850" y="84842"/>
                    <a:pt x="166468" y="83055"/>
                  </a:cubicBezTo>
                  <a:cubicBezTo>
                    <a:pt x="169502" y="79700"/>
                    <a:pt x="169242" y="74519"/>
                    <a:pt x="165887" y="71485"/>
                  </a:cubicBezTo>
                  <a:lnTo>
                    <a:pt x="149870" y="57000"/>
                  </a:lnTo>
                  <a:lnTo>
                    <a:pt x="149870" y="28139"/>
                  </a:lnTo>
                  <a:cubicBezTo>
                    <a:pt x="149870" y="21659"/>
                    <a:pt x="155143" y="16386"/>
                    <a:pt x="161624" y="16386"/>
                  </a:cubicBezTo>
                  <a:cubicBezTo>
                    <a:pt x="168104" y="16386"/>
                    <a:pt x="173376" y="21659"/>
                    <a:pt x="173376" y="28139"/>
                  </a:cubicBezTo>
                  <a:lnTo>
                    <a:pt x="173376" y="44411"/>
                  </a:lnTo>
                  <a:cubicBezTo>
                    <a:pt x="173376" y="48935"/>
                    <a:pt x="177044" y="52603"/>
                    <a:pt x="181568" y="52603"/>
                  </a:cubicBezTo>
                  <a:cubicBezTo>
                    <a:pt x="186092" y="52603"/>
                    <a:pt x="189759" y="48935"/>
                    <a:pt x="189759" y="44411"/>
                  </a:cubicBezTo>
                  <a:lnTo>
                    <a:pt x="189759" y="28135"/>
                  </a:lnTo>
                  <a:cubicBezTo>
                    <a:pt x="189759" y="12622"/>
                    <a:pt x="177138" y="0"/>
                    <a:pt x="161624" y="0"/>
                  </a:cubicBezTo>
                  <a:cubicBezTo>
                    <a:pt x="146109" y="0"/>
                    <a:pt x="133487" y="12622"/>
                    <a:pt x="133487" y="28135"/>
                  </a:cubicBezTo>
                  <a:lnTo>
                    <a:pt x="133487" y="42180"/>
                  </a:lnTo>
                  <a:lnTo>
                    <a:pt x="105566" y="16928"/>
                  </a:lnTo>
                  <a:cubicBezTo>
                    <a:pt x="101804" y="13525"/>
                    <a:pt x="95633" y="11149"/>
                    <a:pt x="90560" y="11149"/>
                  </a:cubicBezTo>
                  <a:lnTo>
                    <a:pt x="13585" y="11149"/>
                  </a:lnTo>
                  <a:cubicBezTo>
                    <a:pt x="9061" y="11149"/>
                    <a:pt x="5393" y="14817"/>
                    <a:pt x="5393" y="19341"/>
                  </a:cubicBezTo>
                  <a:cubicBezTo>
                    <a:pt x="5393" y="23865"/>
                    <a:pt x="9061" y="27532"/>
                    <a:pt x="13585" y="27532"/>
                  </a:cubicBezTo>
                  <a:lnTo>
                    <a:pt x="90562" y="27532"/>
                  </a:lnTo>
                  <a:cubicBezTo>
                    <a:pt x="91532" y="27532"/>
                    <a:pt x="93859" y="28429"/>
                    <a:pt x="94579" y="29079"/>
                  </a:cubicBezTo>
                  <a:lnTo>
                    <a:pt x="133489" y="64270"/>
                  </a:lnTo>
                  <a:lnTo>
                    <a:pt x="133489" y="108083"/>
                  </a:lnTo>
                  <a:cubicBezTo>
                    <a:pt x="131751" y="107115"/>
                    <a:pt x="129986" y="106184"/>
                    <a:pt x="128168" y="105328"/>
                  </a:cubicBezTo>
                  <a:cubicBezTo>
                    <a:pt x="106451" y="95100"/>
                    <a:pt x="82050" y="93941"/>
                    <a:pt x="59462" y="102065"/>
                  </a:cubicBezTo>
                  <a:cubicBezTo>
                    <a:pt x="12832" y="118835"/>
                    <a:pt x="-11462" y="170415"/>
                    <a:pt x="5308" y="217046"/>
                  </a:cubicBezTo>
                  <a:cubicBezTo>
                    <a:pt x="18479" y="253667"/>
                    <a:pt x="53112" y="276507"/>
                    <a:pt x="89962" y="276507"/>
                  </a:cubicBezTo>
                  <a:cubicBezTo>
                    <a:pt x="100035" y="276507"/>
                    <a:pt x="110280" y="274798"/>
                    <a:pt x="120290" y="271199"/>
                  </a:cubicBezTo>
                  <a:cubicBezTo>
                    <a:pt x="120899" y="270981"/>
                    <a:pt x="121500" y="270747"/>
                    <a:pt x="122102" y="270514"/>
                  </a:cubicBezTo>
                  <a:lnTo>
                    <a:pt x="133795" y="282209"/>
                  </a:lnTo>
                  <a:cubicBezTo>
                    <a:pt x="136732" y="316252"/>
                    <a:pt x="161316" y="344432"/>
                    <a:pt x="194285" y="352166"/>
                  </a:cubicBezTo>
                  <a:lnTo>
                    <a:pt x="194285" y="395720"/>
                  </a:lnTo>
                  <a:cubicBezTo>
                    <a:pt x="194285" y="403517"/>
                    <a:pt x="200629" y="409861"/>
                    <a:pt x="208426" y="409861"/>
                  </a:cubicBezTo>
                  <a:lnTo>
                    <a:pt x="308133" y="409861"/>
                  </a:lnTo>
                  <a:cubicBezTo>
                    <a:pt x="315930" y="409860"/>
                    <a:pt x="322272" y="403516"/>
                    <a:pt x="322272" y="395719"/>
                  </a:cubicBezTo>
                  <a:lnTo>
                    <a:pt x="322272" y="352152"/>
                  </a:lnTo>
                  <a:cubicBezTo>
                    <a:pt x="357383" y="343863"/>
                    <a:pt x="383056" y="312027"/>
                    <a:pt x="383056" y="275343"/>
                  </a:cubicBezTo>
                  <a:lnTo>
                    <a:pt x="383056" y="223534"/>
                  </a:lnTo>
                  <a:cubicBezTo>
                    <a:pt x="383056" y="219010"/>
                    <a:pt x="379390" y="215343"/>
                    <a:pt x="374865" y="215343"/>
                  </a:cubicBezTo>
                  <a:close/>
                  <a:moveTo>
                    <a:pt x="20725" y="211502"/>
                  </a:moveTo>
                  <a:cubicBezTo>
                    <a:pt x="7012" y="173371"/>
                    <a:pt x="26876" y="131194"/>
                    <a:pt x="65006" y="117481"/>
                  </a:cubicBezTo>
                  <a:cubicBezTo>
                    <a:pt x="83478" y="110839"/>
                    <a:pt x="103429" y="111787"/>
                    <a:pt x="121188" y="120150"/>
                  </a:cubicBezTo>
                  <a:cubicBezTo>
                    <a:pt x="125568" y="122213"/>
                    <a:pt x="129674" y="124679"/>
                    <a:pt x="133490" y="127483"/>
                  </a:cubicBezTo>
                  <a:lnTo>
                    <a:pt x="133490" y="144119"/>
                  </a:lnTo>
                  <a:cubicBezTo>
                    <a:pt x="133134" y="143756"/>
                    <a:pt x="132796" y="143378"/>
                    <a:pt x="132429" y="143022"/>
                  </a:cubicBezTo>
                  <a:cubicBezTo>
                    <a:pt x="129186" y="139867"/>
                    <a:pt x="124000" y="139940"/>
                    <a:pt x="120846" y="143181"/>
                  </a:cubicBezTo>
                  <a:cubicBezTo>
                    <a:pt x="117692" y="146424"/>
                    <a:pt x="117763" y="151610"/>
                    <a:pt x="121005" y="154764"/>
                  </a:cubicBezTo>
                  <a:cubicBezTo>
                    <a:pt x="125859" y="159486"/>
                    <a:pt x="129492" y="165135"/>
                    <a:pt x="131800" y="171554"/>
                  </a:cubicBezTo>
                  <a:cubicBezTo>
                    <a:pt x="132026" y="172183"/>
                    <a:pt x="132237" y="172814"/>
                    <a:pt x="132432" y="173447"/>
                  </a:cubicBezTo>
                  <a:lnTo>
                    <a:pt x="121642" y="162656"/>
                  </a:lnTo>
                  <a:cubicBezTo>
                    <a:pt x="114470" y="155485"/>
                    <a:pt x="104935" y="151536"/>
                    <a:pt x="94793" y="151536"/>
                  </a:cubicBezTo>
                  <a:cubicBezTo>
                    <a:pt x="84651" y="151536"/>
                    <a:pt x="75115" y="155485"/>
                    <a:pt x="67943" y="162658"/>
                  </a:cubicBezTo>
                  <a:cubicBezTo>
                    <a:pt x="53143" y="177462"/>
                    <a:pt x="53143" y="201551"/>
                    <a:pt x="67944" y="216356"/>
                  </a:cubicBezTo>
                  <a:lnTo>
                    <a:pt x="82074" y="230486"/>
                  </a:lnTo>
                  <a:cubicBezTo>
                    <a:pt x="78260" y="229798"/>
                    <a:pt x="74509" y="228612"/>
                    <a:pt x="70904" y="226914"/>
                  </a:cubicBezTo>
                  <a:cubicBezTo>
                    <a:pt x="60124" y="221838"/>
                    <a:pt x="51973" y="212886"/>
                    <a:pt x="47955" y="201710"/>
                  </a:cubicBezTo>
                  <a:cubicBezTo>
                    <a:pt x="46423" y="197452"/>
                    <a:pt x="41731" y="195243"/>
                    <a:pt x="37474" y="196773"/>
                  </a:cubicBezTo>
                  <a:cubicBezTo>
                    <a:pt x="33216" y="198304"/>
                    <a:pt x="31007" y="202996"/>
                    <a:pt x="32537" y="207254"/>
                  </a:cubicBezTo>
                  <a:cubicBezTo>
                    <a:pt x="38037" y="222548"/>
                    <a:pt x="49185" y="234794"/>
                    <a:pt x="63923" y="241736"/>
                  </a:cubicBezTo>
                  <a:cubicBezTo>
                    <a:pt x="72190" y="245630"/>
                    <a:pt x="81020" y="247588"/>
                    <a:pt x="89883" y="247588"/>
                  </a:cubicBezTo>
                  <a:cubicBezTo>
                    <a:pt x="92773" y="247588"/>
                    <a:pt x="95665" y="247372"/>
                    <a:pt x="98542" y="246954"/>
                  </a:cubicBezTo>
                  <a:lnTo>
                    <a:pt x="109119" y="257531"/>
                  </a:lnTo>
                  <a:cubicBezTo>
                    <a:pt x="72551" y="267484"/>
                    <a:pt x="33767" y="247765"/>
                    <a:pt x="20725" y="2115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417128" y="3646326"/>
              <a:ext cx="62270" cy="80191"/>
            </a:xfrm>
            <a:custGeom>
              <a:rect b="b" l="l" r="r" t="t"/>
              <a:pathLst>
                <a:path extrusionOk="0" h="98093" w="76171">
                  <a:moveTo>
                    <a:pt x="3110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1108" y="16383"/>
                  </a:lnTo>
                  <a:cubicBezTo>
                    <a:pt x="46923" y="16383"/>
                    <a:pt x="59788" y="29248"/>
                    <a:pt x="59788" y="45061"/>
                  </a:cubicBezTo>
                  <a:lnTo>
                    <a:pt x="59788" y="89902"/>
                  </a:lnTo>
                  <a:cubicBezTo>
                    <a:pt x="59788" y="94426"/>
                    <a:pt x="63454" y="98094"/>
                    <a:pt x="67979" y="98094"/>
                  </a:cubicBezTo>
                  <a:cubicBezTo>
                    <a:pt x="72504" y="98094"/>
                    <a:pt x="76171" y="94426"/>
                    <a:pt x="76171" y="89902"/>
                  </a:cubicBezTo>
                  <a:lnTo>
                    <a:pt x="76171" y="45061"/>
                  </a:lnTo>
                  <a:cubicBezTo>
                    <a:pt x="76171" y="20215"/>
                    <a:pt x="55956" y="0"/>
                    <a:pt x="3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258645" y="3405393"/>
              <a:ext cx="144186" cy="144186"/>
            </a:xfrm>
            <a:custGeom>
              <a:rect b="b" l="l" r="r" t="t"/>
              <a:pathLst>
                <a:path extrusionOk="0" h="176374" w="176374">
                  <a:moveTo>
                    <a:pt x="16818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lnTo>
                    <a:pt x="0" y="168183"/>
                  </a:lnTo>
                  <a:cubicBezTo>
                    <a:pt x="0" y="172707"/>
                    <a:pt x="3668" y="176375"/>
                    <a:pt x="8192" y="176375"/>
                  </a:cubicBezTo>
                  <a:cubicBezTo>
                    <a:pt x="12716" y="176375"/>
                    <a:pt x="16383" y="172707"/>
                    <a:pt x="16383" y="168183"/>
                  </a:cubicBezTo>
                  <a:lnTo>
                    <a:pt x="16383" y="16383"/>
                  </a:lnTo>
                  <a:lnTo>
                    <a:pt x="168183" y="16383"/>
                  </a:lnTo>
                  <a:cubicBezTo>
                    <a:pt x="172706" y="16383"/>
                    <a:pt x="176374" y="12716"/>
                    <a:pt x="176374" y="8192"/>
                  </a:cubicBezTo>
                  <a:cubicBezTo>
                    <a:pt x="176374" y="3668"/>
                    <a:pt x="172706" y="0"/>
                    <a:pt x="168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258645" y="3718477"/>
              <a:ext cx="144186" cy="144186"/>
            </a:xfrm>
            <a:custGeom>
              <a:rect b="b" l="l" r="r" t="t"/>
              <a:pathLst>
                <a:path extrusionOk="0" h="176374" w="176374">
                  <a:moveTo>
                    <a:pt x="168183" y="159991"/>
                  </a:moveTo>
                  <a:lnTo>
                    <a:pt x="16383" y="159991"/>
                  </a:ln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8" y="0"/>
                    <a:pt x="0" y="3668"/>
                    <a:pt x="0" y="8192"/>
                  </a:cubicBezTo>
                  <a:lnTo>
                    <a:pt x="0" y="168183"/>
                  </a:lnTo>
                  <a:cubicBezTo>
                    <a:pt x="0" y="172707"/>
                    <a:pt x="3668" y="176375"/>
                    <a:pt x="8192" y="176375"/>
                  </a:cubicBezTo>
                  <a:lnTo>
                    <a:pt x="168183" y="176375"/>
                  </a:lnTo>
                  <a:cubicBezTo>
                    <a:pt x="172706" y="176375"/>
                    <a:pt x="176374" y="172707"/>
                    <a:pt x="176374" y="168183"/>
                  </a:cubicBezTo>
                  <a:cubicBezTo>
                    <a:pt x="176374" y="163659"/>
                    <a:pt x="172706" y="159991"/>
                    <a:pt x="168183" y="159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527068" y="3405393"/>
              <a:ext cx="144188" cy="144186"/>
            </a:xfrm>
            <a:custGeom>
              <a:rect b="b" l="l" r="r" t="t"/>
              <a:pathLst>
                <a:path extrusionOk="0" h="176374" w="176377">
                  <a:moveTo>
                    <a:pt x="168186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59994" y="16383"/>
                  </a:lnTo>
                  <a:lnTo>
                    <a:pt x="159994" y="168183"/>
                  </a:lnTo>
                  <a:cubicBezTo>
                    <a:pt x="159994" y="172707"/>
                    <a:pt x="163661" y="176375"/>
                    <a:pt x="168186" y="176375"/>
                  </a:cubicBezTo>
                  <a:cubicBezTo>
                    <a:pt x="172711" y="176375"/>
                    <a:pt x="176377" y="172707"/>
                    <a:pt x="176377" y="168183"/>
                  </a:cubicBezTo>
                  <a:lnTo>
                    <a:pt x="176377" y="8192"/>
                  </a:lnTo>
                  <a:cubicBezTo>
                    <a:pt x="176377" y="3668"/>
                    <a:pt x="172711" y="0"/>
                    <a:pt x="168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2527068" y="3718477"/>
              <a:ext cx="144188" cy="144186"/>
            </a:xfrm>
            <a:custGeom>
              <a:rect b="b" l="l" r="r" t="t"/>
              <a:pathLst>
                <a:path extrusionOk="0" h="176374" w="176377">
                  <a:moveTo>
                    <a:pt x="168186" y="0"/>
                  </a:moveTo>
                  <a:cubicBezTo>
                    <a:pt x="163661" y="0"/>
                    <a:pt x="159994" y="3668"/>
                    <a:pt x="159994" y="8192"/>
                  </a:cubicBezTo>
                  <a:lnTo>
                    <a:pt x="159994" y="159991"/>
                  </a:lnTo>
                  <a:lnTo>
                    <a:pt x="8192" y="159991"/>
                  </a:lnTo>
                  <a:cubicBezTo>
                    <a:pt x="3667" y="159991"/>
                    <a:pt x="0" y="163659"/>
                    <a:pt x="0" y="168183"/>
                  </a:cubicBezTo>
                  <a:cubicBezTo>
                    <a:pt x="0" y="172707"/>
                    <a:pt x="3667" y="176375"/>
                    <a:pt x="8192" y="176375"/>
                  </a:cubicBezTo>
                  <a:lnTo>
                    <a:pt x="168186" y="176375"/>
                  </a:lnTo>
                  <a:cubicBezTo>
                    <a:pt x="172711" y="176375"/>
                    <a:pt x="176377" y="172707"/>
                    <a:pt x="176377" y="168183"/>
                  </a:cubicBezTo>
                  <a:lnTo>
                    <a:pt x="176377" y="8192"/>
                  </a:lnTo>
                  <a:cubicBezTo>
                    <a:pt x="176377" y="3668"/>
                    <a:pt x="172711" y="0"/>
                    <a:pt x="168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2583529" y="3773844"/>
              <a:ext cx="58734" cy="13393"/>
            </a:xfrm>
            <a:custGeom>
              <a:rect b="b" l="l" r="r" t="t"/>
              <a:pathLst>
                <a:path extrusionOk="0" h="16383" w="71846">
                  <a:moveTo>
                    <a:pt x="6365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63655" y="16383"/>
                  </a:lnTo>
                  <a:cubicBezTo>
                    <a:pt x="68180" y="16383"/>
                    <a:pt x="71847" y="12716"/>
                    <a:pt x="71847" y="8192"/>
                  </a:cubicBezTo>
                  <a:cubicBezTo>
                    <a:pt x="71847" y="3668"/>
                    <a:pt x="68180" y="0"/>
                    <a:pt x="63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2583529" y="3796532"/>
              <a:ext cx="58734" cy="13393"/>
            </a:xfrm>
            <a:custGeom>
              <a:rect b="b" l="l" r="r" t="t"/>
              <a:pathLst>
                <a:path extrusionOk="0" h="16383" w="71846">
                  <a:moveTo>
                    <a:pt x="6365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63655" y="16383"/>
                  </a:lnTo>
                  <a:cubicBezTo>
                    <a:pt x="68180" y="16383"/>
                    <a:pt x="71847" y="12716"/>
                    <a:pt x="71847" y="8192"/>
                  </a:cubicBezTo>
                  <a:cubicBezTo>
                    <a:pt x="71847" y="3668"/>
                    <a:pt x="68179" y="0"/>
                    <a:pt x="63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2583529" y="3819221"/>
              <a:ext cx="58734" cy="13393"/>
            </a:xfrm>
            <a:custGeom>
              <a:rect b="b" l="l" r="r" t="t"/>
              <a:pathLst>
                <a:path extrusionOk="0" h="16383" w="71846">
                  <a:moveTo>
                    <a:pt x="6365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63655" y="16383"/>
                  </a:lnTo>
                  <a:cubicBezTo>
                    <a:pt x="68180" y="16383"/>
                    <a:pt x="71847" y="12716"/>
                    <a:pt x="71847" y="8192"/>
                  </a:cubicBezTo>
                  <a:cubicBezTo>
                    <a:pt x="71847" y="3668"/>
                    <a:pt x="68179" y="0"/>
                    <a:pt x="63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2579442" y="343548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32"/>
                    <a:pt x="0" y="6040"/>
                    <a:pt x="0" y="8203"/>
                  </a:cubicBezTo>
                  <a:cubicBezTo>
                    <a:pt x="0" y="10354"/>
                    <a:pt x="875" y="12462"/>
                    <a:pt x="2403" y="13991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81" y="13991"/>
                  </a:cubicBezTo>
                  <a:cubicBezTo>
                    <a:pt x="15509" y="12462"/>
                    <a:pt x="16383" y="10354"/>
                    <a:pt x="16383" y="8203"/>
                  </a:cubicBezTo>
                  <a:cubicBezTo>
                    <a:pt x="16383" y="6040"/>
                    <a:pt x="15509" y="3932"/>
                    <a:pt x="1398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2604167" y="3435485"/>
              <a:ext cx="13393" cy="13402"/>
            </a:xfrm>
            <a:custGeom>
              <a:rect b="b" l="l" r="r" t="t"/>
              <a:pathLst>
                <a:path extrusionOk="0" h="16394" w="16383">
                  <a:moveTo>
                    <a:pt x="13980" y="2403"/>
                  </a:moveTo>
                  <a:cubicBezTo>
                    <a:pt x="12450" y="885"/>
                    <a:pt x="10343" y="0"/>
                    <a:pt x="8192" y="0"/>
                  </a:cubicBezTo>
                  <a:cubicBezTo>
                    <a:pt x="6029" y="0"/>
                    <a:pt x="3921" y="885"/>
                    <a:pt x="2391" y="2403"/>
                  </a:cubicBezTo>
                  <a:cubicBezTo>
                    <a:pt x="873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1" y="13991"/>
                  </a:cubicBezTo>
                  <a:cubicBezTo>
                    <a:pt x="3920" y="15509"/>
                    <a:pt x="6028" y="16394"/>
                    <a:pt x="8192" y="16394"/>
                  </a:cubicBezTo>
                  <a:cubicBezTo>
                    <a:pt x="10343" y="16394"/>
                    <a:pt x="12450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2628891" y="343549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2" y="874"/>
                    <a:pt x="10343" y="0"/>
                    <a:pt x="8192" y="0"/>
                  </a:cubicBezTo>
                  <a:cubicBezTo>
                    <a:pt x="6030" y="0"/>
                    <a:pt x="3921" y="874"/>
                    <a:pt x="2392" y="2392"/>
                  </a:cubicBezTo>
                  <a:cubicBezTo>
                    <a:pt x="873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392" y="13980"/>
                  </a:cubicBezTo>
                  <a:cubicBezTo>
                    <a:pt x="3920" y="15498"/>
                    <a:pt x="6029" y="16383"/>
                    <a:pt x="8192" y="16383"/>
                  </a:cubicBezTo>
                  <a:cubicBezTo>
                    <a:pt x="10342" y="16383"/>
                    <a:pt x="12451" y="15498"/>
                    <a:pt x="13980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2289817" y="3787202"/>
              <a:ext cx="45400" cy="45401"/>
            </a:xfrm>
            <a:custGeom>
              <a:rect b="b" l="l" r="r" t="t"/>
              <a:pathLst>
                <a:path extrusionOk="0" h="55536" w="55535">
                  <a:moveTo>
                    <a:pt x="41883" y="0"/>
                  </a:moveTo>
                  <a:lnTo>
                    <a:pt x="13653" y="0"/>
                  </a:lnTo>
                  <a:cubicBezTo>
                    <a:pt x="6124" y="0"/>
                    <a:pt x="0" y="6125"/>
                    <a:pt x="0" y="13653"/>
                  </a:cubicBezTo>
                  <a:lnTo>
                    <a:pt x="0" y="41884"/>
                  </a:lnTo>
                  <a:cubicBezTo>
                    <a:pt x="0" y="49413"/>
                    <a:pt x="6125" y="55537"/>
                    <a:pt x="13653" y="55537"/>
                  </a:cubicBezTo>
                  <a:lnTo>
                    <a:pt x="41883" y="55537"/>
                  </a:lnTo>
                  <a:cubicBezTo>
                    <a:pt x="49412" y="55537"/>
                    <a:pt x="55536" y="49413"/>
                    <a:pt x="55536" y="41884"/>
                  </a:cubicBezTo>
                  <a:lnTo>
                    <a:pt x="55536" y="13653"/>
                  </a:lnTo>
                  <a:cubicBezTo>
                    <a:pt x="55536" y="6125"/>
                    <a:pt x="49412" y="0"/>
                    <a:pt x="41883" y="0"/>
                  </a:cubicBezTo>
                  <a:close/>
                  <a:moveTo>
                    <a:pt x="39153" y="39154"/>
                  </a:moveTo>
                  <a:lnTo>
                    <a:pt x="16383" y="39154"/>
                  </a:lnTo>
                  <a:lnTo>
                    <a:pt x="16383" y="16383"/>
                  </a:lnTo>
                  <a:lnTo>
                    <a:pt x="39153" y="16383"/>
                  </a:lnTo>
                  <a:lnTo>
                    <a:pt x="39153" y="391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2286284" y="3469678"/>
              <a:ext cx="80786" cy="13393"/>
            </a:xfrm>
            <a:custGeom>
              <a:rect b="b" l="l" r="r" t="t"/>
              <a:pathLst>
                <a:path extrusionOk="0" h="16383" w="98821">
                  <a:moveTo>
                    <a:pt x="9063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0630" y="16383"/>
                  </a:lnTo>
                  <a:cubicBezTo>
                    <a:pt x="95154" y="16383"/>
                    <a:pt x="98821" y="12716"/>
                    <a:pt x="98821" y="8192"/>
                  </a:cubicBezTo>
                  <a:cubicBezTo>
                    <a:pt x="98823" y="3668"/>
                    <a:pt x="95155" y="0"/>
                    <a:pt x="90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286284" y="3451302"/>
              <a:ext cx="80786" cy="13393"/>
            </a:xfrm>
            <a:custGeom>
              <a:rect b="b" l="l" r="r" t="t"/>
              <a:pathLst>
                <a:path extrusionOk="0" h="16383" w="98821">
                  <a:moveTo>
                    <a:pt x="9063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0630" y="16383"/>
                  </a:lnTo>
                  <a:cubicBezTo>
                    <a:pt x="95154" y="16383"/>
                    <a:pt x="98821" y="12716"/>
                    <a:pt x="98821" y="8192"/>
                  </a:cubicBezTo>
                  <a:cubicBezTo>
                    <a:pt x="98823" y="3668"/>
                    <a:pt x="95155" y="0"/>
                    <a:pt x="90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2286284" y="3432926"/>
              <a:ext cx="80786" cy="13393"/>
            </a:xfrm>
            <a:custGeom>
              <a:rect b="b" l="l" r="r" t="t"/>
              <a:pathLst>
                <a:path extrusionOk="0" h="16383" w="98821">
                  <a:moveTo>
                    <a:pt x="9063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0630" y="16383"/>
                  </a:lnTo>
                  <a:cubicBezTo>
                    <a:pt x="95154" y="16383"/>
                    <a:pt x="98821" y="12716"/>
                    <a:pt x="98821" y="8192"/>
                  </a:cubicBezTo>
                  <a:cubicBezTo>
                    <a:pt x="98821" y="3668"/>
                    <a:pt x="95155" y="0"/>
                    <a:pt x="90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26"/>
          <p:cNvGrpSpPr/>
          <p:nvPr/>
        </p:nvGrpSpPr>
        <p:grpSpPr>
          <a:xfrm>
            <a:off x="889939" y="2980717"/>
            <a:ext cx="387034" cy="457156"/>
            <a:chOff x="1462550" y="3405393"/>
            <a:chExt cx="387034" cy="457156"/>
          </a:xfrm>
        </p:grpSpPr>
        <p:sp>
          <p:nvSpPr>
            <p:cNvPr id="1405" name="Google Shape;1405;p26"/>
            <p:cNvSpPr/>
            <p:nvPr/>
          </p:nvSpPr>
          <p:spPr>
            <a:xfrm>
              <a:off x="1462550" y="3405393"/>
              <a:ext cx="387034" cy="457156"/>
            </a:xfrm>
            <a:custGeom>
              <a:rect b="b" l="l" r="r" t="t"/>
              <a:pathLst>
                <a:path extrusionOk="0" h="559212" w="473436">
                  <a:moveTo>
                    <a:pt x="452443" y="0"/>
                  </a:moveTo>
                  <a:lnTo>
                    <a:pt x="160544" y="0"/>
                  </a:lnTo>
                  <a:cubicBezTo>
                    <a:pt x="148967" y="0"/>
                    <a:pt x="139549" y="9418"/>
                    <a:pt x="139549" y="20994"/>
                  </a:cubicBezTo>
                  <a:lnTo>
                    <a:pt x="139549" y="32857"/>
                  </a:lnTo>
                  <a:lnTo>
                    <a:pt x="139549" y="76555"/>
                  </a:lnTo>
                  <a:lnTo>
                    <a:pt x="139549" y="144669"/>
                  </a:lnTo>
                  <a:lnTo>
                    <a:pt x="20995" y="144669"/>
                  </a:lnTo>
                  <a:cubicBezTo>
                    <a:pt x="9418" y="144669"/>
                    <a:pt x="0" y="154087"/>
                    <a:pt x="0" y="165663"/>
                  </a:cubicBezTo>
                  <a:lnTo>
                    <a:pt x="0" y="177526"/>
                  </a:lnTo>
                  <a:lnTo>
                    <a:pt x="0" y="221224"/>
                  </a:lnTo>
                  <a:lnTo>
                    <a:pt x="0" y="545559"/>
                  </a:lnTo>
                  <a:cubicBezTo>
                    <a:pt x="0" y="553088"/>
                    <a:pt x="6124" y="559212"/>
                    <a:pt x="13653" y="559212"/>
                  </a:cubicBezTo>
                  <a:lnTo>
                    <a:pt x="320235" y="559212"/>
                  </a:lnTo>
                  <a:cubicBezTo>
                    <a:pt x="327764" y="559212"/>
                    <a:pt x="333888" y="553088"/>
                    <a:pt x="333888" y="545559"/>
                  </a:cubicBezTo>
                  <a:lnTo>
                    <a:pt x="333888" y="414543"/>
                  </a:lnTo>
                  <a:lnTo>
                    <a:pt x="459784" y="414543"/>
                  </a:lnTo>
                  <a:cubicBezTo>
                    <a:pt x="467313" y="414543"/>
                    <a:pt x="473437" y="408419"/>
                    <a:pt x="473437" y="400891"/>
                  </a:cubicBezTo>
                  <a:lnTo>
                    <a:pt x="473437" y="279606"/>
                  </a:lnTo>
                  <a:cubicBezTo>
                    <a:pt x="473437" y="275082"/>
                    <a:pt x="469770" y="271414"/>
                    <a:pt x="465245" y="271414"/>
                  </a:cubicBezTo>
                  <a:cubicBezTo>
                    <a:pt x="460720" y="271414"/>
                    <a:pt x="457054" y="275082"/>
                    <a:pt x="457054" y="279606"/>
                  </a:cubicBezTo>
                  <a:lnTo>
                    <a:pt x="457054" y="398160"/>
                  </a:lnTo>
                  <a:lnTo>
                    <a:pt x="333889" y="398160"/>
                  </a:lnTo>
                  <a:lnTo>
                    <a:pt x="333889" y="347789"/>
                  </a:lnTo>
                  <a:lnTo>
                    <a:pt x="434520" y="347789"/>
                  </a:lnTo>
                  <a:cubicBezTo>
                    <a:pt x="439045" y="347789"/>
                    <a:pt x="442712" y="344122"/>
                    <a:pt x="442712" y="339598"/>
                  </a:cubicBezTo>
                  <a:cubicBezTo>
                    <a:pt x="442712" y="335074"/>
                    <a:pt x="439045" y="331406"/>
                    <a:pt x="434520" y="331406"/>
                  </a:cubicBezTo>
                  <a:lnTo>
                    <a:pt x="333889" y="331406"/>
                  </a:lnTo>
                  <a:lnTo>
                    <a:pt x="333889" y="322748"/>
                  </a:lnTo>
                  <a:lnTo>
                    <a:pt x="434520" y="322748"/>
                  </a:lnTo>
                  <a:cubicBezTo>
                    <a:pt x="439045" y="322748"/>
                    <a:pt x="442712" y="319081"/>
                    <a:pt x="442712" y="314557"/>
                  </a:cubicBezTo>
                  <a:cubicBezTo>
                    <a:pt x="442712" y="310033"/>
                    <a:pt x="439045" y="306365"/>
                    <a:pt x="434520" y="306365"/>
                  </a:cubicBezTo>
                  <a:lnTo>
                    <a:pt x="333889" y="306365"/>
                  </a:lnTo>
                  <a:lnTo>
                    <a:pt x="333889" y="288890"/>
                  </a:lnTo>
                  <a:lnTo>
                    <a:pt x="434520" y="288890"/>
                  </a:lnTo>
                  <a:cubicBezTo>
                    <a:pt x="439045" y="288890"/>
                    <a:pt x="442712" y="285222"/>
                    <a:pt x="442712" y="280698"/>
                  </a:cubicBezTo>
                  <a:cubicBezTo>
                    <a:pt x="442712" y="276174"/>
                    <a:pt x="439045" y="272507"/>
                    <a:pt x="434520" y="272507"/>
                  </a:cubicBezTo>
                  <a:lnTo>
                    <a:pt x="425754" y="272507"/>
                  </a:lnTo>
                  <a:lnTo>
                    <a:pt x="425754" y="214179"/>
                  </a:lnTo>
                  <a:cubicBezTo>
                    <a:pt x="425754" y="209655"/>
                    <a:pt x="422088" y="205988"/>
                    <a:pt x="417562" y="205988"/>
                  </a:cubicBezTo>
                  <a:cubicBezTo>
                    <a:pt x="413037" y="205988"/>
                    <a:pt x="409371" y="209655"/>
                    <a:pt x="409371" y="214179"/>
                  </a:cubicBezTo>
                  <a:lnTo>
                    <a:pt x="409371" y="272507"/>
                  </a:lnTo>
                  <a:lnTo>
                    <a:pt x="396309" y="272507"/>
                  </a:lnTo>
                  <a:lnTo>
                    <a:pt x="396309" y="239377"/>
                  </a:lnTo>
                  <a:cubicBezTo>
                    <a:pt x="396309" y="234853"/>
                    <a:pt x="392643" y="231185"/>
                    <a:pt x="388117" y="231185"/>
                  </a:cubicBezTo>
                  <a:cubicBezTo>
                    <a:pt x="383592" y="231185"/>
                    <a:pt x="379926" y="234853"/>
                    <a:pt x="379926" y="239377"/>
                  </a:cubicBezTo>
                  <a:lnTo>
                    <a:pt x="379926" y="272507"/>
                  </a:lnTo>
                  <a:lnTo>
                    <a:pt x="365895" y="272507"/>
                  </a:lnTo>
                  <a:lnTo>
                    <a:pt x="365895" y="185960"/>
                  </a:lnTo>
                  <a:cubicBezTo>
                    <a:pt x="365895" y="181436"/>
                    <a:pt x="362229" y="177768"/>
                    <a:pt x="357704" y="177768"/>
                  </a:cubicBezTo>
                  <a:cubicBezTo>
                    <a:pt x="353180" y="177768"/>
                    <a:pt x="349512" y="181436"/>
                    <a:pt x="349512" y="185960"/>
                  </a:cubicBezTo>
                  <a:lnTo>
                    <a:pt x="349512" y="272507"/>
                  </a:lnTo>
                  <a:lnTo>
                    <a:pt x="333889" y="272507"/>
                  </a:lnTo>
                  <a:lnTo>
                    <a:pt x="333889" y="221224"/>
                  </a:lnTo>
                  <a:lnTo>
                    <a:pt x="333889" y="177526"/>
                  </a:lnTo>
                  <a:lnTo>
                    <a:pt x="333889" y="165663"/>
                  </a:lnTo>
                  <a:cubicBezTo>
                    <a:pt x="333889" y="154087"/>
                    <a:pt x="324471" y="144669"/>
                    <a:pt x="312894" y="144669"/>
                  </a:cubicBezTo>
                  <a:lnTo>
                    <a:pt x="291359" y="144669"/>
                  </a:lnTo>
                  <a:cubicBezTo>
                    <a:pt x="288522" y="115960"/>
                    <a:pt x="264241" y="93458"/>
                    <a:pt x="234799" y="93458"/>
                  </a:cubicBezTo>
                  <a:cubicBezTo>
                    <a:pt x="205357" y="93458"/>
                    <a:pt x="181074" y="115960"/>
                    <a:pt x="178237" y="144669"/>
                  </a:cubicBezTo>
                  <a:lnTo>
                    <a:pt x="155932" y="144669"/>
                  </a:lnTo>
                  <a:lnTo>
                    <a:pt x="155932" y="76555"/>
                  </a:lnTo>
                  <a:lnTo>
                    <a:pt x="221428" y="76555"/>
                  </a:lnTo>
                  <a:cubicBezTo>
                    <a:pt x="225953" y="76555"/>
                    <a:pt x="229620" y="72888"/>
                    <a:pt x="229620" y="68364"/>
                  </a:cubicBezTo>
                  <a:cubicBezTo>
                    <a:pt x="229620" y="63840"/>
                    <a:pt x="225953" y="60172"/>
                    <a:pt x="221428" y="60172"/>
                  </a:cubicBezTo>
                  <a:lnTo>
                    <a:pt x="155932" y="60172"/>
                  </a:lnTo>
                  <a:lnTo>
                    <a:pt x="155932" y="20994"/>
                  </a:lnTo>
                  <a:cubicBezTo>
                    <a:pt x="155932" y="18496"/>
                    <a:pt x="158045" y="16383"/>
                    <a:pt x="160544" y="16383"/>
                  </a:cubicBezTo>
                  <a:lnTo>
                    <a:pt x="452443" y="16383"/>
                  </a:lnTo>
                  <a:cubicBezTo>
                    <a:pt x="454942" y="16383"/>
                    <a:pt x="457055" y="18496"/>
                    <a:pt x="457055" y="20994"/>
                  </a:cubicBezTo>
                  <a:lnTo>
                    <a:pt x="457055" y="60172"/>
                  </a:lnTo>
                  <a:lnTo>
                    <a:pt x="269484" y="60172"/>
                  </a:lnTo>
                  <a:cubicBezTo>
                    <a:pt x="264959" y="60172"/>
                    <a:pt x="261293" y="63840"/>
                    <a:pt x="261293" y="68364"/>
                  </a:cubicBezTo>
                  <a:cubicBezTo>
                    <a:pt x="261293" y="72888"/>
                    <a:pt x="264959" y="76555"/>
                    <a:pt x="269484" y="76555"/>
                  </a:cubicBezTo>
                  <a:lnTo>
                    <a:pt x="457054" y="76555"/>
                  </a:lnTo>
                  <a:lnTo>
                    <a:pt x="457054" y="238102"/>
                  </a:lnTo>
                  <a:cubicBezTo>
                    <a:pt x="457054" y="242626"/>
                    <a:pt x="460720" y="246294"/>
                    <a:pt x="465245" y="246294"/>
                  </a:cubicBezTo>
                  <a:cubicBezTo>
                    <a:pt x="469770" y="246294"/>
                    <a:pt x="473437" y="242626"/>
                    <a:pt x="473437" y="238102"/>
                  </a:cubicBezTo>
                  <a:lnTo>
                    <a:pt x="473437" y="76555"/>
                  </a:lnTo>
                  <a:lnTo>
                    <a:pt x="473437" y="32857"/>
                  </a:lnTo>
                  <a:lnTo>
                    <a:pt x="473437" y="20994"/>
                  </a:lnTo>
                  <a:cubicBezTo>
                    <a:pt x="473437" y="9418"/>
                    <a:pt x="464019" y="0"/>
                    <a:pt x="452443" y="0"/>
                  </a:cubicBezTo>
                  <a:close/>
                  <a:moveTo>
                    <a:pt x="317506" y="542829"/>
                  </a:moveTo>
                  <a:lnTo>
                    <a:pt x="16384" y="542829"/>
                  </a:lnTo>
                  <a:lnTo>
                    <a:pt x="16384" y="221224"/>
                  </a:lnTo>
                  <a:lnTo>
                    <a:pt x="317506" y="221224"/>
                  </a:lnTo>
                  <a:lnTo>
                    <a:pt x="317506" y="542829"/>
                  </a:lnTo>
                  <a:close/>
                  <a:moveTo>
                    <a:pt x="234799" y="109841"/>
                  </a:moveTo>
                  <a:cubicBezTo>
                    <a:pt x="255196" y="109841"/>
                    <a:pt x="272107" y="125018"/>
                    <a:pt x="274857" y="144669"/>
                  </a:cubicBezTo>
                  <a:lnTo>
                    <a:pt x="194741" y="144669"/>
                  </a:lnTo>
                  <a:cubicBezTo>
                    <a:pt x="197491" y="125018"/>
                    <a:pt x="214400" y="109841"/>
                    <a:pt x="234799" y="109841"/>
                  </a:cubicBezTo>
                  <a:close/>
                  <a:moveTo>
                    <a:pt x="312896" y="161052"/>
                  </a:moveTo>
                  <a:cubicBezTo>
                    <a:pt x="315393" y="161052"/>
                    <a:pt x="317506" y="163163"/>
                    <a:pt x="317506" y="165663"/>
                  </a:cubicBezTo>
                  <a:lnTo>
                    <a:pt x="317506" y="204842"/>
                  </a:lnTo>
                  <a:lnTo>
                    <a:pt x="16384" y="204842"/>
                  </a:lnTo>
                  <a:lnTo>
                    <a:pt x="16384" y="165663"/>
                  </a:lnTo>
                  <a:cubicBezTo>
                    <a:pt x="16384" y="163163"/>
                    <a:pt x="18497" y="161052"/>
                    <a:pt x="20996" y="161052"/>
                  </a:cubicBezTo>
                  <a:lnTo>
                    <a:pt x="312896" y="1610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1765807" y="342947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54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39" y="16383"/>
                    <a:pt x="8192" y="16383"/>
                  </a:cubicBezTo>
                  <a:cubicBezTo>
                    <a:pt x="10354" y="16383"/>
                    <a:pt x="12462" y="15509"/>
                    <a:pt x="13980" y="13980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29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1789030" y="342947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1" y="13980"/>
                  </a:cubicBezTo>
                  <a:cubicBezTo>
                    <a:pt x="3920" y="15509"/>
                    <a:pt x="6028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8" y="12462"/>
                    <a:pt x="16383" y="10343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1812244" y="342947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2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92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2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1752332" y="3487201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8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1752332" y="3507680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7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1775602" y="3528157"/>
              <a:ext cx="43744" cy="13393"/>
            </a:xfrm>
            <a:custGeom>
              <a:rect b="b" l="l" r="r" t="t"/>
              <a:pathLst>
                <a:path extrusionOk="0" h="16383" w="53510">
                  <a:moveTo>
                    <a:pt x="4531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45319" y="16383"/>
                  </a:lnTo>
                  <a:cubicBezTo>
                    <a:pt x="49844" y="16383"/>
                    <a:pt x="53511" y="12716"/>
                    <a:pt x="53511" y="8192"/>
                  </a:cubicBezTo>
                  <a:cubicBezTo>
                    <a:pt x="53511" y="3668"/>
                    <a:pt x="49844" y="0"/>
                    <a:pt x="45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1753025" y="3696895"/>
              <a:ext cx="71548" cy="13393"/>
            </a:xfrm>
            <a:custGeom>
              <a:rect b="b" l="l" r="r" t="t"/>
              <a:pathLst>
                <a:path extrusionOk="0" h="16383" w="87520">
                  <a:moveTo>
                    <a:pt x="7932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9329" y="16383"/>
                  </a:lnTo>
                  <a:cubicBezTo>
                    <a:pt x="83854" y="16383"/>
                    <a:pt x="87520" y="12716"/>
                    <a:pt x="87520" y="8192"/>
                  </a:cubicBezTo>
                  <a:cubicBezTo>
                    <a:pt x="87520" y="3667"/>
                    <a:pt x="83853" y="0"/>
                    <a:pt x="79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1598537" y="3429474"/>
              <a:ext cx="43744" cy="13393"/>
            </a:xfrm>
            <a:custGeom>
              <a:rect b="b" l="l" r="r" t="t"/>
              <a:pathLst>
                <a:path extrusionOk="0" h="16383" w="53510">
                  <a:moveTo>
                    <a:pt x="4531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45319" y="16383"/>
                  </a:lnTo>
                  <a:cubicBezTo>
                    <a:pt x="49844" y="16383"/>
                    <a:pt x="53511" y="12716"/>
                    <a:pt x="53511" y="8192"/>
                  </a:cubicBezTo>
                  <a:cubicBezTo>
                    <a:pt x="53511" y="3668"/>
                    <a:pt x="49844" y="0"/>
                    <a:pt x="45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1653905" y="3547778"/>
              <a:ext cx="13393" cy="13403"/>
            </a:xfrm>
            <a:custGeom>
              <a:rect b="b" l="l" r="r" t="t"/>
              <a:pathLst>
                <a:path extrusionOk="0" h="16395" w="16383">
                  <a:moveTo>
                    <a:pt x="13980" y="2404"/>
                  </a:moveTo>
                  <a:cubicBezTo>
                    <a:pt x="12451" y="875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404"/>
                  </a:cubicBezTo>
                  <a:cubicBezTo>
                    <a:pt x="873" y="3932"/>
                    <a:pt x="0" y="6040"/>
                    <a:pt x="0" y="8204"/>
                  </a:cubicBezTo>
                  <a:cubicBezTo>
                    <a:pt x="0" y="10355"/>
                    <a:pt x="874" y="12463"/>
                    <a:pt x="2391" y="13992"/>
                  </a:cubicBezTo>
                  <a:cubicBezTo>
                    <a:pt x="3921" y="15510"/>
                    <a:pt x="6029" y="16395"/>
                    <a:pt x="8192" y="16395"/>
                  </a:cubicBezTo>
                  <a:cubicBezTo>
                    <a:pt x="10343" y="16395"/>
                    <a:pt x="12450" y="15510"/>
                    <a:pt x="13980" y="13992"/>
                  </a:cubicBezTo>
                  <a:cubicBezTo>
                    <a:pt x="15509" y="12463"/>
                    <a:pt x="16383" y="10355"/>
                    <a:pt x="16383" y="8204"/>
                  </a:cubicBezTo>
                  <a:cubicBezTo>
                    <a:pt x="16383" y="6041"/>
                    <a:pt x="15509" y="3933"/>
                    <a:pt x="13980" y="24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1677120" y="3547789"/>
              <a:ext cx="13393" cy="13392"/>
            </a:xfrm>
            <a:custGeom>
              <a:rect b="b" l="l" r="r" t="t"/>
              <a:pathLst>
                <a:path extrusionOk="0" h="16382" w="16383">
                  <a:moveTo>
                    <a:pt x="13991" y="2392"/>
                  </a:moveTo>
                  <a:cubicBezTo>
                    <a:pt x="12462" y="873"/>
                    <a:pt x="10354" y="0"/>
                    <a:pt x="8192" y="0"/>
                  </a:cubicBezTo>
                  <a:cubicBezTo>
                    <a:pt x="6039" y="0"/>
                    <a:pt x="3921" y="874"/>
                    <a:pt x="2402" y="2392"/>
                  </a:cubicBezTo>
                  <a:cubicBezTo>
                    <a:pt x="873" y="3920"/>
                    <a:pt x="0" y="6028"/>
                    <a:pt x="0" y="8180"/>
                  </a:cubicBezTo>
                  <a:cubicBezTo>
                    <a:pt x="0" y="10342"/>
                    <a:pt x="874" y="12450"/>
                    <a:pt x="2402" y="13979"/>
                  </a:cubicBezTo>
                  <a:cubicBezTo>
                    <a:pt x="3932" y="15497"/>
                    <a:pt x="6040" y="16382"/>
                    <a:pt x="8192" y="16382"/>
                  </a:cubicBezTo>
                  <a:cubicBezTo>
                    <a:pt x="10353" y="16382"/>
                    <a:pt x="12461" y="15497"/>
                    <a:pt x="13991" y="13979"/>
                  </a:cubicBezTo>
                  <a:cubicBezTo>
                    <a:pt x="15509" y="12450"/>
                    <a:pt x="16383" y="10342"/>
                    <a:pt x="16383" y="8180"/>
                  </a:cubicBezTo>
                  <a:cubicBezTo>
                    <a:pt x="16383" y="6028"/>
                    <a:pt x="15508" y="3920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1700342" y="3547788"/>
              <a:ext cx="13393" cy="13384"/>
            </a:xfrm>
            <a:custGeom>
              <a:rect b="b" l="l" r="r" t="t"/>
              <a:pathLst>
                <a:path extrusionOk="0" h="16372" w="16383">
                  <a:moveTo>
                    <a:pt x="13980" y="2392"/>
                  </a:moveTo>
                  <a:cubicBezTo>
                    <a:pt x="12451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392"/>
                  </a:cubicBezTo>
                  <a:cubicBezTo>
                    <a:pt x="873" y="3920"/>
                    <a:pt x="0" y="6028"/>
                    <a:pt x="0" y="8192"/>
                  </a:cubicBezTo>
                  <a:cubicBezTo>
                    <a:pt x="0" y="10343"/>
                    <a:pt x="874" y="12451"/>
                    <a:pt x="2391" y="13980"/>
                  </a:cubicBezTo>
                  <a:cubicBezTo>
                    <a:pt x="3921" y="15498"/>
                    <a:pt x="6029" y="16372"/>
                    <a:pt x="8192" y="16372"/>
                  </a:cubicBezTo>
                  <a:cubicBezTo>
                    <a:pt x="10343" y="16372"/>
                    <a:pt x="12461" y="15500"/>
                    <a:pt x="13980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4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1492912" y="3646355"/>
              <a:ext cx="212249" cy="185929"/>
            </a:xfrm>
            <a:custGeom>
              <a:rect b="b" l="l" r="r" t="t"/>
              <a:pathLst>
                <a:path extrusionOk="0" h="227436" w="259632">
                  <a:moveTo>
                    <a:pt x="251442" y="211053"/>
                  </a:moveTo>
                  <a:lnTo>
                    <a:pt x="245186" y="211053"/>
                  </a:lnTo>
                  <a:lnTo>
                    <a:pt x="245186" y="14593"/>
                  </a:lnTo>
                  <a:cubicBezTo>
                    <a:pt x="245186" y="6547"/>
                    <a:pt x="238639" y="0"/>
                    <a:pt x="230593" y="0"/>
                  </a:cubicBezTo>
                  <a:lnTo>
                    <a:pt x="210417" y="0"/>
                  </a:lnTo>
                  <a:cubicBezTo>
                    <a:pt x="202371" y="0"/>
                    <a:pt x="195824" y="6547"/>
                    <a:pt x="195824" y="14593"/>
                  </a:cubicBezTo>
                  <a:lnTo>
                    <a:pt x="195824" y="211053"/>
                  </a:lnTo>
                  <a:lnTo>
                    <a:pt x="184727" y="211053"/>
                  </a:lnTo>
                  <a:lnTo>
                    <a:pt x="184727" y="88522"/>
                  </a:lnTo>
                  <a:cubicBezTo>
                    <a:pt x="184727" y="80475"/>
                    <a:pt x="178181" y="73928"/>
                    <a:pt x="170134" y="73928"/>
                  </a:cubicBezTo>
                  <a:lnTo>
                    <a:pt x="149959" y="73928"/>
                  </a:lnTo>
                  <a:cubicBezTo>
                    <a:pt x="141913" y="73928"/>
                    <a:pt x="135367" y="80475"/>
                    <a:pt x="135367" y="88522"/>
                  </a:cubicBezTo>
                  <a:lnTo>
                    <a:pt x="135367" y="211054"/>
                  </a:lnTo>
                  <a:lnTo>
                    <a:pt x="124270" y="211054"/>
                  </a:lnTo>
                  <a:lnTo>
                    <a:pt x="124270" y="107286"/>
                  </a:lnTo>
                  <a:cubicBezTo>
                    <a:pt x="124270" y="102762"/>
                    <a:pt x="120603" y="99094"/>
                    <a:pt x="116078" y="99094"/>
                  </a:cubicBezTo>
                  <a:cubicBezTo>
                    <a:pt x="111553" y="99094"/>
                    <a:pt x="107887" y="102762"/>
                    <a:pt x="107887" y="107286"/>
                  </a:cubicBezTo>
                  <a:lnTo>
                    <a:pt x="107887" y="211053"/>
                  </a:lnTo>
                  <a:lnTo>
                    <a:pt x="91292" y="211053"/>
                  </a:lnTo>
                  <a:lnTo>
                    <a:pt x="91292" y="40230"/>
                  </a:lnTo>
                  <a:lnTo>
                    <a:pt x="107887" y="40230"/>
                  </a:lnTo>
                  <a:lnTo>
                    <a:pt x="107887" y="63597"/>
                  </a:lnTo>
                  <a:cubicBezTo>
                    <a:pt x="107887" y="68121"/>
                    <a:pt x="111553" y="71789"/>
                    <a:pt x="116078" y="71789"/>
                  </a:cubicBezTo>
                  <a:cubicBezTo>
                    <a:pt x="120603" y="71789"/>
                    <a:pt x="124270" y="68121"/>
                    <a:pt x="124270" y="63597"/>
                  </a:cubicBezTo>
                  <a:lnTo>
                    <a:pt x="124270" y="38440"/>
                  </a:lnTo>
                  <a:cubicBezTo>
                    <a:pt x="124270" y="30394"/>
                    <a:pt x="117723" y="23847"/>
                    <a:pt x="109677" y="23847"/>
                  </a:cubicBezTo>
                  <a:lnTo>
                    <a:pt x="89500" y="23847"/>
                  </a:lnTo>
                  <a:cubicBezTo>
                    <a:pt x="81453" y="23847"/>
                    <a:pt x="74907" y="30394"/>
                    <a:pt x="74907" y="38440"/>
                  </a:cubicBezTo>
                  <a:lnTo>
                    <a:pt x="74907" y="211053"/>
                  </a:lnTo>
                  <a:lnTo>
                    <a:pt x="63810" y="211053"/>
                  </a:lnTo>
                  <a:lnTo>
                    <a:pt x="63810" y="155295"/>
                  </a:lnTo>
                  <a:cubicBezTo>
                    <a:pt x="63810" y="147249"/>
                    <a:pt x="57264" y="140702"/>
                    <a:pt x="49217" y="140702"/>
                  </a:cubicBezTo>
                  <a:lnTo>
                    <a:pt x="29041" y="140702"/>
                  </a:lnTo>
                  <a:cubicBezTo>
                    <a:pt x="20995" y="140702"/>
                    <a:pt x="14448" y="147249"/>
                    <a:pt x="14448" y="155295"/>
                  </a:cubicBezTo>
                  <a:lnTo>
                    <a:pt x="14448" y="211053"/>
                  </a:lnTo>
                  <a:lnTo>
                    <a:pt x="8192" y="211053"/>
                  </a:lnTo>
                  <a:cubicBezTo>
                    <a:pt x="3668" y="211053"/>
                    <a:pt x="0" y="214721"/>
                    <a:pt x="0" y="219245"/>
                  </a:cubicBezTo>
                  <a:cubicBezTo>
                    <a:pt x="0" y="223769"/>
                    <a:pt x="3668" y="227437"/>
                    <a:pt x="8192" y="227437"/>
                  </a:cubicBezTo>
                  <a:lnTo>
                    <a:pt x="251441" y="227437"/>
                  </a:lnTo>
                  <a:cubicBezTo>
                    <a:pt x="255966" y="227437"/>
                    <a:pt x="259633" y="223769"/>
                    <a:pt x="259633" y="219245"/>
                  </a:cubicBezTo>
                  <a:cubicBezTo>
                    <a:pt x="259634" y="214721"/>
                    <a:pt x="255967" y="211053"/>
                    <a:pt x="251442" y="211053"/>
                  </a:cubicBezTo>
                  <a:close/>
                  <a:moveTo>
                    <a:pt x="47426" y="211053"/>
                  </a:moveTo>
                  <a:lnTo>
                    <a:pt x="30831" y="211053"/>
                  </a:lnTo>
                  <a:lnTo>
                    <a:pt x="30831" y="157085"/>
                  </a:lnTo>
                  <a:lnTo>
                    <a:pt x="47426" y="157085"/>
                  </a:lnTo>
                  <a:lnTo>
                    <a:pt x="47426" y="211053"/>
                  </a:lnTo>
                  <a:close/>
                  <a:moveTo>
                    <a:pt x="168343" y="211053"/>
                  </a:moveTo>
                  <a:lnTo>
                    <a:pt x="151749" y="211053"/>
                  </a:lnTo>
                  <a:lnTo>
                    <a:pt x="151749" y="90312"/>
                  </a:lnTo>
                  <a:lnTo>
                    <a:pt x="168343" y="90312"/>
                  </a:lnTo>
                  <a:lnTo>
                    <a:pt x="168343" y="211053"/>
                  </a:lnTo>
                  <a:close/>
                  <a:moveTo>
                    <a:pt x="228803" y="211053"/>
                  </a:moveTo>
                  <a:lnTo>
                    <a:pt x="212208" y="211053"/>
                  </a:lnTo>
                  <a:lnTo>
                    <a:pt x="212208" y="16383"/>
                  </a:lnTo>
                  <a:lnTo>
                    <a:pt x="228803" y="16383"/>
                  </a:lnTo>
                  <a:lnTo>
                    <a:pt x="228803" y="2110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1492913" y="3605512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8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1492913" y="3625990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8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492913" y="3646468"/>
              <a:ext cx="37763" cy="13393"/>
            </a:xfrm>
            <a:custGeom>
              <a:rect b="b" l="l" r="r" t="t"/>
              <a:pathLst>
                <a:path extrusionOk="0" h="16383" w="46193">
                  <a:moveTo>
                    <a:pt x="3800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38001" y="16383"/>
                  </a:lnTo>
                  <a:cubicBezTo>
                    <a:pt x="42526" y="16383"/>
                    <a:pt x="46193" y="12716"/>
                    <a:pt x="46193" y="8192"/>
                  </a:cubicBezTo>
                  <a:cubicBezTo>
                    <a:pt x="46193" y="3668"/>
                    <a:pt x="42526" y="0"/>
                    <a:pt x="38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1642293" y="3605512"/>
              <a:ext cx="51787" cy="13393"/>
            </a:xfrm>
            <a:custGeom>
              <a:rect b="b" l="l" r="r" t="t"/>
              <a:pathLst>
                <a:path extrusionOk="0" h="16383" w="63348">
                  <a:moveTo>
                    <a:pt x="55157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157" y="16383"/>
                  </a:lnTo>
                  <a:cubicBezTo>
                    <a:pt x="59682" y="16383"/>
                    <a:pt x="63348" y="12716"/>
                    <a:pt x="63348" y="8192"/>
                  </a:cubicBezTo>
                  <a:cubicBezTo>
                    <a:pt x="63348" y="3668"/>
                    <a:pt x="59682" y="0"/>
                    <a:pt x="55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1486631" y="3547783"/>
              <a:ext cx="43744" cy="13393"/>
            </a:xfrm>
            <a:custGeom>
              <a:rect b="b" l="l" r="r" t="t"/>
              <a:pathLst>
                <a:path extrusionOk="0" h="16383" w="53510">
                  <a:moveTo>
                    <a:pt x="4531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45319" y="16383"/>
                  </a:lnTo>
                  <a:cubicBezTo>
                    <a:pt x="49844" y="16383"/>
                    <a:pt x="53511" y="12716"/>
                    <a:pt x="53511" y="8192"/>
                  </a:cubicBezTo>
                  <a:cubicBezTo>
                    <a:pt x="53511" y="3668"/>
                    <a:pt x="49844" y="0"/>
                    <a:pt x="45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" name="Google Shape;1427;p27" title="Diagra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25" y="956262"/>
            <a:ext cx="2173350" cy="23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429" name="Google Shape;1429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0" name="Google Shape;1430;p27"/>
          <p:cNvSpPr txBox="1"/>
          <p:nvPr/>
        </p:nvSpPr>
        <p:spPr>
          <a:xfrm>
            <a:off x="4178850" y="3653350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1" name="Google Shape;1431;p27"/>
          <p:cNvSpPr txBox="1"/>
          <p:nvPr/>
        </p:nvSpPr>
        <p:spPr>
          <a:xfrm>
            <a:off x="4178848" y="3930025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2" name="Google Shape;1432;p27"/>
          <p:cNvSpPr txBox="1"/>
          <p:nvPr/>
        </p:nvSpPr>
        <p:spPr>
          <a:xfrm>
            <a:off x="7021348" y="3653350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3" name="Google Shape;1433;p27"/>
          <p:cNvSpPr txBox="1"/>
          <p:nvPr/>
        </p:nvSpPr>
        <p:spPr>
          <a:xfrm>
            <a:off x="7021346" y="3930025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4" name="Google Shape;1434;p27"/>
          <p:cNvSpPr txBox="1"/>
          <p:nvPr/>
        </p:nvSpPr>
        <p:spPr>
          <a:xfrm>
            <a:off x="1336350" y="3653350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5" name="Google Shape;1435;p27"/>
          <p:cNvSpPr txBox="1"/>
          <p:nvPr/>
        </p:nvSpPr>
        <p:spPr>
          <a:xfrm>
            <a:off x="1336350" y="3930025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6" name="Google Shape;1436;p27"/>
          <p:cNvSpPr/>
          <p:nvPr/>
        </p:nvSpPr>
        <p:spPr>
          <a:xfrm>
            <a:off x="452556" y="3401970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7" name="Google Shape;1437;p27"/>
          <p:cNvSpPr/>
          <p:nvPr/>
        </p:nvSpPr>
        <p:spPr>
          <a:xfrm>
            <a:off x="3295056" y="3401957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8" name="Google Shape;1438;p27"/>
          <p:cNvSpPr/>
          <p:nvPr/>
        </p:nvSpPr>
        <p:spPr>
          <a:xfrm>
            <a:off x="6137556" y="3401957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439" name="Google Shape;1439;p27"/>
          <p:cNvGraphicFramePr/>
          <p:nvPr/>
        </p:nvGraphicFramePr>
        <p:xfrm>
          <a:off x="3044750" y="1183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{49BA0EB9-2EC4-4A76-AA04-2DE7CB0B0C9D}</a:tableStyleId>
              </a:tblPr>
              <a:tblGrid>
                <a:gridCol w="1387975"/>
                <a:gridCol w="655150"/>
                <a:gridCol w="664000"/>
                <a:gridCol w="664000"/>
                <a:gridCol w="664000"/>
              </a:tblGrid>
              <a:tr h="4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Q1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Q2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Q3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Q4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1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5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2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5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3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440" name="Google Shape;1440;p27"/>
          <p:cNvSpPr txBox="1"/>
          <p:nvPr/>
        </p:nvSpPr>
        <p:spPr>
          <a:xfrm>
            <a:off x="4178850" y="3310913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36%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1" name="Google Shape;1441;p27"/>
          <p:cNvSpPr txBox="1"/>
          <p:nvPr/>
        </p:nvSpPr>
        <p:spPr>
          <a:xfrm>
            <a:off x="7021348" y="3310913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39%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2" name="Google Shape;1442;p27"/>
          <p:cNvSpPr txBox="1"/>
          <p:nvPr/>
        </p:nvSpPr>
        <p:spPr>
          <a:xfrm>
            <a:off x="1336350" y="3310913"/>
            <a:ext cx="167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25 %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3" name="Google Shape;1443;p27"/>
          <p:cNvSpPr/>
          <p:nvPr/>
        </p:nvSpPr>
        <p:spPr>
          <a:xfrm>
            <a:off x="7427550" y="1406088"/>
            <a:ext cx="232500" cy="23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4" name="Google Shape;1444;p27"/>
          <p:cNvSpPr txBox="1"/>
          <p:nvPr/>
        </p:nvSpPr>
        <p:spPr>
          <a:xfrm>
            <a:off x="7754775" y="1353138"/>
            <a:ext cx="92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Concept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5" name="Google Shape;1445;p27"/>
          <p:cNvSpPr/>
          <p:nvPr/>
        </p:nvSpPr>
        <p:spPr>
          <a:xfrm>
            <a:off x="7427550" y="2025744"/>
            <a:ext cx="232500" cy="23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6" name="Google Shape;1446;p27"/>
          <p:cNvSpPr txBox="1"/>
          <p:nvPr/>
        </p:nvSpPr>
        <p:spPr>
          <a:xfrm>
            <a:off x="7754775" y="1972792"/>
            <a:ext cx="92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Execute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7" name="Google Shape;1447;p27"/>
          <p:cNvSpPr/>
          <p:nvPr/>
        </p:nvSpPr>
        <p:spPr>
          <a:xfrm>
            <a:off x="7438275" y="2645400"/>
            <a:ext cx="232500" cy="23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8" name="Google Shape;1448;p27"/>
          <p:cNvSpPr txBox="1"/>
          <p:nvPr/>
        </p:nvSpPr>
        <p:spPr>
          <a:xfrm>
            <a:off x="7762954" y="2592460"/>
            <a:ext cx="92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Evaluate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9" name="Google Shape;1449;p27"/>
          <p:cNvSpPr txBox="1"/>
          <p:nvPr/>
        </p:nvSpPr>
        <p:spPr>
          <a:xfrm>
            <a:off x="853725" y="4410938"/>
            <a:ext cx="7436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50" name="Google Shape;1450;p27"/>
          <p:cNvGrpSpPr/>
          <p:nvPr/>
        </p:nvGrpSpPr>
        <p:grpSpPr>
          <a:xfrm>
            <a:off x="6251207" y="3573496"/>
            <a:ext cx="504097" cy="388322"/>
            <a:chOff x="4715669" y="3439821"/>
            <a:chExt cx="504097" cy="388322"/>
          </a:xfrm>
        </p:grpSpPr>
        <p:sp>
          <p:nvSpPr>
            <p:cNvPr id="1451" name="Google Shape;1451;p27"/>
            <p:cNvSpPr/>
            <p:nvPr/>
          </p:nvSpPr>
          <p:spPr>
            <a:xfrm>
              <a:off x="4762609" y="3439821"/>
              <a:ext cx="457157" cy="388322"/>
            </a:xfrm>
            <a:custGeom>
              <a:rect b="b" l="l" r="r" t="t"/>
              <a:pathLst>
                <a:path extrusionOk="0" h="475012" w="559214">
                  <a:moveTo>
                    <a:pt x="551022" y="458628"/>
                  </a:moveTo>
                  <a:lnTo>
                    <a:pt x="548269" y="458628"/>
                  </a:lnTo>
                  <a:lnTo>
                    <a:pt x="548269" y="335165"/>
                  </a:lnTo>
                  <a:cubicBezTo>
                    <a:pt x="548269" y="326874"/>
                    <a:pt x="541551" y="320128"/>
                    <a:pt x="533291" y="320128"/>
                  </a:cubicBezTo>
                  <a:lnTo>
                    <a:pt x="498050" y="320128"/>
                  </a:lnTo>
                  <a:cubicBezTo>
                    <a:pt x="493526" y="320128"/>
                    <a:pt x="489858" y="323796"/>
                    <a:pt x="489858" y="328320"/>
                  </a:cubicBezTo>
                  <a:cubicBezTo>
                    <a:pt x="489858" y="332844"/>
                    <a:pt x="493526" y="336511"/>
                    <a:pt x="498050" y="336511"/>
                  </a:cubicBezTo>
                  <a:lnTo>
                    <a:pt x="531886" y="336511"/>
                  </a:lnTo>
                  <a:lnTo>
                    <a:pt x="531886" y="458628"/>
                  </a:lnTo>
                  <a:lnTo>
                    <a:pt x="324336" y="458628"/>
                  </a:lnTo>
                  <a:lnTo>
                    <a:pt x="324336" y="336511"/>
                  </a:lnTo>
                  <a:lnTo>
                    <a:pt x="451085" y="336511"/>
                  </a:lnTo>
                  <a:cubicBezTo>
                    <a:pt x="455609" y="336511"/>
                    <a:pt x="459276" y="332844"/>
                    <a:pt x="459276" y="328320"/>
                  </a:cubicBezTo>
                  <a:cubicBezTo>
                    <a:pt x="459276" y="323796"/>
                    <a:pt x="455609" y="320128"/>
                    <a:pt x="451085" y="320128"/>
                  </a:cubicBezTo>
                  <a:lnTo>
                    <a:pt x="322930" y="320128"/>
                  </a:lnTo>
                  <a:cubicBezTo>
                    <a:pt x="314671" y="320128"/>
                    <a:pt x="307952" y="326874"/>
                    <a:pt x="307952" y="335165"/>
                  </a:cubicBezTo>
                  <a:lnTo>
                    <a:pt x="307952" y="458628"/>
                  </a:lnTo>
                  <a:lnTo>
                    <a:pt x="300836" y="458628"/>
                  </a:lnTo>
                  <a:lnTo>
                    <a:pt x="300836" y="434693"/>
                  </a:lnTo>
                  <a:cubicBezTo>
                    <a:pt x="300836" y="423962"/>
                    <a:pt x="292112" y="415232"/>
                    <a:pt x="281387" y="415232"/>
                  </a:cubicBezTo>
                  <a:lnTo>
                    <a:pt x="252481" y="415232"/>
                  </a:lnTo>
                  <a:lnTo>
                    <a:pt x="252481" y="395599"/>
                  </a:lnTo>
                  <a:cubicBezTo>
                    <a:pt x="252481" y="385060"/>
                    <a:pt x="243906" y="376485"/>
                    <a:pt x="233367" y="376485"/>
                  </a:cubicBezTo>
                  <a:lnTo>
                    <a:pt x="228137" y="376485"/>
                  </a:lnTo>
                  <a:lnTo>
                    <a:pt x="220990" y="344919"/>
                  </a:lnTo>
                  <a:cubicBezTo>
                    <a:pt x="219991" y="340508"/>
                    <a:pt x="215603" y="337739"/>
                    <a:pt x="211192" y="338738"/>
                  </a:cubicBezTo>
                  <a:cubicBezTo>
                    <a:pt x="206779" y="339738"/>
                    <a:pt x="204013" y="344125"/>
                    <a:pt x="205011" y="348537"/>
                  </a:cubicBezTo>
                  <a:lnTo>
                    <a:pt x="211339" y="376484"/>
                  </a:lnTo>
                  <a:lnTo>
                    <a:pt x="91078" y="376484"/>
                  </a:lnTo>
                  <a:lnTo>
                    <a:pt x="109578" y="294792"/>
                  </a:lnTo>
                  <a:cubicBezTo>
                    <a:pt x="119956" y="301405"/>
                    <a:pt x="132236" y="305251"/>
                    <a:pt x="145397" y="305251"/>
                  </a:cubicBezTo>
                  <a:cubicBezTo>
                    <a:pt x="163036" y="305251"/>
                    <a:pt x="179101" y="298360"/>
                    <a:pt x="191106" y="287122"/>
                  </a:cubicBezTo>
                  <a:lnTo>
                    <a:pt x="196604" y="311401"/>
                  </a:lnTo>
                  <a:cubicBezTo>
                    <a:pt x="197604" y="315814"/>
                    <a:pt x="201991" y="318580"/>
                    <a:pt x="206402" y="317582"/>
                  </a:cubicBezTo>
                  <a:cubicBezTo>
                    <a:pt x="210815" y="316583"/>
                    <a:pt x="213582" y="312195"/>
                    <a:pt x="212583" y="307784"/>
                  </a:cubicBezTo>
                  <a:lnTo>
                    <a:pt x="204124" y="270427"/>
                  </a:lnTo>
                  <a:cubicBezTo>
                    <a:pt x="209530" y="260674"/>
                    <a:pt x="212625" y="249450"/>
                    <a:pt x="212625" y="237506"/>
                  </a:cubicBezTo>
                  <a:cubicBezTo>
                    <a:pt x="212625" y="211886"/>
                    <a:pt x="198435" y="189544"/>
                    <a:pt x="177561" y="178035"/>
                  </a:cubicBezTo>
                  <a:lnTo>
                    <a:pt x="100691" y="88429"/>
                  </a:lnTo>
                  <a:lnTo>
                    <a:pt x="340520" y="88429"/>
                  </a:lnTo>
                  <a:cubicBezTo>
                    <a:pt x="347464" y="88429"/>
                    <a:pt x="353214" y="83272"/>
                    <a:pt x="354180" y="76588"/>
                  </a:cubicBezTo>
                  <a:lnTo>
                    <a:pt x="381880" y="76588"/>
                  </a:lnTo>
                  <a:cubicBezTo>
                    <a:pt x="385621" y="84572"/>
                    <a:pt x="391251" y="91488"/>
                    <a:pt x="398195" y="96736"/>
                  </a:cubicBezTo>
                  <a:lnTo>
                    <a:pt x="398195" y="127212"/>
                  </a:lnTo>
                  <a:lnTo>
                    <a:pt x="365111" y="160586"/>
                  </a:lnTo>
                  <a:cubicBezTo>
                    <a:pt x="361946" y="163779"/>
                    <a:pt x="361946" y="168927"/>
                    <a:pt x="365111" y="172120"/>
                  </a:cubicBezTo>
                  <a:lnTo>
                    <a:pt x="400529" y="207848"/>
                  </a:lnTo>
                  <a:lnTo>
                    <a:pt x="396447" y="210210"/>
                  </a:lnTo>
                  <a:cubicBezTo>
                    <a:pt x="392368" y="212569"/>
                    <a:pt x="389521" y="217507"/>
                    <a:pt x="389521" y="222219"/>
                  </a:cubicBezTo>
                  <a:lnTo>
                    <a:pt x="389521" y="252355"/>
                  </a:lnTo>
                  <a:cubicBezTo>
                    <a:pt x="389521" y="257067"/>
                    <a:pt x="392368" y="262005"/>
                    <a:pt x="396447" y="264363"/>
                  </a:cubicBezTo>
                  <a:lnTo>
                    <a:pt x="422481" y="279427"/>
                  </a:lnTo>
                  <a:cubicBezTo>
                    <a:pt x="424492" y="280589"/>
                    <a:pt x="426890" y="281205"/>
                    <a:pt x="429418" y="281205"/>
                  </a:cubicBezTo>
                  <a:cubicBezTo>
                    <a:pt x="431947" y="281205"/>
                    <a:pt x="434345" y="280590"/>
                    <a:pt x="436357" y="279427"/>
                  </a:cubicBezTo>
                  <a:lnTo>
                    <a:pt x="462389" y="264364"/>
                  </a:lnTo>
                  <a:cubicBezTo>
                    <a:pt x="466468" y="262005"/>
                    <a:pt x="469315" y="257067"/>
                    <a:pt x="469315" y="252355"/>
                  </a:cubicBezTo>
                  <a:lnTo>
                    <a:pt x="469315" y="222219"/>
                  </a:lnTo>
                  <a:cubicBezTo>
                    <a:pt x="469315" y="217508"/>
                    <a:pt x="466468" y="212569"/>
                    <a:pt x="462389" y="210211"/>
                  </a:cubicBezTo>
                  <a:lnTo>
                    <a:pt x="459223" y="208379"/>
                  </a:lnTo>
                  <a:lnTo>
                    <a:pt x="495167" y="172120"/>
                  </a:lnTo>
                  <a:cubicBezTo>
                    <a:pt x="498332" y="168928"/>
                    <a:pt x="498332" y="163779"/>
                    <a:pt x="495167" y="160586"/>
                  </a:cubicBezTo>
                  <a:lnTo>
                    <a:pt x="462081" y="127212"/>
                  </a:lnTo>
                  <a:lnTo>
                    <a:pt x="462081" y="96737"/>
                  </a:lnTo>
                  <a:cubicBezTo>
                    <a:pt x="475062" y="86927"/>
                    <a:pt x="483477" y="71302"/>
                    <a:pt x="483477" y="53732"/>
                  </a:cubicBezTo>
                  <a:cubicBezTo>
                    <a:pt x="483477" y="24105"/>
                    <a:pt x="459549" y="0"/>
                    <a:pt x="430138" y="0"/>
                  </a:cubicBezTo>
                  <a:cubicBezTo>
                    <a:pt x="408838" y="0"/>
                    <a:pt x="390422" y="12649"/>
                    <a:pt x="381881" y="30877"/>
                  </a:cubicBezTo>
                  <a:lnTo>
                    <a:pt x="354181" y="30877"/>
                  </a:lnTo>
                  <a:cubicBezTo>
                    <a:pt x="353214" y="24192"/>
                    <a:pt x="347465" y="19036"/>
                    <a:pt x="340521" y="19036"/>
                  </a:cubicBezTo>
                  <a:lnTo>
                    <a:pt x="185677" y="19036"/>
                  </a:lnTo>
                  <a:cubicBezTo>
                    <a:pt x="181153" y="19036"/>
                    <a:pt x="177485" y="22704"/>
                    <a:pt x="177485" y="27228"/>
                  </a:cubicBezTo>
                  <a:cubicBezTo>
                    <a:pt x="177485" y="31752"/>
                    <a:pt x="181153" y="35419"/>
                    <a:pt x="185677" y="35419"/>
                  </a:cubicBezTo>
                  <a:lnTo>
                    <a:pt x="337958" y="35419"/>
                  </a:lnTo>
                  <a:lnTo>
                    <a:pt x="337958" y="72046"/>
                  </a:lnTo>
                  <a:lnTo>
                    <a:pt x="319565" y="72046"/>
                  </a:lnTo>
                  <a:lnTo>
                    <a:pt x="319565" y="61707"/>
                  </a:lnTo>
                  <a:cubicBezTo>
                    <a:pt x="319565" y="55326"/>
                    <a:pt x="314375" y="50135"/>
                    <a:pt x="307996" y="50135"/>
                  </a:cubicBezTo>
                  <a:lnTo>
                    <a:pt x="271974" y="50135"/>
                  </a:lnTo>
                  <a:cubicBezTo>
                    <a:pt x="265595" y="50135"/>
                    <a:pt x="260405" y="55326"/>
                    <a:pt x="260405" y="61707"/>
                  </a:cubicBezTo>
                  <a:lnTo>
                    <a:pt x="260405" y="72046"/>
                  </a:lnTo>
                  <a:lnTo>
                    <a:pt x="103481" y="72046"/>
                  </a:lnTo>
                  <a:cubicBezTo>
                    <a:pt x="105545" y="66328"/>
                    <a:pt x="106674" y="60161"/>
                    <a:pt x="106674" y="53732"/>
                  </a:cubicBezTo>
                  <a:cubicBezTo>
                    <a:pt x="106674" y="47305"/>
                    <a:pt x="105545" y="41137"/>
                    <a:pt x="103481" y="35419"/>
                  </a:cubicBezTo>
                  <a:lnTo>
                    <a:pt x="139804" y="35419"/>
                  </a:lnTo>
                  <a:cubicBezTo>
                    <a:pt x="144327" y="35419"/>
                    <a:pt x="147995" y="31752"/>
                    <a:pt x="147995" y="27228"/>
                  </a:cubicBezTo>
                  <a:cubicBezTo>
                    <a:pt x="147995" y="22704"/>
                    <a:pt x="144327" y="19036"/>
                    <a:pt x="139804" y="19036"/>
                  </a:cubicBezTo>
                  <a:lnTo>
                    <a:pt x="94017" y="19036"/>
                  </a:lnTo>
                  <a:cubicBezTo>
                    <a:pt x="84225" y="7404"/>
                    <a:pt x="69627" y="0"/>
                    <a:pt x="53336" y="0"/>
                  </a:cubicBezTo>
                  <a:cubicBezTo>
                    <a:pt x="23926" y="3"/>
                    <a:pt x="0" y="24107"/>
                    <a:pt x="0" y="53735"/>
                  </a:cubicBezTo>
                  <a:cubicBezTo>
                    <a:pt x="0" y="78928"/>
                    <a:pt x="17304" y="100116"/>
                    <a:pt x="40564" y="105899"/>
                  </a:cubicBezTo>
                  <a:lnTo>
                    <a:pt x="83026" y="212268"/>
                  </a:lnTo>
                  <a:cubicBezTo>
                    <a:pt x="79903" y="220074"/>
                    <a:pt x="78167" y="228588"/>
                    <a:pt x="78167" y="237508"/>
                  </a:cubicBezTo>
                  <a:cubicBezTo>
                    <a:pt x="78167" y="254925"/>
                    <a:pt x="84727" y="270825"/>
                    <a:pt x="95485" y="282839"/>
                  </a:cubicBezTo>
                  <a:lnTo>
                    <a:pt x="74279" y="376486"/>
                  </a:lnTo>
                  <a:lnTo>
                    <a:pt x="70735" y="376486"/>
                  </a:lnTo>
                  <a:cubicBezTo>
                    <a:pt x="60196" y="376486"/>
                    <a:pt x="51621" y="385061"/>
                    <a:pt x="51621" y="395600"/>
                  </a:cubicBezTo>
                  <a:lnTo>
                    <a:pt x="51621" y="415233"/>
                  </a:lnTo>
                  <a:lnTo>
                    <a:pt x="41714" y="415233"/>
                  </a:lnTo>
                  <a:cubicBezTo>
                    <a:pt x="30991" y="415233"/>
                    <a:pt x="22266" y="423964"/>
                    <a:pt x="22266" y="434695"/>
                  </a:cubicBezTo>
                  <a:lnTo>
                    <a:pt x="22266" y="458629"/>
                  </a:lnTo>
                  <a:lnTo>
                    <a:pt x="14494" y="458629"/>
                  </a:lnTo>
                  <a:cubicBezTo>
                    <a:pt x="9970" y="458629"/>
                    <a:pt x="6302" y="462297"/>
                    <a:pt x="6302" y="466821"/>
                  </a:cubicBezTo>
                  <a:cubicBezTo>
                    <a:pt x="6302" y="471345"/>
                    <a:pt x="9970" y="475012"/>
                    <a:pt x="14494" y="475012"/>
                  </a:cubicBezTo>
                  <a:lnTo>
                    <a:pt x="551022" y="475012"/>
                  </a:lnTo>
                  <a:cubicBezTo>
                    <a:pt x="555546" y="475012"/>
                    <a:pt x="559214" y="471345"/>
                    <a:pt x="559214" y="466821"/>
                  </a:cubicBezTo>
                  <a:cubicBezTo>
                    <a:pt x="559214" y="462296"/>
                    <a:pt x="555546" y="458628"/>
                    <a:pt x="551022" y="458628"/>
                  </a:cubicBezTo>
                  <a:close/>
                  <a:moveTo>
                    <a:pt x="382463" y="166355"/>
                  </a:moveTo>
                  <a:lnTo>
                    <a:pt x="409570" y="139011"/>
                  </a:lnTo>
                  <a:lnTo>
                    <a:pt x="420577" y="139011"/>
                  </a:lnTo>
                  <a:lnTo>
                    <a:pt x="420813" y="139249"/>
                  </a:lnTo>
                  <a:lnTo>
                    <a:pt x="388203" y="172143"/>
                  </a:lnTo>
                  <a:lnTo>
                    <a:pt x="382463" y="166355"/>
                  </a:lnTo>
                  <a:close/>
                  <a:moveTo>
                    <a:pt x="414579" y="122629"/>
                  </a:moveTo>
                  <a:lnTo>
                    <a:pt x="414579" y="105129"/>
                  </a:lnTo>
                  <a:cubicBezTo>
                    <a:pt x="419503" y="106645"/>
                    <a:pt x="424727" y="107467"/>
                    <a:pt x="430138" y="107467"/>
                  </a:cubicBezTo>
                  <a:cubicBezTo>
                    <a:pt x="435549" y="107467"/>
                    <a:pt x="440772" y="106645"/>
                    <a:pt x="445697" y="105129"/>
                  </a:cubicBezTo>
                  <a:lnTo>
                    <a:pt x="445697" y="122629"/>
                  </a:lnTo>
                  <a:lnTo>
                    <a:pt x="414579" y="122629"/>
                  </a:lnTo>
                  <a:close/>
                  <a:moveTo>
                    <a:pt x="452931" y="250909"/>
                  </a:moveTo>
                  <a:lnTo>
                    <a:pt x="429417" y="264514"/>
                  </a:lnTo>
                  <a:lnTo>
                    <a:pt x="405903" y="250908"/>
                  </a:lnTo>
                  <a:lnTo>
                    <a:pt x="405903" y="223668"/>
                  </a:lnTo>
                  <a:lnTo>
                    <a:pt x="429417" y="210063"/>
                  </a:lnTo>
                  <a:lnTo>
                    <a:pt x="452931" y="223667"/>
                  </a:lnTo>
                  <a:lnTo>
                    <a:pt x="452931" y="250909"/>
                  </a:lnTo>
                  <a:close/>
                  <a:moveTo>
                    <a:pt x="444561" y="199898"/>
                  </a:moveTo>
                  <a:lnTo>
                    <a:pt x="436355" y="195150"/>
                  </a:lnTo>
                  <a:cubicBezTo>
                    <a:pt x="434344" y="193988"/>
                    <a:pt x="431946" y="193373"/>
                    <a:pt x="429417" y="193373"/>
                  </a:cubicBezTo>
                  <a:cubicBezTo>
                    <a:pt x="426889" y="193373"/>
                    <a:pt x="424490" y="193988"/>
                    <a:pt x="422480" y="195151"/>
                  </a:cubicBezTo>
                  <a:lnTo>
                    <a:pt x="415190" y="199368"/>
                  </a:lnTo>
                  <a:lnTo>
                    <a:pt x="399738" y="183780"/>
                  </a:lnTo>
                  <a:lnTo>
                    <a:pt x="430139" y="153113"/>
                  </a:lnTo>
                  <a:lnTo>
                    <a:pt x="460541" y="183780"/>
                  </a:lnTo>
                  <a:lnTo>
                    <a:pt x="444561" y="199898"/>
                  </a:lnTo>
                  <a:close/>
                  <a:moveTo>
                    <a:pt x="477813" y="166355"/>
                  </a:moveTo>
                  <a:lnTo>
                    <a:pt x="472371" y="171845"/>
                  </a:lnTo>
                  <a:lnTo>
                    <a:pt x="472075" y="172143"/>
                  </a:lnTo>
                  <a:lnTo>
                    <a:pt x="439465" y="139248"/>
                  </a:lnTo>
                  <a:lnTo>
                    <a:pt x="439699" y="139011"/>
                  </a:lnTo>
                  <a:lnTo>
                    <a:pt x="450707" y="139011"/>
                  </a:lnTo>
                  <a:lnTo>
                    <a:pt x="477813" y="166355"/>
                  </a:lnTo>
                  <a:close/>
                  <a:moveTo>
                    <a:pt x="430138" y="16386"/>
                  </a:moveTo>
                  <a:cubicBezTo>
                    <a:pt x="450515" y="16386"/>
                    <a:pt x="467093" y="33141"/>
                    <a:pt x="467093" y="53736"/>
                  </a:cubicBezTo>
                  <a:cubicBezTo>
                    <a:pt x="467093" y="74329"/>
                    <a:pt x="450516" y="91085"/>
                    <a:pt x="430138" y="91085"/>
                  </a:cubicBezTo>
                  <a:cubicBezTo>
                    <a:pt x="409762" y="91085"/>
                    <a:pt x="393185" y="74330"/>
                    <a:pt x="393185" y="53736"/>
                  </a:cubicBezTo>
                  <a:cubicBezTo>
                    <a:pt x="393184" y="33141"/>
                    <a:pt x="409762" y="16386"/>
                    <a:pt x="430138" y="16386"/>
                  </a:cubicBezTo>
                  <a:close/>
                  <a:moveTo>
                    <a:pt x="354341" y="47263"/>
                  </a:moveTo>
                  <a:lnTo>
                    <a:pt x="377202" y="47263"/>
                  </a:lnTo>
                  <a:cubicBezTo>
                    <a:pt x="376947" y="49387"/>
                    <a:pt x="376801" y="51544"/>
                    <a:pt x="376801" y="53736"/>
                  </a:cubicBezTo>
                  <a:cubicBezTo>
                    <a:pt x="376801" y="55928"/>
                    <a:pt x="376947" y="58084"/>
                    <a:pt x="377202" y="60208"/>
                  </a:cubicBezTo>
                  <a:lnTo>
                    <a:pt x="354341" y="60208"/>
                  </a:lnTo>
                  <a:lnTo>
                    <a:pt x="354341" y="47263"/>
                  </a:lnTo>
                  <a:close/>
                  <a:moveTo>
                    <a:pt x="276788" y="66520"/>
                  </a:moveTo>
                  <a:lnTo>
                    <a:pt x="303181" y="66520"/>
                  </a:lnTo>
                  <a:lnTo>
                    <a:pt x="303181" y="72049"/>
                  </a:lnTo>
                  <a:lnTo>
                    <a:pt x="276788" y="72049"/>
                  </a:lnTo>
                  <a:lnTo>
                    <a:pt x="276788" y="66520"/>
                  </a:lnTo>
                  <a:close/>
                  <a:moveTo>
                    <a:pt x="16383" y="53735"/>
                  </a:moveTo>
                  <a:cubicBezTo>
                    <a:pt x="16383" y="33141"/>
                    <a:pt x="32960" y="16385"/>
                    <a:pt x="53336" y="16385"/>
                  </a:cubicBezTo>
                  <a:cubicBezTo>
                    <a:pt x="73714" y="16385"/>
                    <a:pt x="90291" y="33140"/>
                    <a:pt x="90291" y="53735"/>
                  </a:cubicBezTo>
                  <a:cubicBezTo>
                    <a:pt x="90291" y="74328"/>
                    <a:pt x="73714" y="91084"/>
                    <a:pt x="53336" y="91084"/>
                  </a:cubicBezTo>
                  <a:cubicBezTo>
                    <a:pt x="32960" y="91085"/>
                    <a:pt x="16383" y="74329"/>
                    <a:pt x="16383" y="53735"/>
                  </a:cubicBezTo>
                  <a:close/>
                  <a:moveTo>
                    <a:pt x="58721" y="107194"/>
                  </a:moveTo>
                  <a:cubicBezTo>
                    <a:pt x="68869" y="106164"/>
                    <a:pt x="78177" y="102248"/>
                    <a:pt x="85846" y="96289"/>
                  </a:cubicBezTo>
                  <a:lnTo>
                    <a:pt x="148961" y="169861"/>
                  </a:lnTo>
                  <a:cubicBezTo>
                    <a:pt x="147780" y="169797"/>
                    <a:pt x="146592" y="169763"/>
                    <a:pt x="145396" y="169763"/>
                  </a:cubicBezTo>
                  <a:cubicBezTo>
                    <a:pt x="124549" y="169763"/>
                    <a:pt x="105887" y="179375"/>
                    <a:pt x="93546" y="194431"/>
                  </a:cubicBezTo>
                  <a:lnTo>
                    <a:pt x="58721" y="107194"/>
                  </a:lnTo>
                  <a:close/>
                  <a:moveTo>
                    <a:pt x="94551" y="237507"/>
                  </a:moveTo>
                  <a:cubicBezTo>
                    <a:pt x="94550" y="209187"/>
                    <a:pt x="117360" y="186147"/>
                    <a:pt x="145397" y="186147"/>
                  </a:cubicBezTo>
                  <a:cubicBezTo>
                    <a:pt x="173433" y="186147"/>
                    <a:pt x="196242" y="209187"/>
                    <a:pt x="196242" y="237507"/>
                  </a:cubicBezTo>
                  <a:cubicBezTo>
                    <a:pt x="196242" y="265828"/>
                    <a:pt x="173433" y="288868"/>
                    <a:pt x="145397" y="288868"/>
                  </a:cubicBezTo>
                  <a:cubicBezTo>
                    <a:pt x="117361" y="288868"/>
                    <a:pt x="94551" y="265827"/>
                    <a:pt x="94551" y="237507"/>
                  </a:cubicBezTo>
                  <a:close/>
                  <a:moveTo>
                    <a:pt x="68005" y="395599"/>
                  </a:moveTo>
                  <a:cubicBezTo>
                    <a:pt x="68005" y="394119"/>
                    <a:pt x="69255" y="392868"/>
                    <a:pt x="70735" y="392868"/>
                  </a:cubicBezTo>
                  <a:lnTo>
                    <a:pt x="233369" y="392868"/>
                  </a:lnTo>
                  <a:cubicBezTo>
                    <a:pt x="234849" y="392868"/>
                    <a:pt x="236100" y="394119"/>
                    <a:pt x="236100" y="395599"/>
                  </a:cubicBezTo>
                  <a:lnTo>
                    <a:pt x="236100" y="415232"/>
                  </a:lnTo>
                  <a:lnTo>
                    <a:pt x="68005" y="415232"/>
                  </a:lnTo>
                  <a:lnTo>
                    <a:pt x="68005" y="395599"/>
                  </a:lnTo>
                  <a:close/>
                  <a:moveTo>
                    <a:pt x="284454" y="458628"/>
                  </a:moveTo>
                  <a:lnTo>
                    <a:pt x="38648" y="458628"/>
                  </a:lnTo>
                  <a:lnTo>
                    <a:pt x="38648" y="434693"/>
                  </a:lnTo>
                  <a:cubicBezTo>
                    <a:pt x="38648" y="433026"/>
                    <a:pt x="40052" y="431616"/>
                    <a:pt x="41713" y="431616"/>
                  </a:cubicBezTo>
                  <a:lnTo>
                    <a:pt x="281388" y="431616"/>
                  </a:lnTo>
                  <a:cubicBezTo>
                    <a:pt x="283051" y="431616"/>
                    <a:pt x="284454" y="433025"/>
                    <a:pt x="284454" y="434693"/>
                  </a:cubicBezTo>
                  <a:lnTo>
                    <a:pt x="284454" y="4586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4851766" y="3604107"/>
              <a:ext cx="59471" cy="59875"/>
            </a:xfrm>
            <a:custGeom>
              <a:rect b="b" l="l" r="r" t="t"/>
              <a:pathLst>
                <a:path extrusionOk="0" h="73241" w="72748">
                  <a:moveTo>
                    <a:pt x="36375" y="0"/>
                  </a:moveTo>
                  <a:cubicBezTo>
                    <a:pt x="16318" y="0"/>
                    <a:pt x="0" y="16428"/>
                    <a:pt x="0" y="36621"/>
                  </a:cubicBezTo>
                  <a:cubicBezTo>
                    <a:pt x="-1" y="56814"/>
                    <a:pt x="16318" y="73241"/>
                    <a:pt x="36375" y="73241"/>
                  </a:cubicBezTo>
                  <a:cubicBezTo>
                    <a:pt x="56431" y="73241"/>
                    <a:pt x="72748" y="56814"/>
                    <a:pt x="72748" y="36621"/>
                  </a:cubicBezTo>
                  <a:cubicBezTo>
                    <a:pt x="72748" y="16427"/>
                    <a:pt x="56431" y="0"/>
                    <a:pt x="36375" y="0"/>
                  </a:cubicBezTo>
                  <a:close/>
                  <a:moveTo>
                    <a:pt x="36375" y="56857"/>
                  </a:moveTo>
                  <a:cubicBezTo>
                    <a:pt x="25351" y="56857"/>
                    <a:pt x="16383" y="47779"/>
                    <a:pt x="16383" y="36620"/>
                  </a:cubicBezTo>
                  <a:cubicBezTo>
                    <a:pt x="16382" y="25461"/>
                    <a:pt x="25351" y="16382"/>
                    <a:pt x="36375" y="16382"/>
                  </a:cubicBezTo>
                  <a:cubicBezTo>
                    <a:pt x="47398" y="16382"/>
                    <a:pt x="56365" y="25461"/>
                    <a:pt x="56365" y="36620"/>
                  </a:cubicBezTo>
                  <a:cubicBezTo>
                    <a:pt x="56365" y="47779"/>
                    <a:pt x="47397" y="56857"/>
                    <a:pt x="36375" y="56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4715669" y="3462330"/>
              <a:ext cx="42601" cy="42856"/>
            </a:xfrm>
            <a:custGeom>
              <a:rect b="b" l="l" r="r" t="t"/>
              <a:pathLst>
                <a:path extrusionOk="0" h="52423" w="52111">
                  <a:moveTo>
                    <a:pt x="26055" y="0"/>
                  </a:moveTo>
                  <a:cubicBezTo>
                    <a:pt x="11688" y="0"/>
                    <a:pt x="0" y="11759"/>
                    <a:pt x="0" y="26211"/>
                  </a:cubicBezTo>
                  <a:cubicBezTo>
                    <a:pt x="0" y="40664"/>
                    <a:pt x="11688" y="52424"/>
                    <a:pt x="26055" y="52424"/>
                  </a:cubicBezTo>
                  <a:cubicBezTo>
                    <a:pt x="40423" y="52423"/>
                    <a:pt x="52112" y="40664"/>
                    <a:pt x="52112" y="26211"/>
                  </a:cubicBezTo>
                  <a:cubicBezTo>
                    <a:pt x="52112" y="11759"/>
                    <a:pt x="40423" y="0"/>
                    <a:pt x="26055" y="0"/>
                  </a:cubicBezTo>
                  <a:close/>
                  <a:moveTo>
                    <a:pt x="26055" y="36041"/>
                  </a:moveTo>
                  <a:cubicBezTo>
                    <a:pt x="20722" y="36040"/>
                    <a:pt x="16383" y="31630"/>
                    <a:pt x="16383" y="26211"/>
                  </a:cubicBezTo>
                  <a:cubicBezTo>
                    <a:pt x="16383" y="20792"/>
                    <a:pt x="20722" y="16383"/>
                    <a:pt x="26055" y="16383"/>
                  </a:cubicBezTo>
                  <a:cubicBezTo>
                    <a:pt x="31389" y="16383"/>
                    <a:pt x="35729" y="20792"/>
                    <a:pt x="35729" y="26211"/>
                  </a:cubicBezTo>
                  <a:cubicBezTo>
                    <a:pt x="35729" y="31632"/>
                    <a:pt x="31389" y="36041"/>
                    <a:pt x="26055" y="360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5093068" y="3462330"/>
              <a:ext cx="42599" cy="42856"/>
            </a:xfrm>
            <a:custGeom>
              <a:rect b="b" l="l" r="r" t="t"/>
              <a:pathLst>
                <a:path extrusionOk="0" h="52423" w="52109">
                  <a:moveTo>
                    <a:pt x="26055" y="0"/>
                  </a:moveTo>
                  <a:cubicBezTo>
                    <a:pt x="11688" y="0"/>
                    <a:pt x="0" y="11759"/>
                    <a:pt x="0" y="26211"/>
                  </a:cubicBezTo>
                  <a:cubicBezTo>
                    <a:pt x="-1" y="40665"/>
                    <a:pt x="11688" y="52424"/>
                    <a:pt x="26055" y="52424"/>
                  </a:cubicBezTo>
                  <a:cubicBezTo>
                    <a:pt x="40422" y="52424"/>
                    <a:pt x="52110" y="40665"/>
                    <a:pt x="52110" y="26211"/>
                  </a:cubicBezTo>
                  <a:cubicBezTo>
                    <a:pt x="52110" y="11759"/>
                    <a:pt x="40421" y="0"/>
                    <a:pt x="26055" y="0"/>
                  </a:cubicBezTo>
                  <a:close/>
                  <a:moveTo>
                    <a:pt x="26055" y="36041"/>
                  </a:moveTo>
                  <a:cubicBezTo>
                    <a:pt x="20721" y="36041"/>
                    <a:pt x="16383" y="31632"/>
                    <a:pt x="16383" y="26211"/>
                  </a:cubicBezTo>
                  <a:cubicBezTo>
                    <a:pt x="16382" y="20791"/>
                    <a:pt x="20721" y="16383"/>
                    <a:pt x="26055" y="16383"/>
                  </a:cubicBezTo>
                  <a:cubicBezTo>
                    <a:pt x="31388" y="16383"/>
                    <a:pt x="35726" y="20792"/>
                    <a:pt x="35726" y="26211"/>
                  </a:cubicBezTo>
                  <a:cubicBezTo>
                    <a:pt x="35726" y="31632"/>
                    <a:pt x="31387" y="36041"/>
                    <a:pt x="26055" y="360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128022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149726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85"/>
                    <a:pt x="10343" y="0"/>
                    <a:pt x="8192" y="0"/>
                  </a:cubicBezTo>
                  <a:cubicBezTo>
                    <a:pt x="6029" y="0"/>
                    <a:pt x="3921" y="885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5171432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5097078" y="3617147"/>
              <a:ext cx="33403" cy="33446"/>
            </a:xfrm>
            <a:custGeom>
              <a:rect b="b" l="l" r="r" t="t"/>
              <a:pathLst>
                <a:path extrusionOk="0" h="40913" w="40860">
                  <a:moveTo>
                    <a:pt x="20430" y="0"/>
                  </a:moveTo>
                  <a:cubicBezTo>
                    <a:pt x="9165" y="0"/>
                    <a:pt x="0" y="9177"/>
                    <a:pt x="0" y="20456"/>
                  </a:cubicBezTo>
                  <a:cubicBezTo>
                    <a:pt x="0" y="31736"/>
                    <a:pt x="9165" y="40913"/>
                    <a:pt x="20430" y="40913"/>
                  </a:cubicBezTo>
                  <a:cubicBezTo>
                    <a:pt x="31696" y="40913"/>
                    <a:pt x="40861" y="31736"/>
                    <a:pt x="40861" y="20456"/>
                  </a:cubicBezTo>
                  <a:cubicBezTo>
                    <a:pt x="40861" y="9176"/>
                    <a:pt x="31696" y="0"/>
                    <a:pt x="20430" y="0"/>
                  </a:cubicBezTo>
                  <a:close/>
                  <a:moveTo>
                    <a:pt x="20430" y="24529"/>
                  </a:moveTo>
                  <a:cubicBezTo>
                    <a:pt x="18198" y="24529"/>
                    <a:pt x="16383" y="22702"/>
                    <a:pt x="16383" y="20455"/>
                  </a:cubicBezTo>
                  <a:cubicBezTo>
                    <a:pt x="16383" y="18209"/>
                    <a:pt x="18198" y="16382"/>
                    <a:pt x="20430" y="16382"/>
                  </a:cubicBezTo>
                  <a:cubicBezTo>
                    <a:pt x="22662" y="16382"/>
                    <a:pt x="24478" y="18209"/>
                    <a:pt x="24478" y="20455"/>
                  </a:cubicBezTo>
                  <a:cubicBezTo>
                    <a:pt x="24478" y="22702"/>
                    <a:pt x="22662" y="24529"/>
                    <a:pt x="20430" y="24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27"/>
          <p:cNvGrpSpPr/>
          <p:nvPr/>
        </p:nvGrpSpPr>
        <p:grpSpPr>
          <a:xfrm>
            <a:off x="3432309" y="3539080"/>
            <a:ext cx="456894" cy="457156"/>
            <a:chOff x="3861154" y="3405393"/>
            <a:chExt cx="456894" cy="457156"/>
          </a:xfrm>
        </p:grpSpPr>
        <p:sp>
          <p:nvSpPr>
            <p:cNvPr id="1460" name="Google Shape;1460;p27"/>
            <p:cNvSpPr/>
            <p:nvPr/>
          </p:nvSpPr>
          <p:spPr>
            <a:xfrm>
              <a:off x="3907431" y="3472002"/>
              <a:ext cx="344290" cy="344288"/>
            </a:xfrm>
            <a:custGeom>
              <a:rect b="b" l="l" r="r" t="t"/>
              <a:pathLst>
                <a:path extrusionOk="0" h="421147" w="421150">
                  <a:moveTo>
                    <a:pt x="210575" y="0"/>
                  </a:moveTo>
                  <a:cubicBezTo>
                    <a:pt x="94463" y="0"/>
                    <a:pt x="0" y="94463"/>
                    <a:pt x="0" y="210574"/>
                  </a:cubicBezTo>
                  <a:cubicBezTo>
                    <a:pt x="0" y="326685"/>
                    <a:pt x="94463" y="421148"/>
                    <a:pt x="210575" y="421148"/>
                  </a:cubicBezTo>
                  <a:cubicBezTo>
                    <a:pt x="326687" y="421148"/>
                    <a:pt x="421150" y="326685"/>
                    <a:pt x="421150" y="210574"/>
                  </a:cubicBezTo>
                  <a:cubicBezTo>
                    <a:pt x="421150" y="94463"/>
                    <a:pt x="326687" y="0"/>
                    <a:pt x="210575" y="0"/>
                  </a:cubicBezTo>
                  <a:close/>
                  <a:moveTo>
                    <a:pt x="404581" y="202383"/>
                  </a:moveTo>
                  <a:lnTo>
                    <a:pt x="360892" y="202383"/>
                  </a:lnTo>
                  <a:cubicBezTo>
                    <a:pt x="360112" y="173571"/>
                    <a:pt x="355224" y="145763"/>
                    <a:pt x="346623" y="120319"/>
                  </a:cubicBezTo>
                  <a:cubicBezTo>
                    <a:pt x="356825" y="116295"/>
                    <a:pt x="366232" y="111799"/>
                    <a:pt x="374685" y="106873"/>
                  </a:cubicBezTo>
                  <a:cubicBezTo>
                    <a:pt x="392355" y="134733"/>
                    <a:pt x="403121" y="167375"/>
                    <a:pt x="404581" y="202383"/>
                  </a:cubicBezTo>
                  <a:close/>
                  <a:moveTo>
                    <a:pt x="365311" y="93384"/>
                  </a:moveTo>
                  <a:cubicBezTo>
                    <a:pt x="357919" y="97622"/>
                    <a:pt x="349736" y="101512"/>
                    <a:pt x="340885" y="105025"/>
                  </a:cubicBezTo>
                  <a:cubicBezTo>
                    <a:pt x="334586" y="89802"/>
                    <a:pt x="326886" y="75597"/>
                    <a:pt x="317861" y="62757"/>
                  </a:cubicBezTo>
                  <a:cubicBezTo>
                    <a:pt x="310581" y="52400"/>
                    <a:pt x="302662" y="43250"/>
                    <a:pt x="294233" y="35347"/>
                  </a:cubicBezTo>
                  <a:cubicBezTo>
                    <a:pt x="322306" y="48805"/>
                    <a:pt x="346659" y="68817"/>
                    <a:pt x="365311" y="93384"/>
                  </a:cubicBezTo>
                  <a:close/>
                  <a:moveTo>
                    <a:pt x="292247" y="202383"/>
                  </a:moveTo>
                  <a:cubicBezTo>
                    <a:pt x="291924" y="179649"/>
                    <a:pt x="290264" y="157544"/>
                    <a:pt x="287361" y="136760"/>
                  </a:cubicBezTo>
                  <a:cubicBezTo>
                    <a:pt x="302848" y="133940"/>
                    <a:pt x="317561" y="130278"/>
                    <a:pt x="331181" y="125851"/>
                  </a:cubicBezTo>
                  <a:cubicBezTo>
                    <a:pt x="339014" y="149152"/>
                    <a:pt x="343716" y="175046"/>
                    <a:pt x="344502" y="202383"/>
                  </a:cubicBezTo>
                  <a:lnTo>
                    <a:pt x="292247" y="202383"/>
                  </a:lnTo>
                  <a:close/>
                  <a:moveTo>
                    <a:pt x="344502" y="218767"/>
                  </a:moveTo>
                  <a:cubicBezTo>
                    <a:pt x="343708" y="246319"/>
                    <a:pt x="338932" y="272403"/>
                    <a:pt x="330990" y="295847"/>
                  </a:cubicBezTo>
                  <a:cubicBezTo>
                    <a:pt x="317399" y="291440"/>
                    <a:pt x="302720" y="287794"/>
                    <a:pt x="287277" y="284985"/>
                  </a:cubicBezTo>
                  <a:cubicBezTo>
                    <a:pt x="290236" y="264011"/>
                    <a:pt x="291927" y="241758"/>
                    <a:pt x="292248" y="218767"/>
                  </a:cubicBezTo>
                  <a:lnTo>
                    <a:pt x="344502" y="218767"/>
                  </a:lnTo>
                  <a:close/>
                  <a:moveTo>
                    <a:pt x="325436" y="110548"/>
                  </a:moveTo>
                  <a:cubicBezTo>
                    <a:pt x="312828" y="114616"/>
                    <a:pt x="299189" y="117996"/>
                    <a:pt x="284807" y="120619"/>
                  </a:cubicBezTo>
                  <a:cubicBezTo>
                    <a:pt x="281186" y="100167"/>
                    <a:pt x="276310" y="81269"/>
                    <a:pt x="270277" y="64670"/>
                  </a:cubicBezTo>
                  <a:cubicBezTo>
                    <a:pt x="264443" y="48614"/>
                    <a:pt x="257709" y="35349"/>
                    <a:pt x="250305" y="25089"/>
                  </a:cubicBezTo>
                  <a:cubicBezTo>
                    <a:pt x="281961" y="39348"/>
                    <a:pt x="308622" y="70182"/>
                    <a:pt x="325436" y="110548"/>
                  </a:cubicBezTo>
                  <a:close/>
                  <a:moveTo>
                    <a:pt x="242189" y="218767"/>
                  </a:moveTo>
                  <a:lnTo>
                    <a:pt x="275864" y="218767"/>
                  </a:lnTo>
                  <a:lnTo>
                    <a:pt x="275864" y="218767"/>
                  </a:lnTo>
                  <a:cubicBezTo>
                    <a:pt x="275534" y="240637"/>
                    <a:pt x="273881" y="262146"/>
                    <a:pt x="271043" y="282378"/>
                  </a:cubicBezTo>
                  <a:cubicBezTo>
                    <a:pt x="254212" y="280031"/>
                    <a:pt x="236658" y="278650"/>
                    <a:pt x="218766" y="278327"/>
                  </a:cubicBezTo>
                  <a:lnTo>
                    <a:pt x="218766" y="242189"/>
                  </a:lnTo>
                  <a:cubicBezTo>
                    <a:pt x="230203" y="239224"/>
                    <a:pt x="239223" y="230202"/>
                    <a:pt x="242189" y="218767"/>
                  </a:cubicBezTo>
                  <a:close/>
                  <a:moveTo>
                    <a:pt x="218766" y="178960"/>
                  </a:moveTo>
                  <a:lnTo>
                    <a:pt x="218766" y="143431"/>
                  </a:lnTo>
                  <a:cubicBezTo>
                    <a:pt x="236716" y="143107"/>
                    <a:pt x="254319" y="141720"/>
                    <a:pt x="271193" y="139361"/>
                  </a:cubicBezTo>
                  <a:cubicBezTo>
                    <a:pt x="273957" y="159284"/>
                    <a:pt x="275544" y="180510"/>
                    <a:pt x="275862" y="202383"/>
                  </a:cubicBezTo>
                  <a:lnTo>
                    <a:pt x="242189" y="202383"/>
                  </a:lnTo>
                  <a:cubicBezTo>
                    <a:pt x="239223" y="190947"/>
                    <a:pt x="230202" y="181925"/>
                    <a:pt x="218766" y="178960"/>
                  </a:cubicBezTo>
                  <a:close/>
                  <a:moveTo>
                    <a:pt x="202383" y="18143"/>
                  </a:moveTo>
                  <a:lnTo>
                    <a:pt x="202383" y="47431"/>
                  </a:lnTo>
                  <a:cubicBezTo>
                    <a:pt x="202383" y="51955"/>
                    <a:pt x="206050" y="55623"/>
                    <a:pt x="210575" y="55623"/>
                  </a:cubicBezTo>
                  <a:cubicBezTo>
                    <a:pt x="215100" y="55623"/>
                    <a:pt x="218766" y="51955"/>
                    <a:pt x="218766" y="47431"/>
                  </a:cubicBezTo>
                  <a:lnTo>
                    <a:pt x="218766" y="18143"/>
                  </a:lnTo>
                  <a:cubicBezTo>
                    <a:pt x="231776" y="23647"/>
                    <a:pt x="244593" y="41962"/>
                    <a:pt x="254879" y="70266"/>
                  </a:cubicBezTo>
                  <a:cubicBezTo>
                    <a:pt x="260575" y="85941"/>
                    <a:pt x="265192" y="103818"/>
                    <a:pt x="268639" y="123209"/>
                  </a:cubicBezTo>
                  <a:cubicBezTo>
                    <a:pt x="252623" y="125423"/>
                    <a:pt x="235877" y="126728"/>
                    <a:pt x="218766" y="127046"/>
                  </a:cubicBezTo>
                  <a:lnTo>
                    <a:pt x="218766" y="96581"/>
                  </a:lnTo>
                  <a:cubicBezTo>
                    <a:pt x="218766" y="92057"/>
                    <a:pt x="215100" y="88389"/>
                    <a:pt x="210575" y="88389"/>
                  </a:cubicBezTo>
                  <a:cubicBezTo>
                    <a:pt x="206050" y="88389"/>
                    <a:pt x="202383" y="92057"/>
                    <a:pt x="202383" y="96581"/>
                  </a:cubicBezTo>
                  <a:lnTo>
                    <a:pt x="202383" y="127046"/>
                  </a:lnTo>
                  <a:cubicBezTo>
                    <a:pt x="192361" y="126859"/>
                    <a:pt x="182470" y="126324"/>
                    <a:pt x="172771" y="125476"/>
                  </a:cubicBezTo>
                  <a:cubicBezTo>
                    <a:pt x="172326" y="114432"/>
                    <a:pt x="166373" y="104788"/>
                    <a:pt x="157587" y="99215"/>
                  </a:cubicBezTo>
                  <a:cubicBezTo>
                    <a:pt x="160120" y="88934"/>
                    <a:pt x="163015" y="79232"/>
                    <a:pt x="166272" y="70266"/>
                  </a:cubicBezTo>
                  <a:cubicBezTo>
                    <a:pt x="176557" y="41961"/>
                    <a:pt x="189374" y="23647"/>
                    <a:pt x="202383" y="18143"/>
                  </a:cubicBezTo>
                  <a:close/>
                  <a:moveTo>
                    <a:pt x="86033" y="269844"/>
                  </a:moveTo>
                  <a:cubicBezTo>
                    <a:pt x="84997" y="269844"/>
                    <a:pt x="83974" y="269897"/>
                    <a:pt x="82964" y="269992"/>
                  </a:cubicBezTo>
                  <a:cubicBezTo>
                    <a:pt x="79347" y="253737"/>
                    <a:pt x="77163" y="236561"/>
                    <a:pt x="76651" y="218767"/>
                  </a:cubicBezTo>
                  <a:lnTo>
                    <a:pt x="128904" y="218767"/>
                  </a:lnTo>
                  <a:lnTo>
                    <a:pt x="128904" y="218767"/>
                  </a:lnTo>
                  <a:cubicBezTo>
                    <a:pt x="129231" y="241722"/>
                    <a:pt x="130926" y="264031"/>
                    <a:pt x="133879" y="284993"/>
                  </a:cubicBezTo>
                  <a:cubicBezTo>
                    <a:pt x="127673" y="286122"/>
                    <a:pt x="121594" y="287386"/>
                    <a:pt x="115655" y="288781"/>
                  </a:cubicBezTo>
                  <a:cubicBezTo>
                    <a:pt x="110461" y="277611"/>
                    <a:pt x="99140" y="269844"/>
                    <a:pt x="86033" y="269844"/>
                  </a:cubicBezTo>
                  <a:close/>
                  <a:moveTo>
                    <a:pt x="102304" y="302499"/>
                  </a:moveTo>
                  <a:cubicBezTo>
                    <a:pt x="102304" y="311471"/>
                    <a:pt x="95005" y="318772"/>
                    <a:pt x="86033" y="318772"/>
                  </a:cubicBezTo>
                  <a:cubicBezTo>
                    <a:pt x="77060" y="318772"/>
                    <a:pt x="69761" y="311471"/>
                    <a:pt x="69761" y="302499"/>
                  </a:cubicBezTo>
                  <a:cubicBezTo>
                    <a:pt x="69760" y="293526"/>
                    <a:pt x="77060" y="286227"/>
                    <a:pt x="86033" y="286227"/>
                  </a:cubicBezTo>
                  <a:cubicBezTo>
                    <a:pt x="95005" y="286227"/>
                    <a:pt x="102304" y="293527"/>
                    <a:pt x="102304" y="302499"/>
                  </a:cubicBezTo>
                  <a:close/>
                  <a:moveTo>
                    <a:pt x="76649" y="202382"/>
                  </a:moveTo>
                  <a:cubicBezTo>
                    <a:pt x="77437" y="175046"/>
                    <a:pt x="82137" y="149151"/>
                    <a:pt x="89969" y="125850"/>
                  </a:cubicBezTo>
                  <a:cubicBezTo>
                    <a:pt x="95713" y="127718"/>
                    <a:pt x="101666" y="129436"/>
                    <a:pt x="107774" y="131025"/>
                  </a:cubicBezTo>
                  <a:cubicBezTo>
                    <a:pt x="109468" y="144080"/>
                    <a:pt x="118894" y="154735"/>
                    <a:pt x="131301" y="158232"/>
                  </a:cubicBezTo>
                  <a:cubicBezTo>
                    <a:pt x="129936" y="172542"/>
                    <a:pt x="129117" y="187315"/>
                    <a:pt x="128904" y="202382"/>
                  </a:cubicBezTo>
                  <a:lnTo>
                    <a:pt x="76649" y="202382"/>
                  </a:lnTo>
                  <a:close/>
                  <a:moveTo>
                    <a:pt x="123876" y="126804"/>
                  </a:moveTo>
                  <a:cubicBezTo>
                    <a:pt x="123876" y="117831"/>
                    <a:pt x="131176" y="110532"/>
                    <a:pt x="140148" y="110532"/>
                  </a:cubicBezTo>
                  <a:cubicBezTo>
                    <a:pt x="149121" y="110532"/>
                    <a:pt x="156420" y="117831"/>
                    <a:pt x="156420" y="126804"/>
                  </a:cubicBezTo>
                  <a:cubicBezTo>
                    <a:pt x="156422" y="135777"/>
                    <a:pt x="149121" y="143076"/>
                    <a:pt x="140148" y="143076"/>
                  </a:cubicBezTo>
                  <a:cubicBezTo>
                    <a:pt x="131175" y="143076"/>
                    <a:pt x="123876" y="135776"/>
                    <a:pt x="123876" y="126804"/>
                  </a:cubicBezTo>
                  <a:close/>
                  <a:moveTo>
                    <a:pt x="147722" y="158563"/>
                  </a:moveTo>
                  <a:cubicBezTo>
                    <a:pt x="157124" y="156322"/>
                    <a:pt x="164959" y="150004"/>
                    <a:pt x="169253" y="141586"/>
                  </a:cubicBezTo>
                  <a:cubicBezTo>
                    <a:pt x="180101" y="142598"/>
                    <a:pt x="191170" y="143227"/>
                    <a:pt x="202383" y="143430"/>
                  </a:cubicBezTo>
                  <a:lnTo>
                    <a:pt x="202383" y="178960"/>
                  </a:lnTo>
                  <a:cubicBezTo>
                    <a:pt x="190948" y="181925"/>
                    <a:pt x="181926" y="190947"/>
                    <a:pt x="178962" y="202382"/>
                  </a:cubicBezTo>
                  <a:lnTo>
                    <a:pt x="145288" y="202382"/>
                  </a:lnTo>
                  <a:cubicBezTo>
                    <a:pt x="145506" y="187395"/>
                    <a:pt x="146338" y="172729"/>
                    <a:pt x="147722" y="158563"/>
                  </a:cubicBezTo>
                  <a:close/>
                  <a:moveTo>
                    <a:pt x="170845" y="25089"/>
                  </a:moveTo>
                  <a:cubicBezTo>
                    <a:pt x="163441" y="35349"/>
                    <a:pt x="156708" y="48615"/>
                    <a:pt x="150873" y="64671"/>
                  </a:cubicBezTo>
                  <a:cubicBezTo>
                    <a:pt x="147539" y="73845"/>
                    <a:pt x="144573" y="83744"/>
                    <a:pt x="141966" y="94203"/>
                  </a:cubicBezTo>
                  <a:cubicBezTo>
                    <a:pt x="141364" y="94170"/>
                    <a:pt x="140759" y="94150"/>
                    <a:pt x="140149" y="94150"/>
                  </a:cubicBezTo>
                  <a:cubicBezTo>
                    <a:pt x="126426" y="94150"/>
                    <a:pt x="114661" y="102662"/>
                    <a:pt x="109836" y="114681"/>
                  </a:cubicBezTo>
                  <a:cubicBezTo>
                    <a:pt x="105007" y="113393"/>
                    <a:pt x="100284" y="112023"/>
                    <a:pt x="95714" y="110549"/>
                  </a:cubicBezTo>
                  <a:cubicBezTo>
                    <a:pt x="112529" y="70181"/>
                    <a:pt x="139191" y="39348"/>
                    <a:pt x="170845" y="25089"/>
                  </a:cubicBezTo>
                  <a:close/>
                  <a:moveTo>
                    <a:pt x="126920" y="35347"/>
                  </a:moveTo>
                  <a:cubicBezTo>
                    <a:pt x="118490" y="43250"/>
                    <a:pt x="110570" y="52400"/>
                    <a:pt x="103291" y="62758"/>
                  </a:cubicBezTo>
                  <a:cubicBezTo>
                    <a:pt x="94266" y="75598"/>
                    <a:pt x="86565" y="89802"/>
                    <a:pt x="80267" y="105026"/>
                  </a:cubicBezTo>
                  <a:cubicBezTo>
                    <a:pt x="71416" y="101513"/>
                    <a:pt x="63229" y="97622"/>
                    <a:pt x="55838" y="93384"/>
                  </a:cubicBezTo>
                  <a:cubicBezTo>
                    <a:pt x="74491" y="68816"/>
                    <a:pt x="98845" y="48803"/>
                    <a:pt x="126920" y="35347"/>
                  </a:cubicBezTo>
                  <a:close/>
                  <a:moveTo>
                    <a:pt x="46463" y="106873"/>
                  </a:moveTo>
                  <a:cubicBezTo>
                    <a:pt x="54918" y="111799"/>
                    <a:pt x="64325" y="116295"/>
                    <a:pt x="74527" y="120319"/>
                  </a:cubicBezTo>
                  <a:cubicBezTo>
                    <a:pt x="65925" y="145763"/>
                    <a:pt x="61038" y="173571"/>
                    <a:pt x="60260" y="202383"/>
                  </a:cubicBezTo>
                  <a:lnTo>
                    <a:pt x="16568" y="202383"/>
                  </a:lnTo>
                  <a:cubicBezTo>
                    <a:pt x="18029" y="167375"/>
                    <a:pt x="28795" y="134733"/>
                    <a:pt x="46463" y="106873"/>
                  </a:cubicBezTo>
                  <a:close/>
                  <a:moveTo>
                    <a:pt x="46739" y="314717"/>
                  </a:moveTo>
                  <a:cubicBezTo>
                    <a:pt x="28905" y="286761"/>
                    <a:pt x="18037" y="253959"/>
                    <a:pt x="16568" y="218767"/>
                  </a:cubicBezTo>
                  <a:lnTo>
                    <a:pt x="60260" y="218767"/>
                  </a:lnTo>
                  <a:cubicBezTo>
                    <a:pt x="60789" y="238346"/>
                    <a:pt x="63232" y="257455"/>
                    <a:pt x="67432" y="275681"/>
                  </a:cubicBezTo>
                  <a:cubicBezTo>
                    <a:pt x="58946" y="281584"/>
                    <a:pt x="53377" y="291401"/>
                    <a:pt x="53377" y="302499"/>
                  </a:cubicBezTo>
                  <a:cubicBezTo>
                    <a:pt x="53377" y="305274"/>
                    <a:pt x="53726" y="307969"/>
                    <a:pt x="54381" y="310542"/>
                  </a:cubicBezTo>
                  <a:cubicBezTo>
                    <a:pt x="51757" y="311897"/>
                    <a:pt x="49208" y="313289"/>
                    <a:pt x="46739" y="314717"/>
                  </a:cubicBezTo>
                  <a:close/>
                  <a:moveTo>
                    <a:pt x="56169" y="328196"/>
                  </a:moveTo>
                  <a:cubicBezTo>
                    <a:pt x="58155" y="327067"/>
                    <a:pt x="60189" y="325958"/>
                    <a:pt x="62286" y="324879"/>
                  </a:cubicBezTo>
                  <a:cubicBezTo>
                    <a:pt x="68244" y="331198"/>
                    <a:pt x="76683" y="335155"/>
                    <a:pt x="86033" y="335155"/>
                  </a:cubicBezTo>
                  <a:cubicBezTo>
                    <a:pt x="87062" y="335155"/>
                    <a:pt x="88078" y="335101"/>
                    <a:pt x="89084" y="335007"/>
                  </a:cubicBezTo>
                  <a:cubicBezTo>
                    <a:pt x="93376" y="343207"/>
                    <a:pt x="98115" y="351025"/>
                    <a:pt x="103292" y="358390"/>
                  </a:cubicBezTo>
                  <a:cubicBezTo>
                    <a:pt x="110571" y="368749"/>
                    <a:pt x="118491" y="377898"/>
                    <a:pt x="126921" y="385802"/>
                  </a:cubicBezTo>
                  <a:cubicBezTo>
                    <a:pt x="99010" y="372424"/>
                    <a:pt x="74780" y="352567"/>
                    <a:pt x="56169" y="328196"/>
                  </a:cubicBezTo>
                  <a:close/>
                  <a:moveTo>
                    <a:pt x="104603" y="329339"/>
                  </a:moveTo>
                  <a:cubicBezTo>
                    <a:pt x="112496" y="323860"/>
                    <a:pt x="117863" y="314997"/>
                    <a:pt x="118593" y="304866"/>
                  </a:cubicBezTo>
                  <a:cubicBezTo>
                    <a:pt x="124399" y="303489"/>
                    <a:pt x="130358" y="302243"/>
                    <a:pt x="136453" y="301132"/>
                  </a:cubicBezTo>
                  <a:cubicBezTo>
                    <a:pt x="140060" y="321355"/>
                    <a:pt x="144901" y="340041"/>
                    <a:pt x="150874" y="356478"/>
                  </a:cubicBezTo>
                  <a:cubicBezTo>
                    <a:pt x="156709" y="372534"/>
                    <a:pt x="163442" y="385799"/>
                    <a:pt x="170846" y="396059"/>
                  </a:cubicBezTo>
                  <a:cubicBezTo>
                    <a:pt x="144291" y="384100"/>
                    <a:pt x="121260" y="360468"/>
                    <a:pt x="104603" y="329339"/>
                  </a:cubicBezTo>
                  <a:close/>
                  <a:moveTo>
                    <a:pt x="166271" y="350883"/>
                  </a:moveTo>
                  <a:cubicBezTo>
                    <a:pt x="160633" y="335369"/>
                    <a:pt x="156049" y="317702"/>
                    <a:pt x="152615" y="298541"/>
                  </a:cubicBezTo>
                  <a:cubicBezTo>
                    <a:pt x="168602" y="296332"/>
                    <a:pt x="185312" y="295029"/>
                    <a:pt x="202382" y="294711"/>
                  </a:cubicBezTo>
                  <a:lnTo>
                    <a:pt x="202382" y="403006"/>
                  </a:lnTo>
                  <a:cubicBezTo>
                    <a:pt x="189373" y="397500"/>
                    <a:pt x="176557" y="379186"/>
                    <a:pt x="166271" y="350883"/>
                  </a:cubicBezTo>
                  <a:close/>
                  <a:moveTo>
                    <a:pt x="202383" y="278325"/>
                  </a:moveTo>
                  <a:cubicBezTo>
                    <a:pt x="184469" y="278650"/>
                    <a:pt x="166894" y="280033"/>
                    <a:pt x="150045" y="282387"/>
                  </a:cubicBezTo>
                  <a:cubicBezTo>
                    <a:pt x="147229" y="262289"/>
                    <a:pt x="145610" y="240859"/>
                    <a:pt x="145288" y="218765"/>
                  </a:cubicBezTo>
                  <a:lnTo>
                    <a:pt x="178962" y="218765"/>
                  </a:lnTo>
                  <a:cubicBezTo>
                    <a:pt x="181927" y="230201"/>
                    <a:pt x="190949" y="239223"/>
                    <a:pt x="202383" y="242188"/>
                  </a:cubicBezTo>
                  <a:lnTo>
                    <a:pt x="202383" y="278325"/>
                  </a:lnTo>
                  <a:close/>
                  <a:moveTo>
                    <a:pt x="194303" y="210575"/>
                  </a:moveTo>
                  <a:cubicBezTo>
                    <a:pt x="194303" y="201602"/>
                    <a:pt x="201602" y="194302"/>
                    <a:pt x="210575" y="194302"/>
                  </a:cubicBezTo>
                  <a:cubicBezTo>
                    <a:pt x="219547" y="194302"/>
                    <a:pt x="226846" y="201602"/>
                    <a:pt x="226846" y="210575"/>
                  </a:cubicBezTo>
                  <a:cubicBezTo>
                    <a:pt x="226846" y="219548"/>
                    <a:pt x="219546" y="226847"/>
                    <a:pt x="210575" y="226847"/>
                  </a:cubicBezTo>
                  <a:cubicBezTo>
                    <a:pt x="201602" y="226847"/>
                    <a:pt x="194303" y="219548"/>
                    <a:pt x="194303" y="210575"/>
                  </a:cubicBezTo>
                  <a:close/>
                  <a:moveTo>
                    <a:pt x="250399" y="396018"/>
                  </a:moveTo>
                  <a:cubicBezTo>
                    <a:pt x="253040" y="392342"/>
                    <a:pt x="255680" y="388164"/>
                    <a:pt x="258292" y="383405"/>
                  </a:cubicBezTo>
                  <a:cubicBezTo>
                    <a:pt x="260469" y="379440"/>
                    <a:pt x="259020" y="374460"/>
                    <a:pt x="255054" y="372282"/>
                  </a:cubicBezTo>
                  <a:cubicBezTo>
                    <a:pt x="251088" y="370104"/>
                    <a:pt x="246109" y="371554"/>
                    <a:pt x="243931" y="375521"/>
                  </a:cubicBezTo>
                  <a:cubicBezTo>
                    <a:pt x="239064" y="384384"/>
                    <a:pt x="230040" y="398121"/>
                    <a:pt x="218766" y="402984"/>
                  </a:cubicBezTo>
                  <a:lnTo>
                    <a:pt x="218766" y="294711"/>
                  </a:lnTo>
                  <a:cubicBezTo>
                    <a:pt x="235812" y="295028"/>
                    <a:pt x="252504" y="296327"/>
                    <a:pt x="268472" y="298527"/>
                  </a:cubicBezTo>
                  <a:cubicBezTo>
                    <a:pt x="266192" y="311293"/>
                    <a:pt x="263425" y="323410"/>
                    <a:pt x="260179" y="334582"/>
                  </a:cubicBezTo>
                  <a:cubicBezTo>
                    <a:pt x="258917" y="338927"/>
                    <a:pt x="261415" y="343472"/>
                    <a:pt x="265759" y="344735"/>
                  </a:cubicBezTo>
                  <a:cubicBezTo>
                    <a:pt x="270105" y="345997"/>
                    <a:pt x="274648" y="343499"/>
                    <a:pt x="275911" y="339154"/>
                  </a:cubicBezTo>
                  <a:cubicBezTo>
                    <a:pt x="279380" y="327215"/>
                    <a:pt x="282306" y="314474"/>
                    <a:pt x="284696" y="301120"/>
                  </a:cubicBezTo>
                  <a:cubicBezTo>
                    <a:pt x="299031" y="303732"/>
                    <a:pt x="312629" y="307095"/>
                    <a:pt x="325208" y="311138"/>
                  </a:cubicBezTo>
                  <a:cubicBezTo>
                    <a:pt x="308399" y="351202"/>
                    <a:pt x="281873" y="381805"/>
                    <a:pt x="250399" y="396018"/>
                  </a:cubicBezTo>
                  <a:close/>
                  <a:moveTo>
                    <a:pt x="294232" y="385802"/>
                  </a:moveTo>
                  <a:cubicBezTo>
                    <a:pt x="302660" y="377900"/>
                    <a:pt x="310580" y="368749"/>
                    <a:pt x="317861" y="358390"/>
                  </a:cubicBezTo>
                  <a:cubicBezTo>
                    <a:pt x="326782" y="345698"/>
                    <a:pt x="334411" y="331674"/>
                    <a:pt x="340668" y="316647"/>
                  </a:cubicBezTo>
                  <a:cubicBezTo>
                    <a:pt x="349475" y="320130"/>
                    <a:pt x="357622" y="323987"/>
                    <a:pt x="364989" y="328186"/>
                  </a:cubicBezTo>
                  <a:cubicBezTo>
                    <a:pt x="346377" y="352561"/>
                    <a:pt x="322143" y="372422"/>
                    <a:pt x="294232" y="385802"/>
                  </a:cubicBezTo>
                  <a:close/>
                  <a:moveTo>
                    <a:pt x="374409" y="314722"/>
                  </a:moveTo>
                  <a:cubicBezTo>
                    <a:pt x="365975" y="309830"/>
                    <a:pt x="356599" y="305364"/>
                    <a:pt x="346435" y="301365"/>
                  </a:cubicBezTo>
                  <a:cubicBezTo>
                    <a:pt x="355149" y="275775"/>
                    <a:pt x="360107" y="247781"/>
                    <a:pt x="360892" y="218767"/>
                  </a:cubicBezTo>
                  <a:lnTo>
                    <a:pt x="404581" y="218767"/>
                  </a:lnTo>
                  <a:cubicBezTo>
                    <a:pt x="403114" y="253960"/>
                    <a:pt x="392243" y="286764"/>
                    <a:pt x="374409" y="314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3862988" y="3665664"/>
              <a:ext cx="15071" cy="23971"/>
            </a:xfrm>
            <a:custGeom>
              <a:rect b="b" l="l" r="r" t="t"/>
              <a:pathLst>
                <a:path extrusionOk="0" h="29322" w="18436">
                  <a:moveTo>
                    <a:pt x="18299" y="19641"/>
                  </a:moveTo>
                  <a:cubicBezTo>
                    <a:pt x="17536" y="15510"/>
                    <a:pt x="16866" y="11295"/>
                    <a:pt x="16312" y="7114"/>
                  </a:cubicBezTo>
                  <a:cubicBezTo>
                    <a:pt x="15718" y="2629"/>
                    <a:pt x="11602" y="-520"/>
                    <a:pt x="7114" y="71"/>
                  </a:cubicBezTo>
                  <a:cubicBezTo>
                    <a:pt x="2630" y="666"/>
                    <a:pt x="-523" y="4784"/>
                    <a:pt x="72" y="9269"/>
                  </a:cubicBezTo>
                  <a:cubicBezTo>
                    <a:pt x="663" y="13724"/>
                    <a:pt x="1375" y="18215"/>
                    <a:pt x="2189" y="22618"/>
                  </a:cubicBezTo>
                  <a:cubicBezTo>
                    <a:pt x="2918" y="26564"/>
                    <a:pt x="6361" y="29323"/>
                    <a:pt x="10234" y="29323"/>
                  </a:cubicBezTo>
                  <a:cubicBezTo>
                    <a:pt x="10728" y="29323"/>
                    <a:pt x="11229" y="29278"/>
                    <a:pt x="11733" y="29185"/>
                  </a:cubicBezTo>
                  <a:cubicBezTo>
                    <a:pt x="16182" y="28363"/>
                    <a:pt x="19121" y="24089"/>
                    <a:pt x="18299" y="19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3872600" y="3706441"/>
              <a:ext cx="17138" cy="23433"/>
            </a:xfrm>
            <a:custGeom>
              <a:rect b="b" l="l" r="r" t="t"/>
              <a:pathLst>
                <a:path extrusionOk="0" h="28664" w="20964">
                  <a:moveTo>
                    <a:pt x="20370" y="17415"/>
                  </a:moveTo>
                  <a:cubicBezTo>
                    <a:pt x="18802" y="13513"/>
                    <a:pt x="17311" y="9514"/>
                    <a:pt x="15939" y="5529"/>
                  </a:cubicBezTo>
                  <a:cubicBezTo>
                    <a:pt x="14468" y="1252"/>
                    <a:pt x="9810" y="-1026"/>
                    <a:pt x="5528" y="449"/>
                  </a:cubicBezTo>
                  <a:cubicBezTo>
                    <a:pt x="1250" y="1921"/>
                    <a:pt x="-1024" y="6583"/>
                    <a:pt x="448" y="10860"/>
                  </a:cubicBezTo>
                  <a:cubicBezTo>
                    <a:pt x="1910" y="15107"/>
                    <a:pt x="3499" y="19369"/>
                    <a:pt x="5170" y="23526"/>
                  </a:cubicBezTo>
                  <a:cubicBezTo>
                    <a:pt x="6455" y="26722"/>
                    <a:pt x="9527" y="28664"/>
                    <a:pt x="12774" y="28664"/>
                  </a:cubicBezTo>
                  <a:cubicBezTo>
                    <a:pt x="13791" y="28664"/>
                    <a:pt x="14825" y="28473"/>
                    <a:pt x="15827" y="28071"/>
                  </a:cubicBezTo>
                  <a:cubicBezTo>
                    <a:pt x="20025" y="26383"/>
                    <a:pt x="22059" y="21612"/>
                    <a:pt x="20370" y="17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3878682" y="3543227"/>
              <a:ext cx="17931" cy="23118"/>
            </a:xfrm>
            <a:custGeom>
              <a:rect b="b" l="l" r="r" t="t"/>
              <a:pathLst>
                <a:path extrusionOk="0" h="28279" w="21934">
                  <a:moveTo>
                    <a:pt x="17391" y="860"/>
                  </a:moveTo>
                  <a:cubicBezTo>
                    <a:pt x="13343" y="-1155"/>
                    <a:pt x="8423" y="493"/>
                    <a:pt x="6407" y="4544"/>
                  </a:cubicBezTo>
                  <a:cubicBezTo>
                    <a:pt x="4401" y="8575"/>
                    <a:pt x="2475" y="12704"/>
                    <a:pt x="684" y="16814"/>
                  </a:cubicBezTo>
                  <a:cubicBezTo>
                    <a:pt x="-1123" y="20961"/>
                    <a:pt x="773" y="25788"/>
                    <a:pt x="4921" y="27596"/>
                  </a:cubicBezTo>
                  <a:cubicBezTo>
                    <a:pt x="5987" y="28060"/>
                    <a:pt x="7097" y="28280"/>
                    <a:pt x="8189" y="28280"/>
                  </a:cubicBezTo>
                  <a:cubicBezTo>
                    <a:pt x="11349" y="28280"/>
                    <a:pt x="14359" y="26440"/>
                    <a:pt x="15702" y="23359"/>
                  </a:cubicBezTo>
                  <a:cubicBezTo>
                    <a:pt x="17384" y="19502"/>
                    <a:pt x="19192" y="15627"/>
                    <a:pt x="21075" y="11843"/>
                  </a:cubicBezTo>
                  <a:cubicBezTo>
                    <a:pt x="23090" y="7793"/>
                    <a:pt x="21441" y="2876"/>
                    <a:pt x="17391" y="8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3959393" y="3453162"/>
              <a:ext cx="22563" cy="18907"/>
            </a:xfrm>
            <a:custGeom>
              <a:rect b="b" l="l" r="r" t="t"/>
              <a:pathLst>
                <a:path extrusionOk="0" h="23128" w="27600">
                  <a:moveTo>
                    <a:pt x="26532" y="4150"/>
                  </a:moveTo>
                  <a:cubicBezTo>
                    <a:pt x="24298" y="213"/>
                    <a:pt x="19298" y="-1163"/>
                    <a:pt x="15364" y="1068"/>
                  </a:cubicBezTo>
                  <a:cubicBezTo>
                    <a:pt x="11467" y="3280"/>
                    <a:pt x="7574" y="5621"/>
                    <a:pt x="3796" y="8026"/>
                  </a:cubicBezTo>
                  <a:cubicBezTo>
                    <a:pt x="-21" y="10454"/>
                    <a:pt x="-1147" y="15517"/>
                    <a:pt x="1281" y="19335"/>
                  </a:cubicBezTo>
                  <a:cubicBezTo>
                    <a:pt x="2844" y="21788"/>
                    <a:pt x="5493" y="23129"/>
                    <a:pt x="8202" y="23129"/>
                  </a:cubicBezTo>
                  <a:cubicBezTo>
                    <a:pt x="9706" y="23129"/>
                    <a:pt x="11229" y="22715"/>
                    <a:pt x="12591" y="21848"/>
                  </a:cubicBezTo>
                  <a:cubicBezTo>
                    <a:pt x="16139" y="19591"/>
                    <a:pt x="19793" y="17393"/>
                    <a:pt x="23452" y="15317"/>
                  </a:cubicBezTo>
                  <a:cubicBezTo>
                    <a:pt x="27386" y="13084"/>
                    <a:pt x="28765" y="8084"/>
                    <a:pt x="26532" y="41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3890096" y="3744491"/>
              <a:ext cx="19038" cy="22485"/>
            </a:xfrm>
            <a:custGeom>
              <a:rect b="b" l="l" r="r" t="t"/>
              <a:pathLst>
                <a:path extrusionOk="0" h="27505" w="23288">
                  <a:moveTo>
                    <a:pt x="21945" y="14818"/>
                  </a:moveTo>
                  <a:cubicBezTo>
                    <a:pt x="19640" y="11306"/>
                    <a:pt x="17391" y="7683"/>
                    <a:pt x="15260" y="4049"/>
                  </a:cubicBezTo>
                  <a:cubicBezTo>
                    <a:pt x="12971" y="146"/>
                    <a:pt x="7952" y="-1162"/>
                    <a:pt x="4049" y="1127"/>
                  </a:cubicBezTo>
                  <a:cubicBezTo>
                    <a:pt x="147" y="3417"/>
                    <a:pt x="-1162" y="8435"/>
                    <a:pt x="1127" y="12338"/>
                  </a:cubicBezTo>
                  <a:cubicBezTo>
                    <a:pt x="3398" y="16208"/>
                    <a:pt x="5793" y="20066"/>
                    <a:pt x="8248" y="23807"/>
                  </a:cubicBezTo>
                  <a:cubicBezTo>
                    <a:pt x="9821" y="26204"/>
                    <a:pt x="12437" y="27505"/>
                    <a:pt x="15104" y="27505"/>
                  </a:cubicBezTo>
                  <a:cubicBezTo>
                    <a:pt x="16646" y="27505"/>
                    <a:pt x="18206" y="27071"/>
                    <a:pt x="19591" y="26161"/>
                  </a:cubicBezTo>
                  <a:cubicBezTo>
                    <a:pt x="23373" y="23679"/>
                    <a:pt x="24427" y="18601"/>
                    <a:pt x="21945" y="14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3861154" y="3623788"/>
              <a:ext cx="13808" cy="24093"/>
            </a:xfrm>
            <a:custGeom>
              <a:rect b="b" l="l" r="r" t="t"/>
              <a:pathLst>
                <a:path extrusionOk="0" h="29471" w="16891">
                  <a:moveTo>
                    <a:pt x="9222" y="16"/>
                  </a:moveTo>
                  <a:cubicBezTo>
                    <a:pt x="4704" y="-262"/>
                    <a:pt x="815" y="3153"/>
                    <a:pt x="525" y="7668"/>
                  </a:cubicBezTo>
                  <a:cubicBezTo>
                    <a:pt x="239" y="12139"/>
                    <a:pt x="62" y="16681"/>
                    <a:pt x="1" y="21166"/>
                  </a:cubicBezTo>
                  <a:cubicBezTo>
                    <a:pt x="-63" y="25690"/>
                    <a:pt x="3554" y="29408"/>
                    <a:pt x="8078" y="29471"/>
                  </a:cubicBezTo>
                  <a:cubicBezTo>
                    <a:pt x="8116" y="29472"/>
                    <a:pt x="8154" y="29472"/>
                    <a:pt x="8194" y="29472"/>
                  </a:cubicBezTo>
                  <a:cubicBezTo>
                    <a:pt x="12665" y="29472"/>
                    <a:pt x="16320" y="25878"/>
                    <a:pt x="16382" y="21394"/>
                  </a:cubicBezTo>
                  <a:cubicBezTo>
                    <a:pt x="16441" y="17180"/>
                    <a:pt x="16606" y="12913"/>
                    <a:pt x="16874" y="8714"/>
                  </a:cubicBezTo>
                  <a:cubicBezTo>
                    <a:pt x="17164" y="4199"/>
                    <a:pt x="13738" y="305"/>
                    <a:pt x="9222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3865845" y="3582443"/>
              <a:ext cx="15908" cy="23806"/>
            </a:xfrm>
            <a:custGeom>
              <a:rect b="b" l="l" r="r" t="t"/>
              <a:pathLst>
                <a:path extrusionOk="0" h="29121" w="19459">
                  <a:moveTo>
                    <a:pt x="13387" y="281"/>
                  </a:moveTo>
                  <a:cubicBezTo>
                    <a:pt x="9023" y="-888"/>
                    <a:pt x="4526" y="1700"/>
                    <a:pt x="3354" y="6070"/>
                  </a:cubicBezTo>
                  <a:cubicBezTo>
                    <a:pt x="2189" y="10417"/>
                    <a:pt x="1121" y="14839"/>
                    <a:pt x="184" y="19210"/>
                  </a:cubicBezTo>
                  <a:cubicBezTo>
                    <a:pt x="-766" y="23633"/>
                    <a:pt x="2051" y="27989"/>
                    <a:pt x="6474" y="28938"/>
                  </a:cubicBezTo>
                  <a:cubicBezTo>
                    <a:pt x="7053" y="29062"/>
                    <a:pt x="7631" y="29121"/>
                    <a:pt x="8201" y="29121"/>
                  </a:cubicBezTo>
                  <a:cubicBezTo>
                    <a:pt x="11980" y="29121"/>
                    <a:pt x="15377" y="26490"/>
                    <a:pt x="16202" y="22647"/>
                  </a:cubicBezTo>
                  <a:cubicBezTo>
                    <a:pt x="17082" y="18545"/>
                    <a:pt x="18084" y="14395"/>
                    <a:pt x="19178" y="10315"/>
                  </a:cubicBezTo>
                  <a:cubicBezTo>
                    <a:pt x="20350" y="5945"/>
                    <a:pt x="17757" y="1453"/>
                    <a:pt x="13387" y="2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4020792" y="3842848"/>
              <a:ext cx="23842" cy="15760"/>
            </a:xfrm>
            <a:custGeom>
              <a:rect b="b" l="l" r="r" t="t"/>
              <a:pathLst>
                <a:path extrusionOk="0" h="19278" w="29165">
                  <a:moveTo>
                    <a:pt x="22574" y="3053"/>
                  </a:moveTo>
                  <a:cubicBezTo>
                    <a:pt x="18449" y="2229"/>
                    <a:pt x="14287" y="1288"/>
                    <a:pt x="10204" y="254"/>
                  </a:cubicBezTo>
                  <a:cubicBezTo>
                    <a:pt x="5815" y="-860"/>
                    <a:pt x="1362" y="1799"/>
                    <a:pt x="253" y="6184"/>
                  </a:cubicBezTo>
                  <a:cubicBezTo>
                    <a:pt x="-858" y="10571"/>
                    <a:pt x="1797" y="15026"/>
                    <a:pt x="6183" y="16136"/>
                  </a:cubicBezTo>
                  <a:cubicBezTo>
                    <a:pt x="10535" y="17238"/>
                    <a:pt x="14971" y="18241"/>
                    <a:pt x="19369" y="19118"/>
                  </a:cubicBezTo>
                  <a:cubicBezTo>
                    <a:pt x="19909" y="19226"/>
                    <a:pt x="20449" y="19279"/>
                    <a:pt x="20981" y="19279"/>
                  </a:cubicBezTo>
                  <a:cubicBezTo>
                    <a:pt x="24807" y="19279"/>
                    <a:pt x="28228" y="16584"/>
                    <a:pt x="29005" y="12690"/>
                  </a:cubicBezTo>
                  <a:cubicBezTo>
                    <a:pt x="29890" y="8253"/>
                    <a:pt x="27012" y="3939"/>
                    <a:pt x="22574" y="3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3899172" y="3507739"/>
              <a:ext cx="19751" cy="22022"/>
            </a:xfrm>
            <a:custGeom>
              <a:rect b="b" l="l" r="r" t="t"/>
              <a:pathLst>
                <a:path extrusionOk="0" h="26938" w="24160">
                  <a:moveTo>
                    <a:pt x="20991" y="1720"/>
                  </a:moveTo>
                  <a:cubicBezTo>
                    <a:pt x="17421" y="-1052"/>
                    <a:pt x="12272" y="-406"/>
                    <a:pt x="9497" y="3169"/>
                  </a:cubicBezTo>
                  <a:cubicBezTo>
                    <a:pt x="6742" y="6718"/>
                    <a:pt x="4043" y="10382"/>
                    <a:pt x="1476" y="14057"/>
                  </a:cubicBezTo>
                  <a:cubicBezTo>
                    <a:pt x="-1114" y="17765"/>
                    <a:pt x="-207" y="22871"/>
                    <a:pt x="3502" y="25462"/>
                  </a:cubicBezTo>
                  <a:cubicBezTo>
                    <a:pt x="4931" y="26460"/>
                    <a:pt x="6566" y="26938"/>
                    <a:pt x="8185" y="26938"/>
                  </a:cubicBezTo>
                  <a:cubicBezTo>
                    <a:pt x="10770" y="26938"/>
                    <a:pt x="13315" y="25717"/>
                    <a:pt x="14907" y="23437"/>
                  </a:cubicBezTo>
                  <a:cubicBezTo>
                    <a:pt x="17318" y="19987"/>
                    <a:pt x="19851" y="16547"/>
                    <a:pt x="22439" y="13214"/>
                  </a:cubicBezTo>
                  <a:cubicBezTo>
                    <a:pt x="25214" y="9640"/>
                    <a:pt x="24565" y="4495"/>
                    <a:pt x="20991" y="17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3996767" y="3436213"/>
              <a:ext cx="23485" cy="16993"/>
            </a:xfrm>
            <a:custGeom>
              <a:rect b="b" l="l" r="r" t="t"/>
              <a:pathLst>
                <a:path extrusionOk="0" h="20786" w="28728">
                  <a:moveTo>
                    <a:pt x="28319" y="5641"/>
                  </a:moveTo>
                  <a:cubicBezTo>
                    <a:pt x="26908" y="1342"/>
                    <a:pt x="22281" y="-1000"/>
                    <a:pt x="17981" y="410"/>
                  </a:cubicBezTo>
                  <a:cubicBezTo>
                    <a:pt x="13717" y="1809"/>
                    <a:pt x="9432" y="3336"/>
                    <a:pt x="5247" y="4951"/>
                  </a:cubicBezTo>
                  <a:cubicBezTo>
                    <a:pt x="1026" y="6578"/>
                    <a:pt x="-1077" y="11320"/>
                    <a:pt x="551" y="15541"/>
                  </a:cubicBezTo>
                  <a:cubicBezTo>
                    <a:pt x="1806" y="18792"/>
                    <a:pt x="4907" y="20787"/>
                    <a:pt x="8197" y="20787"/>
                  </a:cubicBezTo>
                  <a:cubicBezTo>
                    <a:pt x="9176" y="20787"/>
                    <a:pt x="10173" y="20610"/>
                    <a:pt x="11142" y="20236"/>
                  </a:cubicBezTo>
                  <a:cubicBezTo>
                    <a:pt x="15069" y="18722"/>
                    <a:pt x="19088" y="17289"/>
                    <a:pt x="23088" y="15978"/>
                  </a:cubicBezTo>
                  <a:cubicBezTo>
                    <a:pt x="27387" y="14567"/>
                    <a:pt x="29728" y="9940"/>
                    <a:pt x="28319" y="5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3914744" y="3778356"/>
              <a:ext cx="20716" cy="21207"/>
            </a:xfrm>
            <a:custGeom>
              <a:rect b="b" l="l" r="r" t="t"/>
              <a:pathLst>
                <a:path extrusionOk="0" h="25941" w="25341">
                  <a:moveTo>
                    <a:pt x="22984" y="12000"/>
                  </a:moveTo>
                  <a:cubicBezTo>
                    <a:pt x="20032" y="9008"/>
                    <a:pt x="17114" y="5893"/>
                    <a:pt x="14308" y="2743"/>
                  </a:cubicBezTo>
                  <a:cubicBezTo>
                    <a:pt x="11300" y="-635"/>
                    <a:pt x="6123" y="-935"/>
                    <a:pt x="2742" y="2075"/>
                  </a:cubicBezTo>
                  <a:cubicBezTo>
                    <a:pt x="-636" y="5084"/>
                    <a:pt x="-934" y="10264"/>
                    <a:pt x="2076" y="13641"/>
                  </a:cubicBezTo>
                  <a:cubicBezTo>
                    <a:pt x="5063" y="16994"/>
                    <a:pt x="8172" y="20311"/>
                    <a:pt x="11315" y="23500"/>
                  </a:cubicBezTo>
                  <a:cubicBezTo>
                    <a:pt x="12919" y="25126"/>
                    <a:pt x="15033" y="25941"/>
                    <a:pt x="17150" y="25941"/>
                  </a:cubicBezTo>
                  <a:cubicBezTo>
                    <a:pt x="19226" y="25941"/>
                    <a:pt x="21305" y="25157"/>
                    <a:pt x="22900" y="23584"/>
                  </a:cubicBezTo>
                  <a:cubicBezTo>
                    <a:pt x="26122" y="20408"/>
                    <a:pt x="26159" y="15222"/>
                    <a:pt x="22984" y="12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3938866" y="3795757"/>
              <a:ext cx="65665" cy="53391"/>
            </a:xfrm>
            <a:custGeom>
              <a:rect b="b" l="l" r="r" t="t"/>
              <a:pathLst>
                <a:path extrusionOk="0" h="65310" w="80324">
                  <a:moveTo>
                    <a:pt x="75297" y="46119"/>
                  </a:moveTo>
                  <a:cubicBezTo>
                    <a:pt x="71568" y="44556"/>
                    <a:pt x="67836" y="42878"/>
                    <a:pt x="64187" y="41135"/>
                  </a:cubicBezTo>
                  <a:cubicBezTo>
                    <a:pt x="64916" y="38429"/>
                    <a:pt x="65310" y="35589"/>
                    <a:pt x="65310" y="32656"/>
                  </a:cubicBezTo>
                  <a:cubicBezTo>
                    <a:pt x="65310" y="14650"/>
                    <a:pt x="50660" y="0"/>
                    <a:pt x="32654" y="0"/>
                  </a:cubicBezTo>
                  <a:cubicBezTo>
                    <a:pt x="14649" y="0"/>
                    <a:pt x="0" y="14650"/>
                    <a:pt x="0" y="32656"/>
                  </a:cubicBezTo>
                  <a:cubicBezTo>
                    <a:pt x="0" y="50662"/>
                    <a:pt x="14649" y="65311"/>
                    <a:pt x="32654" y="65311"/>
                  </a:cubicBezTo>
                  <a:cubicBezTo>
                    <a:pt x="41837" y="65311"/>
                    <a:pt x="50142" y="61495"/>
                    <a:pt x="56082" y="55372"/>
                  </a:cubicBezTo>
                  <a:cubicBezTo>
                    <a:pt x="56260" y="55474"/>
                    <a:pt x="56426" y="55590"/>
                    <a:pt x="56614" y="55681"/>
                  </a:cubicBezTo>
                  <a:cubicBezTo>
                    <a:pt x="60664" y="57625"/>
                    <a:pt x="64820" y="59493"/>
                    <a:pt x="68966" y="61230"/>
                  </a:cubicBezTo>
                  <a:cubicBezTo>
                    <a:pt x="70000" y="61664"/>
                    <a:pt x="71073" y="61869"/>
                    <a:pt x="72128" y="61869"/>
                  </a:cubicBezTo>
                  <a:cubicBezTo>
                    <a:pt x="75330" y="61869"/>
                    <a:pt x="78371" y="59980"/>
                    <a:pt x="79686" y="56842"/>
                  </a:cubicBezTo>
                  <a:cubicBezTo>
                    <a:pt x="81434" y="52666"/>
                    <a:pt x="79470" y="47867"/>
                    <a:pt x="75297" y="46119"/>
                  </a:cubicBezTo>
                  <a:close/>
                  <a:moveTo>
                    <a:pt x="32654" y="48928"/>
                  </a:moveTo>
                  <a:cubicBezTo>
                    <a:pt x="23681" y="48928"/>
                    <a:pt x="16383" y="41629"/>
                    <a:pt x="16383" y="32656"/>
                  </a:cubicBezTo>
                  <a:cubicBezTo>
                    <a:pt x="16383" y="23683"/>
                    <a:pt x="23683" y="16383"/>
                    <a:pt x="32654" y="16383"/>
                  </a:cubicBezTo>
                  <a:cubicBezTo>
                    <a:pt x="41628" y="16383"/>
                    <a:pt x="48927" y="23683"/>
                    <a:pt x="48927" y="32656"/>
                  </a:cubicBezTo>
                  <a:cubicBezTo>
                    <a:pt x="48927" y="41627"/>
                    <a:pt x="41628" y="48928"/>
                    <a:pt x="32654" y="48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3926438" y="3477327"/>
              <a:ext cx="21310" cy="20604"/>
            </a:xfrm>
            <a:custGeom>
              <a:rect b="b" l="l" r="r" t="t"/>
              <a:pathLst>
                <a:path extrusionOk="0" h="25204" w="26067">
                  <a:moveTo>
                    <a:pt x="24069" y="2830"/>
                  </a:moveTo>
                  <a:cubicBezTo>
                    <a:pt x="21106" y="-591"/>
                    <a:pt x="15933" y="-962"/>
                    <a:pt x="12514" y="2000"/>
                  </a:cubicBezTo>
                  <a:cubicBezTo>
                    <a:pt x="9125" y="4933"/>
                    <a:pt x="5765" y="7994"/>
                    <a:pt x="2526" y="11098"/>
                  </a:cubicBezTo>
                  <a:cubicBezTo>
                    <a:pt x="-742" y="14227"/>
                    <a:pt x="-853" y="19413"/>
                    <a:pt x="2276" y="22680"/>
                  </a:cubicBezTo>
                  <a:cubicBezTo>
                    <a:pt x="3885" y="24359"/>
                    <a:pt x="6037" y="25205"/>
                    <a:pt x="8192" y="25205"/>
                  </a:cubicBezTo>
                  <a:cubicBezTo>
                    <a:pt x="10229" y="25205"/>
                    <a:pt x="12270" y="24450"/>
                    <a:pt x="13859" y="22929"/>
                  </a:cubicBezTo>
                  <a:cubicBezTo>
                    <a:pt x="16901" y="20014"/>
                    <a:pt x="20057" y="17140"/>
                    <a:pt x="23238" y="14384"/>
                  </a:cubicBezTo>
                  <a:cubicBezTo>
                    <a:pt x="26658" y="11423"/>
                    <a:pt x="27030" y="6250"/>
                    <a:pt x="24069" y="28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4037170" y="3405393"/>
              <a:ext cx="280878" cy="457156"/>
            </a:xfrm>
            <a:custGeom>
              <a:rect b="b" l="l" r="r" t="t"/>
              <a:pathLst>
                <a:path extrusionOk="0" h="559212" w="343582">
                  <a:moveTo>
                    <a:pt x="317194" y="259978"/>
                  </a:moveTo>
                  <a:cubicBezTo>
                    <a:pt x="310159" y="200743"/>
                    <a:pt x="283692" y="145925"/>
                    <a:pt x="240862" y="103094"/>
                  </a:cubicBezTo>
                  <a:cubicBezTo>
                    <a:pt x="198047" y="60279"/>
                    <a:pt x="143254" y="33818"/>
                    <a:pt x="84044" y="26770"/>
                  </a:cubicBezTo>
                  <a:cubicBezTo>
                    <a:pt x="81264" y="11564"/>
                    <a:pt x="67927" y="0"/>
                    <a:pt x="51931" y="0"/>
                  </a:cubicBezTo>
                  <a:cubicBezTo>
                    <a:pt x="35942" y="0"/>
                    <a:pt x="22609" y="11555"/>
                    <a:pt x="19822" y="26750"/>
                  </a:cubicBezTo>
                  <a:cubicBezTo>
                    <a:pt x="15488" y="27270"/>
                    <a:pt x="11116" y="27898"/>
                    <a:pt x="6819" y="28629"/>
                  </a:cubicBezTo>
                  <a:cubicBezTo>
                    <a:pt x="2359" y="29388"/>
                    <a:pt x="-641" y="33618"/>
                    <a:pt x="117" y="38078"/>
                  </a:cubicBezTo>
                  <a:cubicBezTo>
                    <a:pt x="796" y="42073"/>
                    <a:pt x="4262" y="44898"/>
                    <a:pt x="8183" y="44898"/>
                  </a:cubicBezTo>
                  <a:cubicBezTo>
                    <a:pt x="8639" y="44898"/>
                    <a:pt x="9102" y="44859"/>
                    <a:pt x="9567" y="44781"/>
                  </a:cubicBezTo>
                  <a:cubicBezTo>
                    <a:pt x="13348" y="44137"/>
                    <a:pt x="17190" y="43587"/>
                    <a:pt x="21007" y="43118"/>
                  </a:cubicBezTo>
                  <a:cubicBezTo>
                    <a:pt x="25379" y="56006"/>
                    <a:pt x="37586" y="65311"/>
                    <a:pt x="51932" y="65311"/>
                  </a:cubicBezTo>
                  <a:cubicBezTo>
                    <a:pt x="66276" y="65311"/>
                    <a:pt x="78480" y="56011"/>
                    <a:pt x="82856" y="43127"/>
                  </a:cubicBezTo>
                  <a:cubicBezTo>
                    <a:pt x="138136" y="49881"/>
                    <a:pt x="189277" y="74677"/>
                    <a:pt x="229279" y="114678"/>
                  </a:cubicBezTo>
                  <a:cubicBezTo>
                    <a:pt x="269252" y="154651"/>
                    <a:pt x="294040" y="205744"/>
                    <a:pt x="300816" y="260978"/>
                  </a:cubicBezTo>
                  <a:cubicBezTo>
                    <a:pt x="287745" y="265247"/>
                    <a:pt x="278274" y="277546"/>
                    <a:pt x="278274" y="292023"/>
                  </a:cubicBezTo>
                  <a:cubicBezTo>
                    <a:pt x="278274" y="306500"/>
                    <a:pt x="287745" y="318799"/>
                    <a:pt x="300816" y="323067"/>
                  </a:cubicBezTo>
                  <a:cubicBezTo>
                    <a:pt x="294040" y="378300"/>
                    <a:pt x="269252" y="429396"/>
                    <a:pt x="229279" y="469369"/>
                  </a:cubicBezTo>
                  <a:cubicBezTo>
                    <a:pt x="181906" y="516740"/>
                    <a:pt x="118924" y="542829"/>
                    <a:pt x="51931" y="542829"/>
                  </a:cubicBezTo>
                  <a:cubicBezTo>
                    <a:pt x="47713" y="542829"/>
                    <a:pt x="43443" y="542723"/>
                    <a:pt x="39242" y="542513"/>
                  </a:cubicBezTo>
                  <a:cubicBezTo>
                    <a:pt x="34712" y="542290"/>
                    <a:pt x="30878" y="545770"/>
                    <a:pt x="30653" y="550288"/>
                  </a:cubicBezTo>
                  <a:cubicBezTo>
                    <a:pt x="30429" y="554806"/>
                    <a:pt x="33910" y="558652"/>
                    <a:pt x="38428" y="558877"/>
                  </a:cubicBezTo>
                  <a:cubicBezTo>
                    <a:pt x="42899" y="559100"/>
                    <a:pt x="47443" y="559212"/>
                    <a:pt x="51931" y="559212"/>
                  </a:cubicBezTo>
                  <a:cubicBezTo>
                    <a:pt x="123300" y="559212"/>
                    <a:pt x="190396" y="531420"/>
                    <a:pt x="240862" y="480954"/>
                  </a:cubicBezTo>
                  <a:cubicBezTo>
                    <a:pt x="283692" y="438123"/>
                    <a:pt x="310158" y="383305"/>
                    <a:pt x="317194" y="324069"/>
                  </a:cubicBezTo>
                  <a:cubicBezTo>
                    <a:pt x="332212" y="321137"/>
                    <a:pt x="343583" y="307887"/>
                    <a:pt x="343583" y="292024"/>
                  </a:cubicBezTo>
                  <a:cubicBezTo>
                    <a:pt x="343583" y="276161"/>
                    <a:pt x="332212" y="262909"/>
                    <a:pt x="317194" y="259978"/>
                  </a:cubicBezTo>
                  <a:close/>
                  <a:moveTo>
                    <a:pt x="51931" y="48928"/>
                  </a:moveTo>
                  <a:cubicBezTo>
                    <a:pt x="42958" y="48928"/>
                    <a:pt x="35659" y="41627"/>
                    <a:pt x="35659" y="32655"/>
                  </a:cubicBezTo>
                  <a:cubicBezTo>
                    <a:pt x="35659" y="23682"/>
                    <a:pt x="42958" y="16383"/>
                    <a:pt x="51931" y="16383"/>
                  </a:cubicBezTo>
                  <a:cubicBezTo>
                    <a:pt x="60903" y="16383"/>
                    <a:pt x="68203" y="23684"/>
                    <a:pt x="68203" y="32655"/>
                  </a:cubicBezTo>
                  <a:cubicBezTo>
                    <a:pt x="68203" y="41627"/>
                    <a:pt x="60903" y="48928"/>
                    <a:pt x="51931" y="48928"/>
                  </a:cubicBezTo>
                  <a:close/>
                  <a:moveTo>
                    <a:pt x="310928" y="308296"/>
                  </a:moveTo>
                  <a:cubicBezTo>
                    <a:pt x="301955" y="308296"/>
                    <a:pt x="294656" y="300997"/>
                    <a:pt x="294656" y="292024"/>
                  </a:cubicBezTo>
                  <a:cubicBezTo>
                    <a:pt x="294656" y="283052"/>
                    <a:pt x="301955" y="275752"/>
                    <a:pt x="310928" y="275752"/>
                  </a:cubicBezTo>
                  <a:cubicBezTo>
                    <a:pt x="319900" y="275752"/>
                    <a:pt x="327199" y="283052"/>
                    <a:pt x="327199" y="292024"/>
                  </a:cubicBezTo>
                  <a:cubicBezTo>
                    <a:pt x="327199" y="300997"/>
                    <a:pt x="319900" y="308296"/>
                    <a:pt x="310928" y="308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27"/>
          <p:cNvGrpSpPr/>
          <p:nvPr/>
        </p:nvGrpSpPr>
        <p:grpSpPr>
          <a:xfrm>
            <a:off x="590664" y="3539092"/>
            <a:ext cx="455183" cy="457156"/>
            <a:chOff x="2954575" y="3405393"/>
            <a:chExt cx="455183" cy="457156"/>
          </a:xfrm>
        </p:grpSpPr>
        <p:sp>
          <p:nvSpPr>
            <p:cNvPr id="1476" name="Google Shape;1476;p27"/>
            <p:cNvSpPr/>
            <p:nvPr/>
          </p:nvSpPr>
          <p:spPr>
            <a:xfrm>
              <a:off x="3202856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54"/>
                    <a:pt x="875" y="12462"/>
                    <a:pt x="2403" y="13980"/>
                  </a:cubicBezTo>
                  <a:cubicBezTo>
                    <a:pt x="3922" y="15509"/>
                    <a:pt x="6041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11" y="3932"/>
                    <a:pt x="1398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3233861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40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91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264863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2987059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7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011706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3036348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3060992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3202856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54"/>
                    <a:pt x="875" y="12462"/>
                    <a:pt x="2403" y="13980"/>
                  </a:cubicBezTo>
                  <a:cubicBezTo>
                    <a:pt x="3922" y="15509"/>
                    <a:pt x="6041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11" y="3932"/>
                    <a:pt x="1398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3233861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53" y="16383"/>
                    <a:pt x="12461" y="15509"/>
                    <a:pt x="13980" y="13980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40"/>
                    <a:pt x="15508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3264863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2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8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2987059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011706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036348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060992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3202856" y="3632232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62" y="863"/>
                    <a:pt x="10355" y="0"/>
                    <a:pt x="8192" y="0"/>
                  </a:cubicBezTo>
                  <a:cubicBezTo>
                    <a:pt x="6030" y="0"/>
                    <a:pt x="3922" y="863"/>
                    <a:pt x="2403" y="2392"/>
                  </a:cubicBezTo>
                  <a:cubicBezTo>
                    <a:pt x="875" y="3921"/>
                    <a:pt x="0" y="6029"/>
                    <a:pt x="0" y="8181"/>
                  </a:cubicBezTo>
                  <a:cubicBezTo>
                    <a:pt x="0" y="10343"/>
                    <a:pt x="875" y="12451"/>
                    <a:pt x="2403" y="13980"/>
                  </a:cubicBezTo>
                  <a:cubicBezTo>
                    <a:pt x="3922" y="15498"/>
                    <a:pt x="6040" y="16383"/>
                    <a:pt x="8192" y="16383"/>
                  </a:cubicBezTo>
                  <a:cubicBezTo>
                    <a:pt x="10354" y="16383"/>
                    <a:pt x="12462" y="15498"/>
                    <a:pt x="13981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11" y="3921"/>
                    <a:pt x="1398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987059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3011706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3036348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3060992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3202856" y="372296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392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3"/>
                    <a:pt x="875" y="12451"/>
                    <a:pt x="2403" y="13980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55" y="16383"/>
                    <a:pt x="12462" y="15509"/>
                    <a:pt x="13981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11" y="3921"/>
                    <a:pt x="1398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2987059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011706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036348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060992" y="3709518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1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2954575" y="3405393"/>
              <a:ext cx="455183" cy="457156"/>
            </a:xfrm>
            <a:custGeom>
              <a:rect b="b" l="l" r="r" t="t"/>
              <a:pathLst>
                <a:path extrusionOk="0" h="559212" w="556799">
                  <a:moveTo>
                    <a:pt x="534236" y="267001"/>
                  </a:moveTo>
                  <a:lnTo>
                    <a:pt x="439634" y="267001"/>
                  </a:lnTo>
                  <a:lnTo>
                    <a:pt x="439634" y="241012"/>
                  </a:lnTo>
                  <a:cubicBezTo>
                    <a:pt x="439634" y="236951"/>
                    <a:pt x="438352" y="233188"/>
                    <a:pt x="436184" y="230090"/>
                  </a:cubicBezTo>
                  <a:cubicBezTo>
                    <a:pt x="438352" y="226991"/>
                    <a:pt x="439634" y="223228"/>
                    <a:pt x="439634" y="219167"/>
                  </a:cubicBezTo>
                  <a:lnTo>
                    <a:pt x="439634" y="130062"/>
                  </a:lnTo>
                  <a:cubicBezTo>
                    <a:pt x="439634" y="126001"/>
                    <a:pt x="438352" y="122239"/>
                    <a:pt x="436184" y="119139"/>
                  </a:cubicBezTo>
                  <a:cubicBezTo>
                    <a:pt x="438352" y="116040"/>
                    <a:pt x="439634" y="112278"/>
                    <a:pt x="439634" y="108217"/>
                  </a:cubicBezTo>
                  <a:lnTo>
                    <a:pt x="439634" y="19114"/>
                  </a:lnTo>
                  <a:cubicBezTo>
                    <a:pt x="439634" y="8575"/>
                    <a:pt x="431059" y="0"/>
                    <a:pt x="420520" y="0"/>
                  </a:cubicBez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108217"/>
                  </a:lnTo>
                  <a:cubicBezTo>
                    <a:pt x="0" y="112278"/>
                    <a:pt x="1282" y="116040"/>
                    <a:pt x="3450" y="119139"/>
                  </a:cubicBezTo>
                  <a:cubicBezTo>
                    <a:pt x="1282" y="122239"/>
                    <a:pt x="0" y="126001"/>
                    <a:pt x="0" y="130062"/>
                  </a:cubicBezTo>
                  <a:lnTo>
                    <a:pt x="0" y="219167"/>
                  </a:lnTo>
                  <a:cubicBezTo>
                    <a:pt x="0" y="223228"/>
                    <a:pt x="1282" y="226991"/>
                    <a:pt x="3450" y="230090"/>
                  </a:cubicBezTo>
                  <a:cubicBezTo>
                    <a:pt x="1282" y="233188"/>
                    <a:pt x="0" y="236951"/>
                    <a:pt x="0" y="241012"/>
                  </a:cubicBezTo>
                  <a:lnTo>
                    <a:pt x="0" y="330115"/>
                  </a:lnTo>
                  <a:cubicBezTo>
                    <a:pt x="0" y="334176"/>
                    <a:pt x="1282" y="337938"/>
                    <a:pt x="3450" y="341037"/>
                  </a:cubicBezTo>
                  <a:cubicBezTo>
                    <a:pt x="1282" y="344137"/>
                    <a:pt x="0" y="347899"/>
                    <a:pt x="0" y="351960"/>
                  </a:cubicBezTo>
                  <a:lnTo>
                    <a:pt x="0" y="441064"/>
                  </a:lnTo>
                  <a:cubicBezTo>
                    <a:pt x="0" y="451604"/>
                    <a:pt x="8575" y="460178"/>
                    <a:pt x="19114" y="460178"/>
                  </a:cubicBezTo>
                  <a:lnTo>
                    <a:pt x="77433" y="460178"/>
                  </a:lnTo>
                  <a:cubicBezTo>
                    <a:pt x="81958" y="460178"/>
                    <a:pt x="85624" y="456510"/>
                    <a:pt x="85624" y="451986"/>
                  </a:cubicBezTo>
                  <a:cubicBezTo>
                    <a:pt x="85624" y="447462"/>
                    <a:pt x="81958" y="443795"/>
                    <a:pt x="77433" y="443795"/>
                  </a:cubicBezTo>
                  <a:lnTo>
                    <a:pt x="19114" y="443795"/>
                  </a:lnTo>
                  <a:cubicBezTo>
                    <a:pt x="17634" y="443795"/>
                    <a:pt x="16383" y="442544"/>
                    <a:pt x="16383" y="441064"/>
                  </a:cubicBezTo>
                  <a:lnTo>
                    <a:pt x="16383" y="351960"/>
                  </a:lnTo>
                  <a:cubicBezTo>
                    <a:pt x="16383" y="350480"/>
                    <a:pt x="17634" y="349229"/>
                    <a:pt x="19114" y="349229"/>
                  </a:cubicBezTo>
                  <a:lnTo>
                    <a:pt x="337364" y="349229"/>
                  </a:lnTo>
                  <a:lnTo>
                    <a:pt x="337364" y="443795"/>
                  </a:lnTo>
                  <a:lnTo>
                    <a:pt x="277178" y="443795"/>
                  </a:lnTo>
                  <a:lnTo>
                    <a:pt x="277178" y="431491"/>
                  </a:lnTo>
                  <a:cubicBezTo>
                    <a:pt x="277178" y="423962"/>
                    <a:pt x="271054" y="417838"/>
                    <a:pt x="263525" y="417838"/>
                  </a:cubicBezTo>
                  <a:lnTo>
                    <a:pt x="182701" y="417838"/>
                  </a:lnTo>
                  <a:cubicBezTo>
                    <a:pt x="175173" y="417838"/>
                    <a:pt x="169049" y="423962"/>
                    <a:pt x="169049" y="431491"/>
                  </a:cubicBezTo>
                  <a:lnTo>
                    <a:pt x="169049" y="443795"/>
                  </a:lnTo>
                  <a:lnTo>
                    <a:pt x="133134" y="443795"/>
                  </a:lnTo>
                  <a:cubicBezTo>
                    <a:pt x="128609" y="443795"/>
                    <a:pt x="124943" y="447462"/>
                    <a:pt x="124943" y="451986"/>
                  </a:cubicBezTo>
                  <a:cubicBezTo>
                    <a:pt x="124943" y="456510"/>
                    <a:pt x="128609" y="460178"/>
                    <a:pt x="133134" y="460178"/>
                  </a:cubicBezTo>
                  <a:lnTo>
                    <a:pt x="338181" y="460178"/>
                  </a:lnTo>
                  <a:cubicBezTo>
                    <a:pt x="339263" y="464154"/>
                    <a:pt x="341394" y="467818"/>
                    <a:pt x="344427" y="470685"/>
                  </a:cubicBezTo>
                  <a:lnTo>
                    <a:pt x="431585" y="553050"/>
                  </a:lnTo>
                  <a:cubicBezTo>
                    <a:pt x="435790" y="557024"/>
                    <a:pt x="441295" y="559212"/>
                    <a:pt x="447082" y="559212"/>
                  </a:cubicBezTo>
                  <a:cubicBezTo>
                    <a:pt x="452868" y="559212"/>
                    <a:pt x="458372" y="557024"/>
                    <a:pt x="462578" y="553049"/>
                  </a:cubicBezTo>
                  <a:lnTo>
                    <a:pt x="490455" y="526705"/>
                  </a:lnTo>
                  <a:cubicBezTo>
                    <a:pt x="493743" y="523597"/>
                    <a:pt x="493890" y="518412"/>
                    <a:pt x="490782" y="515124"/>
                  </a:cubicBezTo>
                  <a:cubicBezTo>
                    <a:pt x="487673" y="511835"/>
                    <a:pt x="482488" y="511689"/>
                    <a:pt x="479202" y="514796"/>
                  </a:cubicBezTo>
                  <a:lnTo>
                    <a:pt x="451326" y="541140"/>
                  </a:lnTo>
                  <a:cubicBezTo>
                    <a:pt x="450174" y="542229"/>
                    <a:pt x="448666" y="542828"/>
                    <a:pt x="447081" y="542828"/>
                  </a:cubicBezTo>
                  <a:cubicBezTo>
                    <a:pt x="445496" y="542828"/>
                    <a:pt x="443988" y="542228"/>
                    <a:pt x="442836" y="541140"/>
                  </a:cubicBezTo>
                  <a:lnTo>
                    <a:pt x="355681" y="458779"/>
                  </a:lnTo>
                  <a:cubicBezTo>
                    <a:pt x="354452" y="457617"/>
                    <a:pt x="353747" y="455978"/>
                    <a:pt x="353747" y="454286"/>
                  </a:cubicBezTo>
                  <a:lnTo>
                    <a:pt x="353747" y="289565"/>
                  </a:lnTo>
                  <a:cubicBezTo>
                    <a:pt x="353747" y="286157"/>
                    <a:pt x="356518" y="283384"/>
                    <a:pt x="359924" y="283384"/>
                  </a:cubicBezTo>
                  <a:lnTo>
                    <a:pt x="534235" y="283384"/>
                  </a:lnTo>
                  <a:cubicBezTo>
                    <a:pt x="537643" y="283384"/>
                    <a:pt x="540415" y="286157"/>
                    <a:pt x="540415" y="289565"/>
                  </a:cubicBezTo>
                  <a:lnTo>
                    <a:pt x="540415" y="454287"/>
                  </a:lnTo>
                  <a:cubicBezTo>
                    <a:pt x="540415" y="455978"/>
                    <a:pt x="539708" y="457615"/>
                    <a:pt x="538479" y="458778"/>
                  </a:cubicBezTo>
                  <a:lnTo>
                    <a:pt x="519614" y="476607"/>
                  </a:lnTo>
                  <a:cubicBezTo>
                    <a:pt x="516325" y="479714"/>
                    <a:pt x="516179" y="484899"/>
                    <a:pt x="519286" y="488188"/>
                  </a:cubicBezTo>
                  <a:cubicBezTo>
                    <a:pt x="522394" y="491476"/>
                    <a:pt x="527578" y="491621"/>
                    <a:pt x="530867" y="488515"/>
                  </a:cubicBezTo>
                  <a:lnTo>
                    <a:pt x="549733" y="470685"/>
                  </a:lnTo>
                  <a:cubicBezTo>
                    <a:pt x="554223" y="466442"/>
                    <a:pt x="556799" y="460464"/>
                    <a:pt x="556799" y="454287"/>
                  </a:cubicBezTo>
                  <a:lnTo>
                    <a:pt x="556799" y="289565"/>
                  </a:lnTo>
                  <a:cubicBezTo>
                    <a:pt x="556800" y="277123"/>
                    <a:pt x="546678" y="267001"/>
                    <a:pt x="534236" y="267001"/>
                  </a:cubicBezTo>
                  <a:close/>
                  <a:moveTo>
                    <a:pt x="260795" y="443795"/>
                  </a:moveTo>
                  <a:lnTo>
                    <a:pt x="185432" y="443795"/>
                  </a:lnTo>
                  <a:lnTo>
                    <a:pt x="185432" y="434222"/>
                  </a:lnTo>
                  <a:lnTo>
                    <a:pt x="260795" y="434222"/>
                  </a:lnTo>
                  <a:lnTo>
                    <a:pt x="260795" y="443795"/>
                  </a:lnTo>
                  <a:close/>
                  <a:moveTo>
                    <a:pt x="260795" y="332846"/>
                  </a:moveTo>
                  <a:lnTo>
                    <a:pt x="185432" y="332846"/>
                  </a:lnTo>
                  <a:lnTo>
                    <a:pt x="185432" y="323273"/>
                  </a:lnTo>
                  <a:lnTo>
                    <a:pt x="260795" y="323273"/>
                  </a:lnTo>
                  <a:lnTo>
                    <a:pt x="260795" y="332846"/>
                  </a:lnTo>
                  <a:close/>
                  <a:moveTo>
                    <a:pt x="423251" y="267001"/>
                  </a:moveTo>
                  <a:lnTo>
                    <a:pt x="359926" y="267001"/>
                  </a:lnTo>
                  <a:cubicBezTo>
                    <a:pt x="347486" y="267001"/>
                    <a:pt x="337364" y="277123"/>
                    <a:pt x="337364" y="289565"/>
                  </a:cubicBezTo>
                  <a:lnTo>
                    <a:pt x="337364" y="332846"/>
                  </a:lnTo>
                  <a:lnTo>
                    <a:pt x="277178" y="332846"/>
                  </a:lnTo>
                  <a:lnTo>
                    <a:pt x="277178" y="320542"/>
                  </a:lnTo>
                  <a:cubicBezTo>
                    <a:pt x="277178" y="313013"/>
                    <a:pt x="271054" y="306889"/>
                    <a:pt x="263525" y="306889"/>
                  </a:cubicBezTo>
                  <a:lnTo>
                    <a:pt x="182701" y="306889"/>
                  </a:lnTo>
                  <a:cubicBezTo>
                    <a:pt x="175173" y="306889"/>
                    <a:pt x="169049" y="313013"/>
                    <a:pt x="169049" y="320542"/>
                  </a:cubicBezTo>
                  <a:lnTo>
                    <a:pt x="169049" y="332846"/>
                  </a:lnTo>
                  <a:lnTo>
                    <a:pt x="19114" y="332846"/>
                  </a:lnTo>
                  <a:cubicBezTo>
                    <a:pt x="17634" y="332846"/>
                    <a:pt x="16383" y="331595"/>
                    <a:pt x="16383" y="330115"/>
                  </a:cubicBezTo>
                  <a:lnTo>
                    <a:pt x="16383" y="241012"/>
                  </a:lnTo>
                  <a:cubicBezTo>
                    <a:pt x="16383" y="239532"/>
                    <a:pt x="17634" y="238281"/>
                    <a:pt x="19114" y="238281"/>
                  </a:cubicBezTo>
                  <a:lnTo>
                    <a:pt x="420520" y="238281"/>
                  </a:lnTo>
                  <a:cubicBezTo>
                    <a:pt x="422000" y="238281"/>
                    <a:pt x="423251" y="239532"/>
                    <a:pt x="423251" y="241012"/>
                  </a:cubicBezTo>
                  <a:lnTo>
                    <a:pt x="423251" y="267001"/>
                  </a:lnTo>
                  <a:close/>
                  <a:moveTo>
                    <a:pt x="185432" y="221898"/>
                  </a:moveTo>
                  <a:lnTo>
                    <a:pt x="185432" y="212325"/>
                  </a:lnTo>
                  <a:lnTo>
                    <a:pt x="260795" y="212325"/>
                  </a:lnTo>
                  <a:lnTo>
                    <a:pt x="260795" y="221898"/>
                  </a:lnTo>
                  <a:lnTo>
                    <a:pt x="185432" y="221898"/>
                  </a:lnTo>
                  <a:close/>
                  <a:moveTo>
                    <a:pt x="423251" y="219166"/>
                  </a:moveTo>
                  <a:cubicBezTo>
                    <a:pt x="423251" y="220646"/>
                    <a:pt x="422000" y="221897"/>
                    <a:pt x="420520" y="221897"/>
                  </a:cubicBezTo>
                  <a:lnTo>
                    <a:pt x="277178" y="221897"/>
                  </a:lnTo>
                  <a:lnTo>
                    <a:pt x="277178" y="209593"/>
                  </a:lnTo>
                  <a:cubicBezTo>
                    <a:pt x="277178" y="202066"/>
                    <a:pt x="271053" y="195940"/>
                    <a:pt x="263525" y="195940"/>
                  </a:cubicBezTo>
                  <a:lnTo>
                    <a:pt x="182701" y="195940"/>
                  </a:lnTo>
                  <a:cubicBezTo>
                    <a:pt x="175173" y="195940"/>
                    <a:pt x="169049" y="202064"/>
                    <a:pt x="169049" y="209593"/>
                  </a:cubicBezTo>
                  <a:lnTo>
                    <a:pt x="169049" y="221897"/>
                  </a:lnTo>
                  <a:lnTo>
                    <a:pt x="19114" y="221897"/>
                  </a:lnTo>
                  <a:cubicBezTo>
                    <a:pt x="17634" y="221897"/>
                    <a:pt x="16383" y="220646"/>
                    <a:pt x="16383" y="219166"/>
                  </a:cubicBezTo>
                  <a:lnTo>
                    <a:pt x="16383" y="130060"/>
                  </a:lnTo>
                  <a:cubicBezTo>
                    <a:pt x="16383" y="128581"/>
                    <a:pt x="17634" y="127330"/>
                    <a:pt x="19114" y="127330"/>
                  </a:cubicBezTo>
                  <a:lnTo>
                    <a:pt x="420520" y="127330"/>
                  </a:lnTo>
                  <a:cubicBezTo>
                    <a:pt x="422000" y="127330"/>
                    <a:pt x="423251" y="128581"/>
                    <a:pt x="423251" y="130060"/>
                  </a:cubicBezTo>
                  <a:lnTo>
                    <a:pt x="423251" y="219166"/>
                  </a:lnTo>
                  <a:close/>
                  <a:moveTo>
                    <a:pt x="185432" y="110948"/>
                  </a:moveTo>
                  <a:lnTo>
                    <a:pt x="185432" y="101375"/>
                  </a:lnTo>
                  <a:lnTo>
                    <a:pt x="260795" y="101375"/>
                  </a:lnTo>
                  <a:lnTo>
                    <a:pt x="260795" y="110948"/>
                  </a:lnTo>
                  <a:lnTo>
                    <a:pt x="185432" y="110948"/>
                  </a:lnTo>
                  <a:close/>
                  <a:moveTo>
                    <a:pt x="423251" y="108217"/>
                  </a:moveTo>
                  <a:cubicBezTo>
                    <a:pt x="423251" y="109697"/>
                    <a:pt x="422000" y="110948"/>
                    <a:pt x="420520" y="110948"/>
                  </a:cubicBezTo>
                  <a:lnTo>
                    <a:pt x="277178" y="110948"/>
                  </a:lnTo>
                  <a:lnTo>
                    <a:pt x="277178" y="98644"/>
                  </a:lnTo>
                  <a:cubicBezTo>
                    <a:pt x="277178" y="91116"/>
                    <a:pt x="271054" y="84991"/>
                    <a:pt x="263525" y="84991"/>
                  </a:cubicBezTo>
                  <a:lnTo>
                    <a:pt x="182701" y="84991"/>
                  </a:lnTo>
                  <a:cubicBezTo>
                    <a:pt x="175173" y="84991"/>
                    <a:pt x="169049" y="91116"/>
                    <a:pt x="169049" y="98644"/>
                  </a:cubicBezTo>
                  <a:lnTo>
                    <a:pt x="169049" y="110948"/>
                  </a:lnTo>
                  <a:lnTo>
                    <a:pt x="19114" y="110948"/>
                  </a:lnTo>
                  <a:cubicBezTo>
                    <a:pt x="17634" y="110948"/>
                    <a:pt x="16383" y="109697"/>
                    <a:pt x="16383" y="108217"/>
                  </a:cubicBez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420520" y="16383"/>
                  </a:lnTo>
                  <a:cubicBezTo>
                    <a:pt x="422000" y="16383"/>
                    <a:pt x="423251" y="17634"/>
                    <a:pt x="423251" y="19114"/>
                  </a:cubicBezTo>
                  <a:lnTo>
                    <a:pt x="423251" y="108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3253974" y="3647252"/>
              <a:ext cx="132397" cy="187474"/>
            </a:xfrm>
            <a:custGeom>
              <a:rect b="b" l="l" r="r" t="t"/>
              <a:pathLst>
                <a:path extrusionOk="0" h="229326" w="161954">
                  <a:moveTo>
                    <a:pt x="15376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lnTo>
                    <a:pt x="0" y="152350"/>
                  </a:lnTo>
                  <a:cubicBezTo>
                    <a:pt x="0" y="154604"/>
                    <a:pt x="928" y="156756"/>
                    <a:pt x="2566" y="158304"/>
                  </a:cubicBezTo>
                  <a:lnTo>
                    <a:pt x="75352" y="227088"/>
                  </a:lnTo>
                  <a:cubicBezTo>
                    <a:pt x="76930" y="228580"/>
                    <a:pt x="78955" y="229326"/>
                    <a:pt x="80978" y="229326"/>
                  </a:cubicBezTo>
                  <a:cubicBezTo>
                    <a:pt x="83001" y="229326"/>
                    <a:pt x="85026" y="228580"/>
                    <a:pt x="86604" y="227088"/>
                  </a:cubicBezTo>
                  <a:lnTo>
                    <a:pt x="159390" y="158304"/>
                  </a:lnTo>
                  <a:cubicBezTo>
                    <a:pt x="161026" y="156757"/>
                    <a:pt x="161955" y="154604"/>
                    <a:pt x="161955" y="152351"/>
                  </a:cubicBezTo>
                  <a:lnTo>
                    <a:pt x="161955" y="8192"/>
                  </a:lnTo>
                  <a:cubicBezTo>
                    <a:pt x="161955" y="3668"/>
                    <a:pt x="158288" y="0"/>
                    <a:pt x="153763" y="0"/>
                  </a:cubicBezTo>
                  <a:close/>
                  <a:moveTo>
                    <a:pt x="145571" y="148821"/>
                  </a:moveTo>
                  <a:lnTo>
                    <a:pt x="89168" y="202122"/>
                  </a:lnTo>
                  <a:lnTo>
                    <a:pt x="89168" y="106190"/>
                  </a:lnTo>
                  <a:cubicBezTo>
                    <a:pt x="89168" y="101666"/>
                    <a:pt x="85501" y="97999"/>
                    <a:pt x="80977" y="97999"/>
                  </a:cubicBezTo>
                  <a:cubicBezTo>
                    <a:pt x="76452" y="97999"/>
                    <a:pt x="72785" y="101666"/>
                    <a:pt x="72785" y="106190"/>
                  </a:cubicBezTo>
                  <a:lnTo>
                    <a:pt x="72785" y="202122"/>
                  </a:lnTo>
                  <a:lnTo>
                    <a:pt x="16382" y="148821"/>
                  </a:lnTo>
                  <a:lnTo>
                    <a:pt x="16382" y="16383"/>
                  </a:lnTo>
                  <a:lnTo>
                    <a:pt x="72785" y="16383"/>
                  </a:lnTo>
                  <a:lnTo>
                    <a:pt x="72785" y="51580"/>
                  </a:lnTo>
                  <a:cubicBezTo>
                    <a:pt x="72785" y="56104"/>
                    <a:pt x="76452" y="59771"/>
                    <a:pt x="80977" y="59771"/>
                  </a:cubicBezTo>
                  <a:cubicBezTo>
                    <a:pt x="85501" y="59771"/>
                    <a:pt x="89168" y="56104"/>
                    <a:pt x="89168" y="51580"/>
                  </a:cubicBezTo>
                  <a:lnTo>
                    <a:pt x="89168" y="16384"/>
                  </a:lnTo>
                  <a:lnTo>
                    <a:pt x="145571" y="16384"/>
                  </a:lnTo>
                  <a:lnTo>
                    <a:pt x="145571" y="148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8"/>
          <p:cNvSpPr/>
          <p:nvPr/>
        </p:nvSpPr>
        <p:spPr>
          <a:xfrm>
            <a:off x="3738750" y="1600025"/>
            <a:ext cx="1666500" cy="252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7" name="Google Shape;1507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508" name="Google Shape;1508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9" name="Google Shape;1509;p28"/>
          <p:cNvSpPr txBox="1"/>
          <p:nvPr/>
        </p:nvSpPr>
        <p:spPr>
          <a:xfrm>
            <a:off x="6824600" y="2466059"/>
            <a:ext cx="1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0" name="Google Shape;1510;p28"/>
          <p:cNvSpPr txBox="1"/>
          <p:nvPr/>
        </p:nvSpPr>
        <p:spPr>
          <a:xfrm>
            <a:off x="6824600" y="2809711"/>
            <a:ext cx="1866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1" name="Google Shape;1511;p28"/>
          <p:cNvSpPr txBox="1"/>
          <p:nvPr/>
        </p:nvSpPr>
        <p:spPr>
          <a:xfrm>
            <a:off x="452550" y="2466063"/>
            <a:ext cx="1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2" name="Google Shape;1512;p28"/>
          <p:cNvSpPr txBox="1"/>
          <p:nvPr/>
        </p:nvSpPr>
        <p:spPr>
          <a:xfrm>
            <a:off x="452550" y="2809717"/>
            <a:ext cx="1866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3" name="Google Shape;1513;p28"/>
          <p:cNvSpPr txBox="1"/>
          <p:nvPr/>
        </p:nvSpPr>
        <p:spPr>
          <a:xfrm>
            <a:off x="452550" y="3674801"/>
            <a:ext cx="1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4" name="Google Shape;1514;p28"/>
          <p:cNvSpPr txBox="1"/>
          <p:nvPr/>
        </p:nvSpPr>
        <p:spPr>
          <a:xfrm>
            <a:off x="452550" y="4013200"/>
            <a:ext cx="1866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5" name="Google Shape;1515;p28"/>
          <p:cNvSpPr txBox="1"/>
          <p:nvPr/>
        </p:nvSpPr>
        <p:spPr>
          <a:xfrm>
            <a:off x="452550" y="1257325"/>
            <a:ext cx="1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6" name="Google Shape;1516;p28"/>
          <p:cNvSpPr txBox="1"/>
          <p:nvPr/>
        </p:nvSpPr>
        <p:spPr>
          <a:xfrm>
            <a:off x="452550" y="1591108"/>
            <a:ext cx="1866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7" name="Google Shape;1517;p28"/>
          <p:cNvSpPr txBox="1"/>
          <p:nvPr/>
        </p:nvSpPr>
        <p:spPr>
          <a:xfrm>
            <a:off x="6824600" y="3674793"/>
            <a:ext cx="1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8" name="Google Shape;1518;p28"/>
          <p:cNvSpPr txBox="1"/>
          <p:nvPr/>
        </p:nvSpPr>
        <p:spPr>
          <a:xfrm>
            <a:off x="6824600" y="4013200"/>
            <a:ext cx="1866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9" name="Google Shape;1519;p28"/>
          <p:cNvSpPr txBox="1"/>
          <p:nvPr/>
        </p:nvSpPr>
        <p:spPr>
          <a:xfrm>
            <a:off x="6824600" y="1257325"/>
            <a:ext cx="1866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0" name="Google Shape;1520;p28"/>
          <p:cNvSpPr txBox="1"/>
          <p:nvPr/>
        </p:nvSpPr>
        <p:spPr>
          <a:xfrm>
            <a:off x="6824600" y="1591096"/>
            <a:ext cx="1866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21" name="Google Shape;1521;p28"/>
          <p:cNvGrpSpPr/>
          <p:nvPr/>
        </p:nvGrpSpPr>
        <p:grpSpPr>
          <a:xfrm>
            <a:off x="3991966" y="1858971"/>
            <a:ext cx="1450559" cy="2097203"/>
            <a:chOff x="3877869" y="1472307"/>
            <a:chExt cx="1985164" cy="2870128"/>
          </a:xfrm>
        </p:grpSpPr>
        <p:grpSp>
          <p:nvGrpSpPr>
            <p:cNvPr id="1522" name="Google Shape;1522;p28"/>
            <p:cNvGrpSpPr/>
            <p:nvPr/>
          </p:nvGrpSpPr>
          <p:grpSpPr>
            <a:xfrm>
              <a:off x="3877869" y="1472307"/>
              <a:ext cx="1985164" cy="2870128"/>
              <a:chOff x="4523387" y="1949646"/>
              <a:chExt cx="671912" cy="971443"/>
            </a:xfrm>
          </p:grpSpPr>
          <p:grpSp>
            <p:nvGrpSpPr>
              <p:cNvPr id="1523" name="Google Shape;1523;p28"/>
              <p:cNvGrpSpPr/>
              <p:nvPr/>
            </p:nvGrpSpPr>
            <p:grpSpPr>
              <a:xfrm>
                <a:off x="5103882" y="2246676"/>
                <a:ext cx="25084" cy="74187"/>
                <a:chOff x="5103882" y="2246676"/>
                <a:chExt cx="25084" cy="74187"/>
              </a:xfrm>
            </p:grpSpPr>
            <p:sp>
              <p:nvSpPr>
                <p:cNvPr id="1524" name="Google Shape;1524;p28"/>
                <p:cNvSpPr/>
                <p:nvPr/>
              </p:nvSpPr>
              <p:spPr>
                <a:xfrm>
                  <a:off x="5106955" y="2282464"/>
                  <a:ext cx="12024" cy="21703"/>
                </a:xfrm>
                <a:custGeom>
                  <a:rect b="b" l="l" r="r" t="t"/>
                  <a:pathLst>
                    <a:path extrusionOk="0" h="21703" w="12024">
                      <a:moveTo>
                        <a:pt x="11975" y="4987"/>
                      </a:moveTo>
                      <a:lnTo>
                        <a:pt x="11833" y="5871"/>
                      </a:lnTo>
                      <a:lnTo>
                        <a:pt x="10736" y="13550"/>
                      </a:lnTo>
                      <a:lnTo>
                        <a:pt x="10134" y="18151"/>
                      </a:lnTo>
                      <a:cubicBezTo>
                        <a:pt x="9852" y="20416"/>
                        <a:pt x="7728" y="22008"/>
                        <a:pt x="5534" y="21654"/>
                      </a:cubicBezTo>
                      <a:lnTo>
                        <a:pt x="3553" y="21371"/>
                      </a:lnTo>
                      <a:cubicBezTo>
                        <a:pt x="1288" y="21088"/>
                        <a:pt x="-305" y="18965"/>
                        <a:pt x="49" y="16771"/>
                      </a:cubicBezTo>
                      <a:lnTo>
                        <a:pt x="651" y="12170"/>
                      </a:lnTo>
                      <a:lnTo>
                        <a:pt x="1748" y="4491"/>
                      </a:lnTo>
                      <a:lnTo>
                        <a:pt x="1889" y="3536"/>
                      </a:lnTo>
                      <a:cubicBezTo>
                        <a:pt x="2172" y="1342"/>
                        <a:pt x="4296" y="-251"/>
                        <a:pt x="6489" y="33"/>
                      </a:cubicBezTo>
                      <a:lnTo>
                        <a:pt x="8471" y="316"/>
                      </a:lnTo>
                      <a:cubicBezTo>
                        <a:pt x="10772" y="670"/>
                        <a:pt x="12328" y="2722"/>
                        <a:pt x="11975" y="49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28"/>
                <p:cNvSpPr/>
                <p:nvPr/>
              </p:nvSpPr>
              <p:spPr>
                <a:xfrm>
                  <a:off x="5104140" y="2246676"/>
                  <a:ext cx="24826" cy="41857"/>
                </a:xfrm>
                <a:custGeom>
                  <a:rect b="b" l="l" r="r" t="t"/>
                  <a:pathLst>
                    <a:path extrusionOk="0" h="41857" w="24826">
                      <a:moveTo>
                        <a:pt x="24733" y="10447"/>
                      </a:moveTo>
                      <a:lnTo>
                        <a:pt x="21442" y="34369"/>
                      </a:lnTo>
                      <a:cubicBezTo>
                        <a:pt x="20876" y="38085"/>
                        <a:pt x="18080" y="40951"/>
                        <a:pt x="14648" y="41623"/>
                      </a:cubicBezTo>
                      <a:cubicBezTo>
                        <a:pt x="13692" y="41906"/>
                        <a:pt x="12666" y="41906"/>
                        <a:pt x="11640" y="41765"/>
                      </a:cubicBezTo>
                      <a:lnTo>
                        <a:pt x="7464" y="41199"/>
                      </a:lnTo>
                      <a:cubicBezTo>
                        <a:pt x="6438" y="41057"/>
                        <a:pt x="5482" y="40703"/>
                        <a:pt x="4598" y="40243"/>
                      </a:cubicBezTo>
                      <a:cubicBezTo>
                        <a:pt x="1519" y="38580"/>
                        <a:pt x="-392" y="35112"/>
                        <a:pt x="68" y="31396"/>
                      </a:cubicBezTo>
                      <a:lnTo>
                        <a:pt x="3430" y="7475"/>
                      </a:lnTo>
                      <a:cubicBezTo>
                        <a:pt x="4031" y="2733"/>
                        <a:pt x="8490" y="-558"/>
                        <a:pt x="13232" y="79"/>
                      </a:cubicBezTo>
                      <a:lnTo>
                        <a:pt x="17337" y="681"/>
                      </a:lnTo>
                      <a:cubicBezTo>
                        <a:pt x="22079" y="1353"/>
                        <a:pt x="25441" y="5812"/>
                        <a:pt x="24733" y="104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28"/>
                <p:cNvSpPr/>
                <p:nvPr/>
              </p:nvSpPr>
              <p:spPr>
                <a:xfrm>
                  <a:off x="5103882" y="2293046"/>
                  <a:ext cx="14418" cy="27817"/>
                </a:xfrm>
                <a:custGeom>
                  <a:rect b="b" l="l" r="r" t="t"/>
                  <a:pathLst>
                    <a:path extrusionOk="0" h="27817" w="14418">
                      <a:moveTo>
                        <a:pt x="14375" y="5870"/>
                      </a:moveTo>
                      <a:lnTo>
                        <a:pt x="12712" y="17512"/>
                      </a:lnTo>
                      <a:lnTo>
                        <a:pt x="11898" y="23598"/>
                      </a:lnTo>
                      <a:cubicBezTo>
                        <a:pt x="11544" y="26288"/>
                        <a:pt x="9102" y="28128"/>
                        <a:pt x="6413" y="27774"/>
                      </a:cubicBezTo>
                      <a:lnTo>
                        <a:pt x="4149" y="27420"/>
                      </a:lnTo>
                      <a:cubicBezTo>
                        <a:pt x="1530" y="27066"/>
                        <a:pt x="-310" y="24625"/>
                        <a:pt x="44" y="21935"/>
                      </a:cubicBezTo>
                      <a:lnTo>
                        <a:pt x="857" y="16096"/>
                      </a:lnTo>
                      <a:lnTo>
                        <a:pt x="2520" y="4171"/>
                      </a:lnTo>
                      <a:cubicBezTo>
                        <a:pt x="2662" y="3145"/>
                        <a:pt x="3122" y="2260"/>
                        <a:pt x="3759" y="1552"/>
                      </a:cubicBezTo>
                      <a:cubicBezTo>
                        <a:pt x="4785" y="455"/>
                        <a:pt x="6378" y="-146"/>
                        <a:pt x="7935" y="31"/>
                      </a:cubicBezTo>
                      <a:lnTo>
                        <a:pt x="10270" y="384"/>
                      </a:lnTo>
                      <a:cubicBezTo>
                        <a:pt x="11863" y="597"/>
                        <a:pt x="13137" y="1552"/>
                        <a:pt x="13845" y="2932"/>
                      </a:cubicBezTo>
                      <a:cubicBezTo>
                        <a:pt x="14305" y="3782"/>
                        <a:pt x="14517" y="4843"/>
                        <a:pt x="14375" y="58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7" name="Google Shape;1527;p28"/>
              <p:cNvGrpSpPr/>
              <p:nvPr/>
            </p:nvGrpSpPr>
            <p:grpSpPr>
              <a:xfrm>
                <a:off x="5118514" y="2260754"/>
                <a:ext cx="53722" cy="63290"/>
                <a:chOff x="5118514" y="2260754"/>
                <a:chExt cx="53722" cy="63290"/>
              </a:xfrm>
            </p:grpSpPr>
            <p:sp>
              <p:nvSpPr>
                <p:cNvPr id="1528" name="Google Shape;1528;p28"/>
                <p:cNvSpPr/>
                <p:nvPr/>
              </p:nvSpPr>
              <p:spPr>
                <a:xfrm>
                  <a:off x="5129280" y="2290648"/>
                  <a:ext cx="18066" cy="19891"/>
                </a:xfrm>
                <a:custGeom>
                  <a:rect b="b" l="l" r="r" t="t"/>
                  <a:pathLst>
                    <a:path extrusionOk="0" h="19891" w="18066">
                      <a:moveTo>
                        <a:pt x="17180" y="7914"/>
                      </a:moveTo>
                      <a:lnTo>
                        <a:pt x="16614" y="8586"/>
                      </a:lnTo>
                      <a:lnTo>
                        <a:pt x="11730" y="14814"/>
                      </a:lnTo>
                      <a:lnTo>
                        <a:pt x="8935" y="18318"/>
                      </a:lnTo>
                      <a:cubicBezTo>
                        <a:pt x="7484" y="20087"/>
                        <a:pt x="4900" y="20441"/>
                        <a:pt x="3166" y="18990"/>
                      </a:cubicBezTo>
                      <a:lnTo>
                        <a:pt x="1574" y="17752"/>
                      </a:lnTo>
                      <a:cubicBezTo>
                        <a:pt x="-195" y="16371"/>
                        <a:pt x="-549" y="13788"/>
                        <a:pt x="902" y="11983"/>
                      </a:cubicBezTo>
                      <a:lnTo>
                        <a:pt x="3697" y="8409"/>
                      </a:lnTo>
                      <a:lnTo>
                        <a:pt x="8581" y="2252"/>
                      </a:lnTo>
                      <a:lnTo>
                        <a:pt x="9147" y="1509"/>
                      </a:lnTo>
                      <a:cubicBezTo>
                        <a:pt x="10598" y="-190"/>
                        <a:pt x="13181" y="-544"/>
                        <a:pt x="14986" y="907"/>
                      </a:cubicBezTo>
                      <a:lnTo>
                        <a:pt x="16507" y="2075"/>
                      </a:lnTo>
                      <a:cubicBezTo>
                        <a:pt x="18277" y="3526"/>
                        <a:pt x="18595" y="6144"/>
                        <a:pt x="17180" y="79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28"/>
                <p:cNvSpPr/>
                <p:nvPr/>
              </p:nvSpPr>
              <p:spPr>
                <a:xfrm>
                  <a:off x="5136632" y="2260754"/>
                  <a:ext cx="35604" cy="38908"/>
                </a:xfrm>
                <a:custGeom>
                  <a:rect b="b" l="l" r="r" t="t"/>
                  <a:pathLst>
                    <a:path extrusionOk="0" h="38908" w="35604">
                      <a:moveTo>
                        <a:pt x="33750" y="16682"/>
                      </a:moveTo>
                      <a:lnTo>
                        <a:pt x="18816" y="35614"/>
                      </a:lnTo>
                      <a:cubicBezTo>
                        <a:pt x="16551" y="38551"/>
                        <a:pt x="12659" y="39577"/>
                        <a:pt x="9297" y="38480"/>
                      </a:cubicBezTo>
                      <a:cubicBezTo>
                        <a:pt x="8342" y="38197"/>
                        <a:pt x="7386" y="37737"/>
                        <a:pt x="6537" y="37029"/>
                      </a:cubicBezTo>
                      <a:lnTo>
                        <a:pt x="3246" y="34481"/>
                      </a:lnTo>
                      <a:cubicBezTo>
                        <a:pt x="2432" y="33809"/>
                        <a:pt x="1724" y="33030"/>
                        <a:pt x="1264" y="32146"/>
                      </a:cubicBezTo>
                      <a:cubicBezTo>
                        <a:pt x="-576" y="29138"/>
                        <a:pt x="-434" y="25139"/>
                        <a:pt x="1866" y="22273"/>
                      </a:cubicBezTo>
                      <a:lnTo>
                        <a:pt x="16870" y="3270"/>
                      </a:lnTo>
                      <a:cubicBezTo>
                        <a:pt x="19807" y="-446"/>
                        <a:pt x="25292" y="-1118"/>
                        <a:pt x="29008" y="1890"/>
                      </a:cubicBezTo>
                      <a:lnTo>
                        <a:pt x="32299" y="4438"/>
                      </a:lnTo>
                      <a:cubicBezTo>
                        <a:pt x="36085" y="7410"/>
                        <a:pt x="36687" y="12895"/>
                        <a:pt x="33750" y="166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28"/>
                <p:cNvSpPr/>
                <p:nvPr/>
              </p:nvSpPr>
              <p:spPr>
                <a:xfrm>
                  <a:off x="5118514" y="2298837"/>
                  <a:ext cx="22516" cy="25207"/>
                </a:xfrm>
                <a:custGeom>
                  <a:rect b="b" l="l" r="r" t="t"/>
                  <a:pathLst>
                    <a:path extrusionOk="0" h="25207" w="22516">
                      <a:moveTo>
                        <a:pt x="22497" y="6661"/>
                      </a:moveTo>
                      <a:cubicBezTo>
                        <a:pt x="22426" y="7616"/>
                        <a:pt x="22143" y="8501"/>
                        <a:pt x="21541" y="9279"/>
                      </a:cubicBezTo>
                      <a:lnTo>
                        <a:pt x="12022" y="21417"/>
                      </a:lnTo>
                      <a:lnTo>
                        <a:pt x="10430" y="23399"/>
                      </a:lnTo>
                      <a:cubicBezTo>
                        <a:pt x="8767" y="25451"/>
                        <a:pt x="5688" y="25805"/>
                        <a:pt x="3636" y="24213"/>
                      </a:cubicBezTo>
                      <a:lnTo>
                        <a:pt x="1795" y="22762"/>
                      </a:lnTo>
                      <a:cubicBezTo>
                        <a:pt x="-257" y="21099"/>
                        <a:pt x="-611" y="17949"/>
                        <a:pt x="1052" y="15897"/>
                      </a:cubicBezTo>
                      <a:lnTo>
                        <a:pt x="2751" y="13703"/>
                      </a:lnTo>
                      <a:lnTo>
                        <a:pt x="12093" y="1848"/>
                      </a:lnTo>
                      <a:cubicBezTo>
                        <a:pt x="12694" y="1034"/>
                        <a:pt x="13615" y="468"/>
                        <a:pt x="14499" y="256"/>
                      </a:cubicBezTo>
                      <a:cubicBezTo>
                        <a:pt x="16021" y="-240"/>
                        <a:pt x="17649" y="-27"/>
                        <a:pt x="18887" y="999"/>
                      </a:cubicBezTo>
                      <a:lnTo>
                        <a:pt x="20727" y="2450"/>
                      </a:lnTo>
                      <a:cubicBezTo>
                        <a:pt x="22037" y="3511"/>
                        <a:pt x="22638" y="5068"/>
                        <a:pt x="22497" y="66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1" name="Google Shape;1531;p28"/>
              <p:cNvGrpSpPr/>
              <p:nvPr/>
            </p:nvGrpSpPr>
            <p:grpSpPr>
              <a:xfrm>
                <a:off x="5127992" y="2304683"/>
                <a:ext cx="67307" cy="30672"/>
                <a:chOff x="5127992" y="2304683"/>
                <a:chExt cx="67307" cy="30672"/>
              </a:xfrm>
            </p:grpSpPr>
            <p:sp>
              <p:nvSpPr>
                <p:cNvPr id="1532" name="Google Shape;1532;p28"/>
                <p:cNvSpPr/>
                <p:nvPr/>
              </p:nvSpPr>
              <p:spPr>
                <a:xfrm>
                  <a:off x="5142976" y="2317799"/>
                  <a:ext cx="19996" cy="12718"/>
                </a:xfrm>
                <a:custGeom>
                  <a:rect b="b" l="l" r="r" t="t"/>
                  <a:pathLst>
                    <a:path extrusionOk="0" h="12718" w="19996">
                      <a:moveTo>
                        <a:pt x="17250" y="9214"/>
                      </a:moveTo>
                      <a:lnTo>
                        <a:pt x="16436" y="9427"/>
                      </a:lnTo>
                      <a:lnTo>
                        <a:pt x="9358" y="11408"/>
                      </a:lnTo>
                      <a:lnTo>
                        <a:pt x="5324" y="12576"/>
                      </a:lnTo>
                      <a:cubicBezTo>
                        <a:pt x="3343" y="13142"/>
                        <a:pt x="1220" y="11975"/>
                        <a:pt x="653" y="9887"/>
                      </a:cubicBezTo>
                      <a:lnTo>
                        <a:pt x="158" y="8188"/>
                      </a:lnTo>
                      <a:cubicBezTo>
                        <a:pt x="-443" y="6136"/>
                        <a:pt x="724" y="4083"/>
                        <a:pt x="2777" y="3446"/>
                      </a:cubicBezTo>
                      <a:lnTo>
                        <a:pt x="6811" y="2349"/>
                      </a:lnTo>
                      <a:lnTo>
                        <a:pt x="13888" y="368"/>
                      </a:lnTo>
                      <a:lnTo>
                        <a:pt x="14631" y="155"/>
                      </a:lnTo>
                      <a:cubicBezTo>
                        <a:pt x="16684" y="-446"/>
                        <a:pt x="18736" y="757"/>
                        <a:pt x="19373" y="2774"/>
                      </a:cubicBezTo>
                      <a:lnTo>
                        <a:pt x="19869" y="4543"/>
                      </a:lnTo>
                      <a:cubicBezTo>
                        <a:pt x="20399" y="6560"/>
                        <a:pt x="19232" y="8684"/>
                        <a:pt x="17250" y="9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28"/>
                <p:cNvSpPr/>
                <p:nvPr/>
              </p:nvSpPr>
              <p:spPr>
                <a:xfrm>
                  <a:off x="5156793" y="2304683"/>
                  <a:ext cx="38506" cy="25861"/>
                </a:xfrm>
                <a:custGeom>
                  <a:rect b="b" l="l" r="r" t="t"/>
                  <a:pathLst>
                    <a:path extrusionOk="0" h="25861" w="38506">
                      <a:moveTo>
                        <a:pt x="32662" y="19534"/>
                      </a:moveTo>
                      <a:lnTo>
                        <a:pt x="11253" y="25586"/>
                      </a:lnTo>
                      <a:cubicBezTo>
                        <a:pt x="7962" y="26470"/>
                        <a:pt x="4530" y="25161"/>
                        <a:pt x="2619" y="22578"/>
                      </a:cubicBezTo>
                      <a:cubicBezTo>
                        <a:pt x="2053" y="21835"/>
                        <a:pt x="1664" y="20985"/>
                        <a:pt x="1380" y="20030"/>
                      </a:cubicBezTo>
                      <a:lnTo>
                        <a:pt x="283" y="16314"/>
                      </a:lnTo>
                      <a:cubicBezTo>
                        <a:pt x="0" y="15359"/>
                        <a:pt x="-71" y="14403"/>
                        <a:pt x="71" y="13519"/>
                      </a:cubicBezTo>
                      <a:cubicBezTo>
                        <a:pt x="283" y="10157"/>
                        <a:pt x="2548" y="7291"/>
                        <a:pt x="5839" y="6371"/>
                      </a:cubicBezTo>
                      <a:lnTo>
                        <a:pt x="27248" y="319"/>
                      </a:lnTo>
                      <a:cubicBezTo>
                        <a:pt x="31495" y="-919"/>
                        <a:pt x="35953" y="1558"/>
                        <a:pt x="37192" y="5804"/>
                      </a:cubicBezTo>
                      <a:lnTo>
                        <a:pt x="38218" y="9520"/>
                      </a:lnTo>
                      <a:cubicBezTo>
                        <a:pt x="39386" y="13837"/>
                        <a:pt x="36909" y="18296"/>
                        <a:pt x="32662" y="195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28"/>
                <p:cNvSpPr/>
                <p:nvPr/>
              </p:nvSpPr>
              <p:spPr>
                <a:xfrm>
                  <a:off x="5127992" y="2319897"/>
                  <a:ext cx="25435" cy="15458"/>
                </a:xfrm>
                <a:custGeom>
                  <a:rect b="b" l="l" r="r" t="t"/>
                  <a:pathLst>
                    <a:path extrusionOk="0" h="15458" w="25435">
                      <a:moveTo>
                        <a:pt x="24342" y="9310"/>
                      </a:moveTo>
                      <a:cubicBezTo>
                        <a:pt x="23776" y="10053"/>
                        <a:pt x="22962" y="10549"/>
                        <a:pt x="22148" y="10761"/>
                      </a:cubicBezTo>
                      <a:lnTo>
                        <a:pt x="8913" y="14547"/>
                      </a:lnTo>
                      <a:lnTo>
                        <a:pt x="6224" y="15291"/>
                      </a:lnTo>
                      <a:cubicBezTo>
                        <a:pt x="3889" y="15963"/>
                        <a:pt x="1411" y="14547"/>
                        <a:pt x="739" y="12212"/>
                      </a:cubicBezTo>
                      <a:lnTo>
                        <a:pt x="173" y="10159"/>
                      </a:lnTo>
                      <a:cubicBezTo>
                        <a:pt x="-499" y="7824"/>
                        <a:pt x="845" y="5276"/>
                        <a:pt x="3251" y="4675"/>
                      </a:cubicBezTo>
                      <a:lnTo>
                        <a:pt x="5162" y="4108"/>
                      </a:lnTo>
                      <a:lnTo>
                        <a:pt x="19069" y="145"/>
                      </a:lnTo>
                      <a:cubicBezTo>
                        <a:pt x="19954" y="-67"/>
                        <a:pt x="20909" y="-67"/>
                        <a:pt x="21759" y="286"/>
                      </a:cubicBezTo>
                      <a:cubicBezTo>
                        <a:pt x="23210" y="711"/>
                        <a:pt x="24236" y="1808"/>
                        <a:pt x="24625" y="3224"/>
                      </a:cubicBezTo>
                      <a:lnTo>
                        <a:pt x="25227" y="5276"/>
                      </a:lnTo>
                      <a:cubicBezTo>
                        <a:pt x="25722" y="6762"/>
                        <a:pt x="25297" y="8355"/>
                        <a:pt x="24342" y="93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5" name="Google Shape;1535;p28"/>
              <p:cNvGrpSpPr/>
              <p:nvPr/>
            </p:nvGrpSpPr>
            <p:grpSpPr>
              <a:xfrm>
                <a:off x="5037418" y="2261172"/>
                <a:ext cx="59052" cy="64897"/>
                <a:chOff x="5037418" y="2261172"/>
                <a:chExt cx="59052" cy="64897"/>
              </a:xfrm>
            </p:grpSpPr>
            <p:sp>
              <p:nvSpPr>
                <p:cNvPr id="1536" name="Google Shape;1536;p28"/>
                <p:cNvSpPr/>
                <p:nvPr/>
              </p:nvSpPr>
              <p:spPr>
                <a:xfrm>
                  <a:off x="5071951" y="2299887"/>
                  <a:ext cx="24519" cy="26182"/>
                </a:xfrm>
                <a:custGeom>
                  <a:rect b="b" l="l" r="r" t="t"/>
                  <a:pathLst>
                    <a:path extrusionOk="0" h="26182" w="24519">
                      <a:moveTo>
                        <a:pt x="22596" y="23162"/>
                      </a:moveTo>
                      <a:lnTo>
                        <a:pt x="20614" y="24861"/>
                      </a:lnTo>
                      <a:cubicBezTo>
                        <a:pt x="18350" y="26843"/>
                        <a:pt x="14847" y="26559"/>
                        <a:pt x="12865" y="24259"/>
                      </a:cubicBezTo>
                      <a:lnTo>
                        <a:pt x="10954" y="21995"/>
                      </a:lnTo>
                      <a:lnTo>
                        <a:pt x="2107" y="11697"/>
                      </a:lnTo>
                      <a:lnTo>
                        <a:pt x="1293" y="10742"/>
                      </a:lnTo>
                      <a:cubicBezTo>
                        <a:pt x="-618" y="8477"/>
                        <a:pt x="-405" y="4973"/>
                        <a:pt x="1895" y="3062"/>
                      </a:cubicBezTo>
                      <a:lnTo>
                        <a:pt x="3876" y="1293"/>
                      </a:lnTo>
                      <a:cubicBezTo>
                        <a:pt x="6141" y="-618"/>
                        <a:pt x="9644" y="-405"/>
                        <a:pt x="11626" y="1895"/>
                      </a:cubicBezTo>
                      <a:lnTo>
                        <a:pt x="12369" y="2709"/>
                      </a:lnTo>
                      <a:lnTo>
                        <a:pt x="21004" y="12794"/>
                      </a:lnTo>
                      <a:lnTo>
                        <a:pt x="23198" y="15342"/>
                      </a:lnTo>
                      <a:cubicBezTo>
                        <a:pt x="25179" y="17607"/>
                        <a:pt x="24896" y="21181"/>
                        <a:pt x="22596" y="231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28"/>
                <p:cNvSpPr/>
                <p:nvPr/>
              </p:nvSpPr>
              <p:spPr>
                <a:xfrm>
                  <a:off x="5037418" y="2261172"/>
                  <a:ext cx="48330" cy="51150"/>
                </a:xfrm>
                <a:custGeom>
                  <a:rect b="b" l="l" r="r" t="t"/>
                  <a:pathLst>
                    <a:path extrusionOk="0" h="51150" w="48330">
                      <a:moveTo>
                        <a:pt x="46902" y="41424"/>
                      </a:moveTo>
                      <a:cubicBezTo>
                        <a:pt x="46301" y="42662"/>
                        <a:pt x="45451" y="43759"/>
                        <a:pt x="44355" y="44715"/>
                      </a:cubicBezTo>
                      <a:lnTo>
                        <a:pt x="40108" y="48360"/>
                      </a:lnTo>
                      <a:cubicBezTo>
                        <a:pt x="39011" y="49245"/>
                        <a:pt x="37844" y="49952"/>
                        <a:pt x="36605" y="50412"/>
                      </a:cubicBezTo>
                      <a:cubicBezTo>
                        <a:pt x="32217" y="52076"/>
                        <a:pt x="27015" y="50908"/>
                        <a:pt x="23795" y="47121"/>
                      </a:cubicBezTo>
                      <a:lnTo>
                        <a:pt x="2810" y="22775"/>
                      </a:lnTo>
                      <a:cubicBezTo>
                        <a:pt x="-1365" y="17962"/>
                        <a:pt x="-835" y="10566"/>
                        <a:pt x="4049" y="6462"/>
                      </a:cubicBezTo>
                      <a:lnTo>
                        <a:pt x="8225" y="2817"/>
                      </a:lnTo>
                      <a:cubicBezTo>
                        <a:pt x="13037" y="-1359"/>
                        <a:pt x="20433" y="-828"/>
                        <a:pt x="24538" y="3985"/>
                      </a:cubicBezTo>
                      <a:lnTo>
                        <a:pt x="45593" y="28402"/>
                      </a:lnTo>
                      <a:cubicBezTo>
                        <a:pt x="48743" y="32117"/>
                        <a:pt x="49167" y="37319"/>
                        <a:pt x="46902" y="414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8" name="Google Shape;1538;p28"/>
              <p:cNvSpPr/>
              <p:nvPr/>
            </p:nvSpPr>
            <p:spPr>
              <a:xfrm>
                <a:off x="4958343" y="2367496"/>
                <a:ext cx="82345" cy="78771"/>
              </a:xfrm>
              <a:custGeom>
                <a:rect b="b" l="l" r="r" t="t"/>
                <a:pathLst>
                  <a:path extrusionOk="0" h="78771" w="82345">
                    <a:moveTo>
                      <a:pt x="82346" y="68085"/>
                    </a:moveTo>
                    <a:lnTo>
                      <a:pt x="72190" y="78771"/>
                    </a:lnTo>
                    <a:lnTo>
                      <a:pt x="54107" y="61715"/>
                    </a:lnTo>
                    <a:lnTo>
                      <a:pt x="50037" y="57858"/>
                    </a:lnTo>
                    <a:lnTo>
                      <a:pt x="6653" y="16915"/>
                    </a:lnTo>
                    <a:lnTo>
                      <a:pt x="0" y="10687"/>
                    </a:lnTo>
                    <a:lnTo>
                      <a:pt x="5060" y="5343"/>
                    </a:lnTo>
                    <a:lnTo>
                      <a:pt x="10156" y="0"/>
                    </a:lnTo>
                    <a:lnTo>
                      <a:pt x="16738" y="6157"/>
                    </a:lnTo>
                    <a:lnTo>
                      <a:pt x="56371" y="43526"/>
                    </a:lnTo>
                    <a:lnTo>
                      <a:pt x="59733" y="466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8"/>
              <p:cNvSpPr/>
              <p:nvPr/>
            </p:nvSpPr>
            <p:spPr>
              <a:xfrm>
                <a:off x="4892488" y="2312327"/>
                <a:ext cx="46427" cy="105736"/>
              </a:xfrm>
              <a:custGeom>
                <a:rect b="b" l="l" r="r" t="t"/>
                <a:pathLst>
                  <a:path extrusionOk="0" h="105736" w="46427">
                    <a:moveTo>
                      <a:pt x="46428" y="18790"/>
                    </a:moveTo>
                    <a:lnTo>
                      <a:pt x="46428" y="86946"/>
                    </a:lnTo>
                    <a:cubicBezTo>
                      <a:pt x="46428" y="97314"/>
                      <a:pt x="38006" y="105736"/>
                      <a:pt x="27779" y="105736"/>
                    </a:cubicBezTo>
                    <a:lnTo>
                      <a:pt x="18719" y="105736"/>
                    </a:lnTo>
                    <a:cubicBezTo>
                      <a:pt x="8422" y="105736"/>
                      <a:pt x="0" y="97314"/>
                      <a:pt x="0" y="86946"/>
                    </a:cubicBezTo>
                    <a:lnTo>
                      <a:pt x="0" y="18790"/>
                    </a:lnTo>
                    <a:cubicBezTo>
                      <a:pt x="0" y="10085"/>
                      <a:pt x="5980" y="2795"/>
                      <a:pt x="13907" y="672"/>
                    </a:cubicBezTo>
                    <a:cubicBezTo>
                      <a:pt x="15429" y="177"/>
                      <a:pt x="17056" y="0"/>
                      <a:pt x="18719" y="0"/>
                    </a:cubicBezTo>
                    <a:lnTo>
                      <a:pt x="27779" y="0"/>
                    </a:lnTo>
                    <a:cubicBezTo>
                      <a:pt x="38006" y="0"/>
                      <a:pt x="46428" y="8458"/>
                      <a:pt x="46428" y="187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0" name="Google Shape;1540;p28"/>
              <p:cNvGrpSpPr/>
              <p:nvPr/>
            </p:nvGrpSpPr>
            <p:grpSpPr>
              <a:xfrm>
                <a:off x="4523387" y="2333057"/>
                <a:ext cx="135085" cy="354375"/>
                <a:chOff x="4523387" y="2333057"/>
                <a:chExt cx="135085" cy="354375"/>
              </a:xfrm>
            </p:grpSpPr>
            <p:grpSp>
              <p:nvGrpSpPr>
                <p:cNvPr id="1541" name="Google Shape;1541;p28"/>
                <p:cNvGrpSpPr/>
                <p:nvPr/>
              </p:nvGrpSpPr>
              <p:grpSpPr>
                <a:xfrm>
                  <a:off x="4567275" y="2615469"/>
                  <a:ext cx="37854" cy="65809"/>
                  <a:chOff x="4567275" y="2615469"/>
                  <a:chExt cx="37854" cy="65809"/>
                </a:xfrm>
              </p:grpSpPr>
              <p:sp>
                <p:nvSpPr>
                  <p:cNvPr id="1542" name="Google Shape;1542;p28"/>
                  <p:cNvSpPr/>
                  <p:nvPr/>
                </p:nvSpPr>
                <p:spPr>
                  <a:xfrm>
                    <a:off x="4583970" y="2629841"/>
                    <a:ext cx="14522" cy="20057"/>
                  </a:xfrm>
                  <a:custGeom>
                    <a:rect b="b" l="l" r="r" t="t"/>
                    <a:pathLst>
                      <a:path extrusionOk="0" h="20057" w="14522">
                        <a:moveTo>
                          <a:pt x="12577" y="1465"/>
                        </a:moveTo>
                        <a:lnTo>
                          <a:pt x="9781" y="262"/>
                        </a:lnTo>
                        <a:cubicBezTo>
                          <a:pt x="8153" y="-446"/>
                          <a:pt x="6278" y="333"/>
                          <a:pt x="5570" y="1961"/>
                        </a:cubicBezTo>
                        <a:lnTo>
                          <a:pt x="262" y="14381"/>
                        </a:lnTo>
                        <a:cubicBezTo>
                          <a:pt x="-446" y="16009"/>
                          <a:pt x="333" y="17885"/>
                          <a:pt x="1961" y="18593"/>
                        </a:cubicBezTo>
                        <a:lnTo>
                          <a:pt x="4756" y="19796"/>
                        </a:lnTo>
                        <a:cubicBezTo>
                          <a:pt x="6384" y="20504"/>
                          <a:pt x="8260" y="19725"/>
                          <a:pt x="8967" y="18097"/>
                        </a:cubicBezTo>
                        <a:lnTo>
                          <a:pt x="14275" y="5676"/>
                        </a:lnTo>
                        <a:cubicBezTo>
                          <a:pt x="14948" y="4049"/>
                          <a:pt x="14204" y="2173"/>
                          <a:pt x="12577" y="146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3" name="Google Shape;1543;p28"/>
                  <p:cNvSpPr/>
                  <p:nvPr/>
                </p:nvSpPr>
                <p:spPr>
                  <a:xfrm>
                    <a:off x="4567275" y="2642482"/>
                    <a:ext cx="29115" cy="38796"/>
                  </a:xfrm>
                  <a:custGeom>
                    <a:rect b="b" l="l" r="r" t="t"/>
                    <a:pathLst>
                      <a:path extrusionOk="0" h="38796" w="29115">
                        <a:moveTo>
                          <a:pt x="25025" y="3049"/>
                        </a:moveTo>
                        <a:lnTo>
                          <a:pt x="19150" y="537"/>
                        </a:lnTo>
                        <a:cubicBezTo>
                          <a:pt x="15753" y="-914"/>
                          <a:pt x="11755" y="678"/>
                          <a:pt x="10304" y="4076"/>
                        </a:cubicBezTo>
                        <a:lnTo>
                          <a:pt x="537" y="26900"/>
                        </a:lnTo>
                        <a:cubicBezTo>
                          <a:pt x="-914" y="30297"/>
                          <a:pt x="678" y="34296"/>
                          <a:pt x="4076" y="35747"/>
                        </a:cubicBezTo>
                        <a:lnTo>
                          <a:pt x="9950" y="38259"/>
                        </a:lnTo>
                        <a:cubicBezTo>
                          <a:pt x="13347" y="39710"/>
                          <a:pt x="17346" y="38118"/>
                          <a:pt x="18797" y="34721"/>
                        </a:cubicBezTo>
                        <a:lnTo>
                          <a:pt x="28563" y="11896"/>
                        </a:lnTo>
                        <a:cubicBezTo>
                          <a:pt x="30050" y="8499"/>
                          <a:pt x="28422" y="4500"/>
                          <a:pt x="25025" y="304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4" name="Google Shape;1544;p28"/>
                  <p:cNvSpPr/>
                  <p:nvPr/>
                </p:nvSpPr>
                <p:spPr>
                  <a:xfrm>
                    <a:off x="4587326" y="2615469"/>
                    <a:ext cx="17803" cy="25411"/>
                  </a:xfrm>
                  <a:custGeom>
                    <a:rect b="b" l="l" r="r" t="t"/>
                    <a:pathLst>
                      <a:path extrusionOk="0" h="25411" w="17803">
                        <a:moveTo>
                          <a:pt x="2284" y="23693"/>
                        </a:moveTo>
                        <a:lnTo>
                          <a:pt x="5540" y="25109"/>
                        </a:lnTo>
                        <a:cubicBezTo>
                          <a:pt x="7451" y="25923"/>
                          <a:pt x="9645" y="25038"/>
                          <a:pt x="10458" y="23127"/>
                        </a:cubicBezTo>
                        <a:lnTo>
                          <a:pt x="17500" y="6637"/>
                        </a:lnTo>
                        <a:cubicBezTo>
                          <a:pt x="18315" y="4726"/>
                          <a:pt x="17430" y="2532"/>
                          <a:pt x="15519" y="1718"/>
                        </a:cubicBezTo>
                        <a:lnTo>
                          <a:pt x="12263" y="302"/>
                        </a:lnTo>
                        <a:cubicBezTo>
                          <a:pt x="10352" y="-511"/>
                          <a:pt x="8158" y="373"/>
                          <a:pt x="7344" y="2284"/>
                        </a:cubicBezTo>
                        <a:lnTo>
                          <a:pt x="302" y="18774"/>
                        </a:lnTo>
                        <a:cubicBezTo>
                          <a:pt x="-511" y="20685"/>
                          <a:pt x="373" y="22879"/>
                          <a:pt x="2284" y="2369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5" name="Google Shape;1545;p28"/>
                <p:cNvGrpSpPr/>
                <p:nvPr/>
              </p:nvGrpSpPr>
              <p:grpSpPr>
                <a:xfrm>
                  <a:off x="4602241" y="2618777"/>
                  <a:ext cx="20529" cy="68655"/>
                  <a:chOff x="4602241" y="2618777"/>
                  <a:chExt cx="20529" cy="68655"/>
                </a:xfrm>
              </p:grpSpPr>
              <p:sp>
                <p:nvSpPr>
                  <p:cNvPr id="1546" name="Google Shape;1546;p28"/>
                  <p:cNvSpPr/>
                  <p:nvPr/>
                </p:nvSpPr>
                <p:spPr>
                  <a:xfrm>
                    <a:off x="4607020" y="2634276"/>
                    <a:ext cx="9803" cy="19961"/>
                  </a:xfrm>
                  <a:custGeom>
                    <a:rect b="b" l="l" r="r" t="t"/>
                    <a:pathLst>
                      <a:path extrusionOk="0" h="19961" w="9803">
                        <a:moveTo>
                          <a:pt x="6158" y="3"/>
                        </a:moveTo>
                        <a:lnTo>
                          <a:pt x="3115" y="73"/>
                        </a:lnTo>
                        <a:cubicBezTo>
                          <a:pt x="1345" y="109"/>
                          <a:pt x="-35" y="1595"/>
                          <a:pt x="1" y="3364"/>
                        </a:cubicBezTo>
                        <a:lnTo>
                          <a:pt x="355" y="16847"/>
                        </a:lnTo>
                        <a:cubicBezTo>
                          <a:pt x="390" y="18616"/>
                          <a:pt x="1876" y="19996"/>
                          <a:pt x="3646" y="19961"/>
                        </a:cubicBezTo>
                        <a:lnTo>
                          <a:pt x="6689" y="19890"/>
                        </a:lnTo>
                        <a:cubicBezTo>
                          <a:pt x="8458" y="19855"/>
                          <a:pt x="9838" y="18368"/>
                          <a:pt x="9803" y="16599"/>
                        </a:cubicBezTo>
                        <a:lnTo>
                          <a:pt x="9449" y="3117"/>
                        </a:lnTo>
                        <a:cubicBezTo>
                          <a:pt x="9414" y="1347"/>
                          <a:pt x="7927" y="-68"/>
                          <a:pt x="6158" y="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7" name="Google Shape;1547;p28"/>
                  <p:cNvSpPr/>
                  <p:nvPr/>
                </p:nvSpPr>
                <p:spPr>
                  <a:xfrm>
                    <a:off x="4602241" y="2648961"/>
                    <a:ext cx="20529" cy="38471"/>
                  </a:xfrm>
                  <a:custGeom>
                    <a:rect b="b" l="l" r="r" t="t"/>
                    <a:pathLst>
                      <a:path extrusionOk="0" h="38471" w="20529">
                        <a:moveTo>
                          <a:pt x="12990" y="3"/>
                        </a:moveTo>
                        <a:lnTo>
                          <a:pt x="6585" y="180"/>
                        </a:lnTo>
                        <a:cubicBezTo>
                          <a:pt x="2869" y="286"/>
                          <a:pt x="-104" y="3400"/>
                          <a:pt x="3" y="7080"/>
                        </a:cubicBezTo>
                        <a:lnTo>
                          <a:pt x="640" y="31886"/>
                        </a:lnTo>
                        <a:cubicBezTo>
                          <a:pt x="746" y="35602"/>
                          <a:pt x="3860" y="38574"/>
                          <a:pt x="7540" y="38468"/>
                        </a:cubicBezTo>
                        <a:lnTo>
                          <a:pt x="13945" y="38292"/>
                        </a:lnTo>
                        <a:cubicBezTo>
                          <a:pt x="17661" y="38185"/>
                          <a:pt x="20633" y="35071"/>
                          <a:pt x="20527" y="31391"/>
                        </a:cubicBezTo>
                        <a:lnTo>
                          <a:pt x="19890" y="6585"/>
                        </a:lnTo>
                        <a:cubicBezTo>
                          <a:pt x="19819" y="2869"/>
                          <a:pt x="16705" y="-104"/>
                          <a:pt x="12990" y="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8" name="Google Shape;1548;p28"/>
                  <p:cNvSpPr/>
                  <p:nvPr/>
                </p:nvSpPr>
                <p:spPr>
                  <a:xfrm>
                    <a:off x="4605816" y="2618777"/>
                    <a:ext cx="11505" cy="25518"/>
                  </a:xfrm>
                  <a:custGeom>
                    <a:rect b="b" l="l" r="r" t="t"/>
                    <a:pathLst>
                      <a:path extrusionOk="0" h="25518" w="11505">
                        <a:moveTo>
                          <a:pt x="4319" y="25516"/>
                        </a:moveTo>
                        <a:lnTo>
                          <a:pt x="7858" y="25410"/>
                        </a:lnTo>
                        <a:cubicBezTo>
                          <a:pt x="9910" y="25375"/>
                          <a:pt x="11574" y="23641"/>
                          <a:pt x="11503" y="21553"/>
                        </a:cubicBezTo>
                        <a:lnTo>
                          <a:pt x="11043" y="3647"/>
                        </a:lnTo>
                        <a:cubicBezTo>
                          <a:pt x="11007" y="1595"/>
                          <a:pt x="9274" y="-68"/>
                          <a:pt x="7186" y="2"/>
                        </a:cubicBezTo>
                        <a:lnTo>
                          <a:pt x="3647" y="108"/>
                        </a:lnTo>
                        <a:cubicBezTo>
                          <a:pt x="1595" y="144"/>
                          <a:pt x="-69" y="1878"/>
                          <a:pt x="2" y="3965"/>
                        </a:cubicBezTo>
                        <a:lnTo>
                          <a:pt x="462" y="21871"/>
                        </a:lnTo>
                        <a:cubicBezTo>
                          <a:pt x="533" y="23924"/>
                          <a:pt x="2267" y="25587"/>
                          <a:pt x="4319" y="2551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9" name="Google Shape;1549;p28"/>
                <p:cNvGrpSpPr/>
                <p:nvPr/>
              </p:nvGrpSpPr>
              <p:grpSpPr>
                <a:xfrm>
                  <a:off x="4615437" y="2616756"/>
                  <a:ext cx="43035" cy="63630"/>
                  <a:chOff x="4615437" y="2616756"/>
                  <a:chExt cx="43035" cy="63630"/>
                </a:xfrm>
              </p:grpSpPr>
              <p:sp>
                <p:nvSpPr>
                  <p:cNvPr id="1550" name="Google Shape;1550;p28"/>
                  <p:cNvSpPr/>
                  <p:nvPr/>
                </p:nvSpPr>
                <p:spPr>
                  <a:xfrm>
                    <a:off x="4623469" y="2630486"/>
                    <a:ext cx="15582" cy="19652"/>
                  </a:xfrm>
                  <a:custGeom>
                    <a:rect b="b" l="l" r="r" t="t"/>
                    <a:pathLst>
                      <a:path extrusionOk="0" h="19652" w="15582">
                        <a:moveTo>
                          <a:pt x="4288" y="396"/>
                        </a:moveTo>
                        <a:lnTo>
                          <a:pt x="1634" y="1882"/>
                        </a:lnTo>
                        <a:cubicBezTo>
                          <a:pt x="112" y="2731"/>
                          <a:pt x="-454" y="4677"/>
                          <a:pt x="396" y="6234"/>
                        </a:cubicBezTo>
                        <a:lnTo>
                          <a:pt x="6942" y="18018"/>
                        </a:lnTo>
                        <a:cubicBezTo>
                          <a:pt x="7792" y="19540"/>
                          <a:pt x="9738" y="20106"/>
                          <a:pt x="11295" y="19257"/>
                        </a:cubicBezTo>
                        <a:lnTo>
                          <a:pt x="13949" y="17771"/>
                        </a:lnTo>
                        <a:cubicBezTo>
                          <a:pt x="15470" y="16921"/>
                          <a:pt x="16037" y="14940"/>
                          <a:pt x="15187" y="13418"/>
                        </a:cubicBezTo>
                        <a:lnTo>
                          <a:pt x="8641" y="1634"/>
                        </a:lnTo>
                        <a:cubicBezTo>
                          <a:pt x="7792" y="113"/>
                          <a:pt x="5845" y="-454"/>
                          <a:pt x="4288" y="39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1" name="Google Shape;1551;p28"/>
                  <p:cNvSpPr/>
                  <p:nvPr/>
                </p:nvSpPr>
                <p:spPr>
                  <a:xfrm>
                    <a:off x="4627334" y="2642107"/>
                    <a:ext cx="31138" cy="38279"/>
                  </a:xfrm>
                  <a:custGeom>
                    <a:rect b="b" l="l" r="r" t="t"/>
                    <a:pathLst>
                      <a:path extrusionOk="0" h="38279" w="31138">
                        <a:moveTo>
                          <a:pt x="9058" y="841"/>
                        </a:moveTo>
                        <a:lnTo>
                          <a:pt x="3467" y="3955"/>
                        </a:lnTo>
                        <a:cubicBezTo>
                          <a:pt x="211" y="5760"/>
                          <a:pt x="-956" y="9900"/>
                          <a:pt x="848" y="13120"/>
                        </a:cubicBezTo>
                        <a:lnTo>
                          <a:pt x="12915" y="34813"/>
                        </a:lnTo>
                        <a:cubicBezTo>
                          <a:pt x="14720" y="38068"/>
                          <a:pt x="18860" y="39236"/>
                          <a:pt x="22081" y="37431"/>
                        </a:cubicBezTo>
                        <a:lnTo>
                          <a:pt x="27672" y="34317"/>
                        </a:lnTo>
                        <a:cubicBezTo>
                          <a:pt x="30927" y="32512"/>
                          <a:pt x="32095" y="28372"/>
                          <a:pt x="30290" y="25152"/>
                        </a:cubicBezTo>
                        <a:lnTo>
                          <a:pt x="18223" y="3460"/>
                        </a:lnTo>
                        <a:cubicBezTo>
                          <a:pt x="16454" y="240"/>
                          <a:pt x="12314" y="-964"/>
                          <a:pt x="9058" y="84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2" name="Google Shape;1552;p28"/>
                  <p:cNvSpPr/>
                  <p:nvPr/>
                </p:nvSpPr>
                <p:spPr>
                  <a:xfrm>
                    <a:off x="4615437" y="2616756"/>
                    <a:ext cx="19298" cy="24905"/>
                  </a:xfrm>
                  <a:custGeom>
                    <a:rect b="b" l="l" r="r" t="t"/>
                    <a:pathLst>
                      <a:path extrusionOk="0" h="24905" w="19298">
                        <a:moveTo>
                          <a:pt x="14267" y="24423"/>
                        </a:moveTo>
                        <a:lnTo>
                          <a:pt x="17381" y="22689"/>
                        </a:lnTo>
                        <a:cubicBezTo>
                          <a:pt x="19186" y="21698"/>
                          <a:pt x="19823" y="19398"/>
                          <a:pt x="18832" y="17594"/>
                        </a:cubicBezTo>
                        <a:lnTo>
                          <a:pt x="10127" y="1917"/>
                        </a:lnTo>
                        <a:cubicBezTo>
                          <a:pt x="9136" y="112"/>
                          <a:pt x="6836" y="-525"/>
                          <a:pt x="5031" y="466"/>
                        </a:cubicBezTo>
                        <a:lnTo>
                          <a:pt x="1917" y="2200"/>
                        </a:lnTo>
                        <a:cubicBezTo>
                          <a:pt x="112" y="3191"/>
                          <a:pt x="-525" y="5491"/>
                          <a:pt x="466" y="7296"/>
                        </a:cubicBezTo>
                        <a:lnTo>
                          <a:pt x="9171" y="22972"/>
                        </a:lnTo>
                        <a:cubicBezTo>
                          <a:pt x="10198" y="24777"/>
                          <a:pt x="12462" y="25449"/>
                          <a:pt x="14267" y="2442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53" name="Google Shape;1553;p28"/>
                <p:cNvGrpSpPr/>
                <p:nvPr/>
              </p:nvGrpSpPr>
              <p:grpSpPr>
                <a:xfrm>
                  <a:off x="4523387" y="2599521"/>
                  <a:ext cx="69698" cy="37638"/>
                  <a:chOff x="4523387" y="2599521"/>
                  <a:chExt cx="69698" cy="37638"/>
                </a:xfrm>
              </p:grpSpPr>
              <p:sp>
                <p:nvSpPr>
                  <p:cNvPr id="1554" name="Google Shape;1554;p28"/>
                  <p:cNvSpPr/>
                  <p:nvPr/>
                </p:nvSpPr>
                <p:spPr>
                  <a:xfrm>
                    <a:off x="4566177" y="2599521"/>
                    <a:ext cx="26908" cy="18132"/>
                  </a:xfrm>
                  <a:custGeom>
                    <a:rect b="b" l="l" r="r" t="t"/>
                    <a:pathLst>
                      <a:path extrusionOk="0" h="18132" w="26908">
                        <a:moveTo>
                          <a:pt x="26689" y="6731"/>
                        </a:moveTo>
                        <a:lnTo>
                          <a:pt x="25380" y="2909"/>
                        </a:lnTo>
                        <a:cubicBezTo>
                          <a:pt x="24637" y="680"/>
                          <a:pt x="22195" y="-523"/>
                          <a:pt x="19966" y="220"/>
                        </a:cubicBezTo>
                        <a:lnTo>
                          <a:pt x="2909" y="5988"/>
                        </a:lnTo>
                        <a:cubicBezTo>
                          <a:pt x="680" y="6731"/>
                          <a:pt x="-523" y="9173"/>
                          <a:pt x="220" y="11402"/>
                        </a:cubicBezTo>
                        <a:lnTo>
                          <a:pt x="1529" y="15224"/>
                        </a:lnTo>
                        <a:cubicBezTo>
                          <a:pt x="2272" y="17453"/>
                          <a:pt x="4714" y="18656"/>
                          <a:pt x="6943" y="17913"/>
                        </a:cubicBezTo>
                        <a:lnTo>
                          <a:pt x="24000" y="12145"/>
                        </a:lnTo>
                        <a:cubicBezTo>
                          <a:pt x="26229" y="11402"/>
                          <a:pt x="27432" y="8960"/>
                          <a:pt x="26689" y="673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5" name="Google Shape;1555;p28"/>
                  <p:cNvSpPr/>
                  <p:nvPr/>
                </p:nvSpPr>
                <p:spPr>
                  <a:xfrm>
                    <a:off x="4523387" y="2600504"/>
                    <a:ext cx="52048" cy="36655"/>
                  </a:xfrm>
                  <a:custGeom>
                    <a:rect b="b" l="l" r="r" t="t"/>
                    <a:pathLst>
                      <a:path extrusionOk="0" h="36655" w="52048">
                        <a:moveTo>
                          <a:pt x="51574" y="14170"/>
                        </a:moveTo>
                        <a:lnTo>
                          <a:pt x="48849" y="6101"/>
                        </a:lnTo>
                        <a:cubicBezTo>
                          <a:pt x="47256" y="1430"/>
                          <a:pt x="42125" y="-1118"/>
                          <a:pt x="37454" y="475"/>
                        </a:cubicBezTo>
                        <a:lnTo>
                          <a:pt x="6101" y="11091"/>
                        </a:lnTo>
                        <a:cubicBezTo>
                          <a:pt x="1430" y="12683"/>
                          <a:pt x="-1118" y="17814"/>
                          <a:pt x="475" y="22485"/>
                        </a:cubicBezTo>
                        <a:lnTo>
                          <a:pt x="3200" y="30554"/>
                        </a:lnTo>
                        <a:cubicBezTo>
                          <a:pt x="4792" y="35225"/>
                          <a:pt x="9923" y="37773"/>
                          <a:pt x="14594" y="36180"/>
                        </a:cubicBezTo>
                        <a:lnTo>
                          <a:pt x="45947" y="25564"/>
                        </a:lnTo>
                        <a:cubicBezTo>
                          <a:pt x="50618" y="24007"/>
                          <a:pt x="53166" y="18876"/>
                          <a:pt x="51574" y="1417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56" name="Google Shape;1556;p28"/>
                <p:cNvSpPr/>
                <p:nvPr/>
              </p:nvSpPr>
              <p:spPr>
                <a:xfrm>
                  <a:off x="4582633" y="2570999"/>
                  <a:ext cx="55394" cy="55395"/>
                </a:xfrm>
                <a:custGeom>
                  <a:rect b="b" l="l" r="r" t="t"/>
                  <a:pathLst>
                    <a:path extrusionOk="0" h="55395" w="55394">
                      <a:moveTo>
                        <a:pt x="27077" y="55388"/>
                      </a:moveTo>
                      <a:cubicBezTo>
                        <a:pt x="42364" y="55742"/>
                        <a:pt x="55033" y="43604"/>
                        <a:pt x="55387" y="28317"/>
                      </a:cubicBezTo>
                      <a:cubicBezTo>
                        <a:pt x="55741" y="13030"/>
                        <a:pt x="43603" y="362"/>
                        <a:pt x="28316" y="8"/>
                      </a:cubicBezTo>
                      <a:cubicBezTo>
                        <a:pt x="13029" y="-346"/>
                        <a:pt x="360" y="11791"/>
                        <a:pt x="6" y="27079"/>
                      </a:cubicBezTo>
                      <a:cubicBezTo>
                        <a:pt x="-312" y="42366"/>
                        <a:pt x="11790" y="55034"/>
                        <a:pt x="27077" y="553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28"/>
                <p:cNvSpPr/>
                <p:nvPr/>
              </p:nvSpPr>
              <p:spPr>
                <a:xfrm rot="5477336">
                  <a:off x="4564202" y="2420649"/>
                  <a:ext cx="99254" cy="14725"/>
                </a:xfrm>
                <a:custGeom>
                  <a:rect b="b" l="l" r="r" t="t"/>
                  <a:pathLst>
                    <a:path extrusionOk="0" h="14721" w="99229">
                      <a:moveTo>
                        <a:pt x="0" y="0"/>
                      </a:moveTo>
                      <a:lnTo>
                        <a:pt x="99229" y="0"/>
                      </a:lnTo>
                      <a:lnTo>
                        <a:pt x="99229" y="14721"/>
                      </a:lnTo>
                      <a:lnTo>
                        <a:pt x="0" y="1472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28"/>
                <p:cNvSpPr/>
                <p:nvPr/>
              </p:nvSpPr>
              <p:spPr>
                <a:xfrm>
                  <a:off x="4580051" y="2467424"/>
                  <a:ext cx="63670" cy="124182"/>
                </a:xfrm>
                <a:custGeom>
                  <a:rect b="b" l="l" r="r" t="t"/>
                  <a:pathLst>
                    <a:path extrusionOk="0" h="124182" w="63670">
                      <a:moveTo>
                        <a:pt x="61861" y="103653"/>
                      </a:moveTo>
                      <a:lnTo>
                        <a:pt x="63666" y="21874"/>
                      </a:lnTo>
                      <a:cubicBezTo>
                        <a:pt x="63914" y="10338"/>
                        <a:pt x="54678" y="677"/>
                        <a:pt x="43142" y="429"/>
                      </a:cubicBezTo>
                      <a:lnTo>
                        <a:pt x="23254" y="5"/>
                      </a:lnTo>
                      <a:cubicBezTo>
                        <a:pt x="11718" y="-243"/>
                        <a:pt x="2057" y="8993"/>
                        <a:pt x="1810" y="20529"/>
                      </a:cubicBezTo>
                      <a:lnTo>
                        <a:pt x="5" y="102309"/>
                      </a:lnTo>
                      <a:cubicBezTo>
                        <a:pt x="-243" y="113845"/>
                        <a:pt x="8993" y="123505"/>
                        <a:pt x="20529" y="123753"/>
                      </a:cubicBezTo>
                      <a:lnTo>
                        <a:pt x="40417" y="124178"/>
                      </a:lnTo>
                      <a:cubicBezTo>
                        <a:pt x="51953" y="124425"/>
                        <a:pt x="61614" y="115190"/>
                        <a:pt x="61861" y="1036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28"/>
                <p:cNvSpPr/>
                <p:nvPr/>
              </p:nvSpPr>
              <p:spPr>
                <a:xfrm>
                  <a:off x="4587904" y="2333057"/>
                  <a:ext cx="55395" cy="55395"/>
                </a:xfrm>
                <a:custGeom>
                  <a:rect b="b" l="l" r="r" t="t"/>
                  <a:pathLst>
                    <a:path extrusionOk="0" h="55395" w="55395">
                      <a:moveTo>
                        <a:pt x="27078" y="55388"/>
                      </a:moveTo>
                      <a:cubicBezTo>
                        <a:pt x="42366" y="55742"/>
                        <a:pt x="55034" y="43604"/>
                        <a:pt x="55388" y="28317"/>
                      </a:cubicBezTo>
                      <a:cubicBezTo>
                        <a:pt x="55742" y="13030"/>
                        <a:pt x="43604" y="362"/>
                        <a:pt x="28317" y="8"/>
                      </a:cubicBezTo>
                      <a:cubicBezTo>
                        <a:pt x="13030" y="-346"/>
                        <a:pt x="361" y="11791"/>
                        <a:pt x="8" y="27079"/>
                      </a:cubicBezTo>
                      <a:cubicBezTo>
                        <a:pt x="-346" y="42366"/>
                        <a:pt x="11791" y="55034"/>
                        <a:pt x="27078" y="553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28"/>
                <p:cNvSpPr/>
                <p:nvPr/>
              </p:nvSpPr>
              <p:spPr>
                <a:xfrm>
                  <a:off x="4598594" y="2343782"/>
                  <a:ext cx="33945" cy="33944"/>
                </a:xfrm>
                <a:custGeom>
                  <a:rect b="b" l="l" r="r" t="t"/>
                  <a:pathLst>
                    <a:path extrusionOk="0" h="33944" w="33945">
                      <a:moveTo>
                        <a:pt x="16601" y="33940"/>
                      </a:moveTo>
                      <a:cubicBezTo>
                        <a:pt x="25979" y="34153"/>
                        <a:pt x="33764" y="26722"/>
                        <a:pt x="33941" y="17344"/>
                      </a:cubicBezTo>
                      <a:cubicBezTo>
                        <a:pt x="34153" y="7967"/>
                        <a:pt x="26722" y="181"/>
                        <a:pt x="17344" y="4"/>
                      </a:cubicBezTo>
                      <a:cubicBezTo>
                        <a:pt x="7967" y="-208"/>
                        <a:pt x="182" y="7223"/>
                        <a:pt x="4" y="16601"/>
                      </a:cubicBezTo>
                      <a:cubicBezTo>
                        <a:pt x="-208" y="25978"/>
                        <a:pt x="7224" y="33728"/>
                        <a:pt x="16601" y="339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1" name="Google Shape;1561;p28"/>
              <p:cNvGrpSpPr/>
              <p:nvPr/>
            </p:nvGrpSpPr>
            <p:grpSpPr>
              <a:xfrm>
                <a:off x="4640497" y="2531041"/>
                <a:ext cx="136806" cy="390048"/>
                <a:chOff x="4640497" y="2531041"/>
                <a:chExt cx="136806" cy="390048"/>
              </a:xfrm>
            </p:grpSpPr>
            <p:grpSp>
              <p:nvGrpSpPr>
                <p:cNvPr id="1562" name="Google Shape;1562;p28"/>
                <p:cNvGrpSpPr/>
                <p:nvPr/>
              </p:nvGrpSpPr>
              <p:grpSpPr>
                <a:xfrm>
                  <a:off x="4640497" y="2611914"/>
                  <a:ext cx="136806" cy="309175"/>
                  <a:chOff x="4640497" y="2611914"/>
                  <a:chExt cx="136806" cy="309175"/>
                </a:xfrm>
              </p:grpSpPr>
              <p:sp>
                <p:nvSpPr>
                  <p:cNvPr id="1563" name="Google Shape;1563;p28"/>
                  <p:cNvSpPr/>
                  <p:nvPr/>
                </p:nvSpPr>
                <p:spPr>
                  <a:xfrm>
                    <a:off x="4695134" y="2611914"/>
                    <a:ext cx="27495" cy="138787"/>
                  </a:xfrm>
                  <a:custGeom>
                    <a:rect b="b" l="l" r="r" t="t"/>
                    <a:pathLst>
                      <a:path extrusionOk="0" h="138787" w="27495">
                        <a:moveTo>
                          <a:pt x="0" y="0"/>
                        </a:moveTo>
                        <a:lnTo>
                          <a:pt x="27496" y="0"/>
                        </a:lnTo>
                        <a:lnTo>
                          <a:pt x="27496" y="138788"/>
                        </a:lnTo>
                        <a:lnTo>
                          <a:pt x="0" y="13878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4" name="Google Shape;1564;p28"/>
                  <p:cNvSpPr/>
                  <p:nvPr/>
                </p:nvSpPr>
                <p:spPr>
                  <a:xfrm>
                    <a:off x="4640497" y="2704274"/>
                    <a:ext cx="136806" cy="205032"/>
                  </a:xfrm>
                  <a:custGeom>
                    <a:rect b="b" l="l" r="r" t="t"/>
                    <a:pathLst>
                      <a:path extrusionOk="0" h="205032" w="136806">
                        <a:moveTo>
                          <a:pt x="136806" y="205032"/>
                        </a:moveTo>
                        <a:lnTo>
                          <a:pt x="0" y="205032"/>
                        </a:lnTo>
                        <a:cubicBezTo>
                          <a:pt x="0" y="117520"/>
                          <a:pt x="18295" y="42783"/>
                          <a:pt x="44092" y="13376"/>
                        </a:cubicBezTo>
                        <a:cubicBezTo>
                          <a:pt x="49082" y="7679"/>
                          <a:pt x="54354" y="3751"/>
                          <a:pt x="59875" y="1663"/>
                        </a:cubicBezTo>
                        <a:cubicBezTo>
                          <a:pt x="62670" y="602"/>
                          <a:pt x="65501" y="0"/>
                          <a:pt x="68439" y="0"/>
                        </a:cubicBezTo>
                        <a:cubicBezTo>
                          <a:pt x="74914" y="0"/>
                          <a:pt x="81178" y="2654"/>
                          <a:pt x="87052" y="7714"/>
                        </a:cubicBezTo>
                        <a:cubicBezTo>
                          <a:pt x="115786" y="32131"/>
                          <a:pt x="136806" y="111221"/>
                          <a:pt x="136806" y="20503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5" name="Google Shape;1565;p28"/>
                  <p:cNvSpPr/>
                  <p:nvPr/>
                </p:nvSpPr>
                <p:spPr>
                  <a:xfrm>
                    <a:off x="4684554" y="2705937"/>
                    <a:ext cx="66386" cy="211189"/>
                  </a:xfrm>
                  <a:custGeom>
                    <a:rect b="b" l="l" r="r" t="t"/>
                    <a:pathLst>
                      <a:path extrusionOk="0" h="211189" w="66386">
                        <a:moveTo>
                          <a:pt x="66386" y="118546"/>
                        </a:moveTo>
                        <a:lnTo>
                          <a:pt x="66386" y="211190"/>
                        </a:lnTo>
                        <a:lnTo>
                          <a:pt x="50674" y="211190"/>
                        </a:lnTo>
                        <a:lnTo>
                          <a:pt x="50674" y="125022"/>
                        </a:lnTo>
                        <a:lnTo>
                          <a:pt x="1592" y="76082"/>
                        </a:lnTo>
                        <a:lnTo>
                          <a:pt x="0" y="74490"/>
                        </a:lnTo>
                        <a:lnTo>
                          <a:pt x="0" y="11713"/>
                        </a:lnTo>
                        <a:cubicBezTo>
                          <a:pt x="4989" y="6016"/>
                          <a:pt x="10262" y="2088"/>
                          <a:pt x="15782" y="0"/>
                        </a:cubicBezTo>
                        <a:lnTo>
                          <a:pt x="15782" y="67943"/>
                        </a:lnTo>
                        <a:lnTo>
                          <a:pt x="66386" y="11854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6" name="Google Shape;1566;p28"/>
                  <p:cNvSpPr/>
                  <p:nvPr/>
                </p:nvSpPr>
                <p:spPr>
                  <a:xfrm>
                    <a:off x="4641842" y="2846282"/>
                    <a:ext cx="134081" cy="74807"/>
                  </a:xfrm>
                  <a:custGeom>
                    <a:rect b="b" l="l" r="r" t="t"/>
                    <a:pathLst>
                      <a:path extrusionOk="0" h="74807" w="134081">
                        <a:moveTo>
                          <a:pt x="134081" y="70420"/>
                        </a:moveTo>
                        <a:cubicBezTo>
                          <a:pt x="134081" y="71906"/>
                          <a:pt x="134011" y="73393"/>
                          <a:pt x="133940" y="74808"/>
                        </a:cubicBezTo>
                        <a:lnTo>
                          <a:pt x="141" y="74808"/>
                        </a:lnTo>
                        <a:cubicBezTo>
                          <a:pt x="71" y="73393"/>
                          <a:pt x="0" y="71906"/>
                          <a:pt x="0" y="70420"/>
                        </a:cubicBezTo>
                        <a:cubicBezTo>
                          <a:pt x="0" y="31601"/>
                          <a:pt x="30044" y="0"/>
                          <a:pt x="67058" y="0"/>
                        </a:cubicBezTo>
                        <a:cubicBezTo>
                          <a:pt x="104073" y="0"/>
                          <a:pt x="134081" y="31601"/>
                          <a:pt x="134081" y="7042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67" name="Google Shape;1567;p28"/>
                <p:cNvSpPr/>
                <p:nvPr/>
              </p:nvSpPr>
              <p:spPr>
                <a:xfrm rot="-422171">
                  <a:off x="4665667" y="2536675"/>
                  <a:ext cx="98020" cy="98020"/>
                </a:xfrm>
                <a:custGeom>
                  <a:rect b="b" l="l" r="r" t="t"/>
                  <a:pathLst>
                    <a:path extrusionOk="0" h="98017" w="98017">
                      <a:moveTo>
                        <a:pt x="98018" y="49009"/>
                      </a:moveTo>
                      <a:cubicBezTo>
                        <a:pt x="98018" y="76076"/>
                        <a:pt x="76076" y="98018"/>
                        <a:pt x="49009" y="98018"/>
                      </a:cubicBezTo>
                      <a:cubicBezTo>
                        <a:pt x="21942" y="98018"/>
                        <a:pt x="0" y="76076"/>
                        <a:pt x="0" y="49009"/>
                      </a:cubicBezTo>
                      <a:cubicBezTo>
                        <a:pt x="0" y="21942"/>
                        <a:pt x="21942" y="0"/>
                        <a:pt x="49009" y="0"/>
                      </a:cubicBezTo>
                      <a:cubicBezTo>
                        <a:pt x="76076" y="0"/>
                        <a:pt x="98018" y="21942"/>
                        <a:pt x="98018" y="490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8" name="Google Shape;1568;p28"/>
                <p:cNvSpPr/>
                <p:nvPr/>
              </p:nvSpPr>
              <p:spPr>
                <a:xfrm>
                  <a:off x="4680130" y="2551225"/>
                  <a:ext cx="69287" cy="69287"/>
                </a:xfrm>
                <a:custGeom>
                  <a:rect b="b" l="l" r="r" t="t"/>
                  <a:pathLst>
                    <a:path extrusionOk="0" h="69287" w="69287">
                      <a:moveTo>
                        <a:pt x="69288" y="34644"/>
                      </a:moveTo>
                      <a:cubicBezTo>
                        <a:pt x="69288" y="53788"/>
                        <a:pt x="53788" y="69288"/>
                        <a:pt x="34644" y="69288"/>
                      </a:cubicBezTo>
                      <a:cubicBezTo>
                        <a:pt x="15500" y="69288"/>
                        <a:pt x="0" y="53788"/>
                        <a:pt x="0" y="34644"/>
                      </a:cubicBezTo>
                      <a:cubicBezTo>
                        <a:pt x="0" y="15500"/>
                        <a:pt x="15500" y="0"/>
                        <a:pt x="34644" y="0"/>
                      </a:cubicBezTo>
                      <a:cubicBezTo>
                        <a:pt x="53788" y="0"/>
                        <a:pt x="69288" y="15535"/>
                        <a:pt x="69288" y="346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28"/>
                <p:cNvSpPr/>
                <p:nvPr/>
              </p:nvSpPr>
              <p:spPr>
                <a:xfrm>
                  <a:off x="4688729" y="2559824"/>
                  <a:ext cx="52089" cy="52089"/>
                </a:xfrm>
                <a:custGeom>
                  <a:rect b="b" l="l" r="r" t="t"/>
                  <a:pathLst>
                    <a:path extrusionOk="0" h="52089" w="52089">
                      <a:moveTo>
                        <a:pt x="52090" y="26045"/>
                      </a:moveTo>
                      <a:cubicBezTo>
                        <a:pt x="52090" y="40412"/>
                        <a:pt x="40447" y="52090"/>
                        <a:pt x="26045" y="52090"/>
                      </a:cubicBezTo>
                      <a:cubicBezTo>
                        <a:pt x="11678" y="52090"/>
                        <a:pt x="0" y="40447"/>
                        <a:pt x="0" y="26045"/>
                      </a:cubicBezTo>
                      <a:cubicBezTo>
                        <a:pt x="0" y="11678"/>
                        <a:pt x="11642" y="0"/>
                        <a:pt x="26045" y="0"/>
                      </a:cubicBezTo>
                      <a:cubicBezTo>
                        <a:pt x="40412" y="35"/>
                        <a:pt x="52090" y="11678"/>
                        <a:pt x="52090" y="260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0" name="Google Shape;1570;p28"/>
              <p:cNvGrpSpPr/>
              <p:nvPr/>
            </p:nvGrpSpPr>
            <p:grpSpPr>
              <a:xfrm>
                <a:off x="4806639" y="2536823"/>
                <a:ext cx="136806" cy="384266"/>
                <a:chOff x="4806639" y="2536823"/>
                <a:chExt cx="136806" cy="384266"/>
              </a:xfrm>
            </p:grpSpPr>
            <p:grpSp>
              <p:nvGrpSpPr>
                <p:cNvPr id="1571" name="Google Shape;1571;p28"/>
                <p:cNvGrpSpPr/>
                <p:nvPr/>
              </p:nvGrpSpPr>
              <p:grpSpPr>
                <a:xfrm>
                  <a:off x="4806639" y="2611949"/>
                  <a:ext cx="136806" cy="309140"/>
                  <a:chOff x="4806639" y="2611949"/>
                  <a:chExt cx="136806" cy="309140"/>
                </a:xfrm>
              </p:grpSpPr>
              <p:sp>
                <p:nvSpPr>
                  <p:cNvPr id="1572" name="Google Shape;1572;p28"/>
                  <p:cNvSpPr/>
                  <p:nvPr/>
                </p:nvSpPr>
                <p:spPr>
                  <a:xfrm>
                    <a:off x="4861312" y="2611949"/>
                    <a:ext cx="27495" cy="138717"/>
                  </a:xfrm>
                  <a:custGeom>
                    <a:rect b="b" l="l" r="r" t="t"/>
                    <a:pathLst>
                      <a:path extrusionOk="0" h="138717" w="27495">
                        <a:moveTo>
                          <a:pt x="0" y="0"/>
                        </a:moveTo>
                        <a:lnTo>
                          <a:pt x="27496" y="0"/>
                        </a:lnTo>
                        <a:lnTo>
                          <a:pt x="27496" y="138717"/>
                        </a:lnTo>
                        <a:lnTo>
                          <a:pt x="0" y="13871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3" name="Google Shape;1573;p28"/>
                  <p:cNvSpPr/>
                  <p:nvPr/>
                </p:nvSpPr>
                <p:spPr>
                  <a:xfrm>
                    <a:off x="4806639" y="2704274"/>
                    <a:ext cx="136806" cy="205032"/>
                  </a:xfrm>
                  <a:custGeom>
                    <a:rect b="b" l="l" r="r" t="t"/>
                    <a:pathLst>
                      <a:path extrusionOk="0" h="205032" w="136806">
                        <a:moveTo>
                          <a:pt x="136806" y="205032"/>
                        </a:moveTo>
                        <a:lnTo>
                          <a:pt x="0" y="205032"/>
                        </a:lnTo>
                        <a:cubicBezTo>
                          <a:pt x="0" y="105878"/>
                          <a:pt x="23462" y="23178"/>
                          <a:pt x="54673" y="4105"/>
                        </a:cubicBezTo>
                        <a:cubicBezTo>
                          <a:pt x="59061" y="1415"/>
                          <a:pt x="63732" y="0"/>
                          <a:pt x="68403" y="0"/>
                        </a:cubicBezTo>
                        <a:cubicBezTo>
                          <a:pt x="71340" y="0"/>
                          <a:pt x="74171" y="602"/>
                          <a:pt x="76967" y="1663"/>
                        </a:cubicBezTo>
                        <a:cubicBezTo>
                          <a:pt x="78736" y="2335"/>
                          <a:pt x="80470" y="3185"/>
                          <a:pt x="82169" y="4211"/>
                        </a:cubicBezTo>
                        <a:cubicBezTo>
                          <a:pt x="85743" y="6476"/>
                          <a:pt x="89317" y="9555"/>
                          <a:pt x="92714" y="13412"/>
                        </a:cubicBezTo>
                        <a:cubicBezTo>
                          <a:pt x="118511" y="42783"/>
                          <a:pt x="136806" y="117449"/>
                          <a:pt x="136806" y="20503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4" name="Google Shape;1574;p28"/>
                  <p:cNvSpPr/>
                  <p:nvPr/>
                </p:nvSpPr>
                <p:spPr>
                  <a:xfrm>
                    <a:off x="4832967" y="2705937"/>
                    <a:ext cx="66385" cy="211189"/>
                  </a:xfrm>
                  <a:custGeom>
                    <a:rect b="b" l="l" r="r" t="t"/>
                    <a:pathLst>
                      <a:path extrusionOk="0" h="211189" w="66385">
                        <a:moveTo>
                          <a:pt x="66386" y="11713"/>
                        </a:moveTo>
                        <a:lnTo>
                          <a:pt x="66386" y="74454"/>
                        </a:lnTo>
                        <a:lnTo>
                          <a:pt x="15712" y="124987"/>
                        </a:lnTo>
                        <a:lnTo>
                          <a:pt x="15712" y="211190"/>
                        </a:lnTo>
                        <a:lnTo>
                          <a:pt x="0" y="211190"/>
                        </a:lnTo>
                        <a:lnTo>
                          <a:pt x="0" y="118546"/>
                        </a:lnTo>
                        <a:lnTo>
                          <a:pt x="50603" y="67943"/>
                        </a:lnTo>
                        <a:lnTo>
                          <a:pt x="50603" y="0"/>
                        </a:lnTo>
                        <a:cubicBezTo>
                          <a:pt x="52373" y="672"/>
                          <a:pt x="54107" y="1522"/>
                          <a:pt x="55805" y="2548"/>
                        </a:cubicBezTo>
                        <a:cubicBezTo>
                          <a:pt x="59379" y="4777"/>
                          <a:pt x="62953" y="7856"/>
                          <a:pt x="66386" y="1171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5" name="Google Shape;1575;p28"/>
                  <p:cNvSpPr/>
                  <p:nvPr/>
                </p:nvSpPr>
                <p:spPr>
                  <a:xfrm>
                    <a:off x="4807913" y="2846282"/>
                    <a:ext cx="134152" cy="74807"/>
                  </a:xfrm>
                  <a:custGeom>
                    <a:rect b="b" l="l" r="r" t="t"/>
                    <a:pathLst>
                      <a:path extrusionOk="0" h="74807" w="134152">
                        <a:moveTo>
                          <a:pt x="134152" y="70420"/>
                        </a:moveTo>
                        <a:cubicBezTo>
                          <a:pt x="134152" y="71871"/>
                          <a:pt x="134081" y="73357"/>
                          <a:pt x="133940" y="74808"/>
                        </a:cubicBezTo>
                        <a:lnTo>
                          <a:pt x="212" y="74808"/>
                        </a:lnTo>
                        <a:cubicBezTo>
                          <a:pt x="141" y="73357"/>
                          <a:pt x="0" y="71871"/>
                          <a:pt x="0" y="70420"/>
                        </a:cubicBezTo>
                        <a:cubicBezTo>
                          <a:pt x="0" y="67872"/>
                          <a:pt x="141" y="65431"/>
                          <a:pt x="425" y="63024"/>
                        </a:cubicBezTo>
                        <a:cubicBezTo>
                          <a:pt x="2265" y="43880"/>
                          <a:pt x="11465" y="27106"/>
                          <a:pt x="25054" y="15641"/>
                        </a:cubicBezTo>
                        <a:cubicBezTo>
                          <a:pt x="29796" y="11607"/>
                          <a:pt x="35068" y="8245"/>
                          <a:pt x="40766" y="5697"/>
                        </a:cubicBezTo>
                        <a:cubicBezTo>
                          <a:pt x="48869" y="1982"/>
                          <a:pt x="57716" y="0"/>
                          <a:pt x="67094" y="0"/>
                        </a:cubicBezTo>
                        <a:cubicBezTo>
                          <a:pt x="101738" y="0"/>
                          <a:pt x="130260" y="27637"/>
                          <a:pt x="133904" y="63024"/>
                        </a:cubicBezTo>
                        <a:cubicBezTo>
                          <a:pt x="134046" y="65431"/>
                          <a:pt x="134152" y="67908"/>
                          <a:pt x="134152" y="7042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76" name="Google Shape;1576;p28"/>
                <p:cNvSpPr/>
                <p:nvPr/>
              </p:nvSpPr>
              <p:spPr>
                <a:xfrm>
                  <a:off x="4820086" y="2536823"/>
                  <a:ext cx="98057" cy="98022"/>
                </a:xfrm>
                <a:custGeom>
                  <a:rect b="b" l="l" r="r" t="t"/>
                  <a:pathLst>
                    <a:path extrusionOk="0" h="98022" w="98057">
                      <a:moveTo>
                        <a:pt x="98057" y="49082"/>
                      </a:moveTo>
                      <a:cubicBezTo>
                        <a:pt x="98057" y="69182"/>
                        <a:pt x="85990" y="86380"/>
                        <a:pt x="68721" y="93988"/>
                      </a:cubicBezTo>
                      <a:cubicBezTo>
                        <a:pt x="62670" y="96606"/>
                        <a:pt x="56018" y="98022"/>
                        <a:pt x="49046" y="98022"/>
                      </a:cubicBezTo>
                      <a:cubicBezTo>
                        <a:pt x="46357" y="98022"/>
                        <a:pt x="43845" y="97810"/>
                        <a:pt x="41226" y="97420"/>
                      </a:cubicBezTo>
                      <a:cubicBezTo>
                        <a:pt x="28805" y="95439"/>
                        <a:pt x="17906" y="88715"/>
                        <a:pt x="10510" y="79302"/>
                      </a:cubicBezTo>
                      <a:cubicBezTo>
                        <a:pt x="3999" y="70951"/>
                        <a:pt x="0" y="60441"/>
                        <a:pt x="0" y="49046"/>
                      </a:cubicBezTo>
                      <a:cubicBezTo>
                        <a:pt x="0" y="22435"/>
                        <a:pt x="21197" y="920"/>
                        <a:pt x="47454" y="71"/>
                      </a:cubicBezTo>
                      <a:cubicBezTo>
                        <a:pt x="48020" y="0"/>
                        <a:pt x="48551" y="0"/>
                        <a:pt x="49046" y="0"/>
                      </a:cubicBezTo>
                      <a:cubicBezTo>
                        <a:pt x="76117" y="35"/>
                        <a:pt x="98057" y="21975"/>
                        <a:pt x="98057" y="4908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28"/>
                <p:cNvSpPr/>
                <p:nvPr/>
              </p:nvSpPr>
              <p:spPr>
                <a:xfrm>
                  <a:off x="4834489" y="2551225"/>
                  <a:ext cx="69287" cy="69287"/>
                </a:xfrm>
                <a:custGeom>
                  <a:rect b="b" l="l" r="r" t="t"/>
                  <a:pathLst>
                    <a:path extrusionOk="0" h="69287" w="69287">
                      <a:moveTo>
                        <a:pt x="0" y="34644"/>
                      </a:moveTo>
                      <a:cubicBezTo>
                        <a:pt x="0" y="53788"/>
                        <a:pt x="15500" y="69288"/>
                        <a:pt x="34644" y="69288"/>
                      </a:cubicBezTo>
                      <a:cubicBezTo>
                        <a:pt x="53788" y="69288"/>
                        <a:pt x="69288" y="53788"/>
                        <a:pt x="69288" y="34644"/>
                      </a:cubicBezTo>
                      <a:cubicBezTo>
                        <a:pt x="69288" y="15500"/>
                        <a:pt x="53788" y="0"/>
                        <a:pt x="34644" y="0"/>
                      </a:cubicBezTo>
                      <a:cubicBezTo>
                        <a:pt x="15500" y="0"/>
                        <a:pt x="0" y="15535"/>
                        <a:pt x="0" y="346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28"/>
                <p:cNvSpPr/>
                <p:nvPr/>
              </p:nvSpPr>
              <p:spPr>
                <a:xfrm>
                  <a:off x="4843088" y="2559824"/>
                  <a:ext cx="52089" cy="52089"/>
                </a:xfrm>
                <a:custGeom>
                  <a:rect b="b" l="l" r="r" t="t"/>
                  <a:pathLst>
                    <a:path extrusionOk="0" h="52089" w="52089">
                      <a:moveTo>
                        <a:pt x="0" y="26045"/>
                      </a:moveTo>
                      <a:cubicBezTo>
                        <a:pt x="0" y="40412"/>
                        <a:pt x="11642" y="52090"/>
                        <a:pt x="26045" y="52090"/>
                      </a:cubicBezTo>
                      <a:cubicBezTo>
                        <a:pt x="40412" y="52090"/>
                        <a:pt x="52090" y="40447"/>
                        <a:pt x="52090" y="26045"/>
                      </a:cubicBezTo>
                      <a:cubicBezTo>
                        <a:pt x="52090" y="11678"/>
                        <a:pt x="40447" y="0"/>
                        <a:pt x="26045" y="0"/>
                      </a:cubicBezTo>
                      <a:cubicBezTo>
                        <a:pt x="11678" y="35"/>
                        <a:pt x="0" y="11678"/>
                        <a:pt x="0" y="260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9" name="Google Shape;1579;p28"/>
              <p:cNvSpPr/>
              <p:nvPr/>
            </p:nvSpPr>
            <p:spPr>
              <a:xfrm>
                <a:off x="4722637" y="2517183"/>
                <a:ext cx="145378" cy="108178"/>
              </a:xfrm>
              <a:custGeom>
                <a:rect b="b" l="l" r="r" t="t"/>
                <a:pathLst>
                  <a:path extrusionOk="0" h="108178" w="145378">
                    <a:moveTo>
                      <a:pt x="143381" y="34219"/>
                    </a:moveTo>
                    <a:cubicBezTo>
                      <a:pt x="143098" y="34962"/>
                      <a:pt x="142779" y="35670"/>
                      <a:pt x="142355" y="36342"/>
                    </a:cubicBezTo>
                    <a:lnTo>
                      <a:pt x="138179" y="44021"/>
                    </a:lnTo>
                    <a:lnTo>
                      <a:pt x="121299" y="75091"/>
                    </a:lnTo>
                    <a:lnTo>
                      <a:pt x="121299" y="75162"/>
                    </a:lnTo>
                    <a:lnTo>
                      <a:pt x="115885" y="84964"/>
                    </a:lnTo>
                    <a:lnTo>
                      <a:pt x="115885" y="85035"/>
                    </a:lnTo>
                    <a:lnTo>
                      <a:pt x="110400" y="95262"/>
                    </a:lnTo>
                    <a:cubicBezTo>
                      <a:pt x="109728" y="96642"/>
                      <a:pt x="108878" y="97809"/>
                      <a:pt x="107923" y="98977"/>
                    </a:cubicBezTo>
                    <a:cubicBezTo>
                      <a:pt x="103252" y="104745"/>
                      <a:pt x="96281" y="108178"/>
                      <a:pt x="88779" y="108178"/>
                    </a:cubicBezTo>
                    <a:lnTo>
                      <a:pt x="56612" y="108178"/>
                    </a:lnTo>
                    <a:cubicBezTo>
                      <a:pt x="47624" y="108178"/>
                      <a:pt x="39343" y="103224"/>
                      <a:pt x="35026" y="95297"/>
                    </a:cubicBezTo>
                    <a:lnTo>
                      <a:pt x="34283" y="93846"/>
                    </a:lnTo>
                    <a:lnTo>
                      <a:pt x="34212" y="93776"/>
                    </a:lnTo>
                    <a:lnTo>
                      <a:pt x="25577" y="77851"/>
                    </a:lnTo>
                    <a:lnTo>
                      <a:pt x="25507" y="77781"/>
                    </a:lnTo>
                    <a:lnTo>
                      <a:pt x="17615" y="63237"/>
                    </a:lnTo>
                    <a:lnTo>
                      <a:pt x="17615" y="63095"/>
                    </a:lnTo>
                    <a:lnTo>
                      <a:pt x="17474" y="62812"/>
                    </a:lnTo>
                    <a:lnTo>
                      <a:pt x="10609" y="50320"/>
                    </a:lnTo>
                    <a:lnTo>
                      <a:pt x="10538" y="50250"/>
                    </a:lnTo>
                    <a:lnTo>
                      <a:pt x="3001" y="36342"/>
                    </a:lnTo>
                    <a:cubicBezTo>
                      <a:pt x="2930" y="36201"/>
                      <a:pt x="2788" y="35918"/>
                      <a:pt x="2717" y="35741"/>
                    </a:cubicBezTo>
                    <a:lnTo>
                      <a:pt x="2717" y="35670"/>
                    </a:lnTo>
                    <a:cubicBezTo>
                      <a:pt x="99" y="30680"/>
                      <a:pt x="-503" y="25372"/>
                      <a:pt x="382" y="20454"/>
                    </a:cubicBezTo>
                    <a:cubicBezTo>
                      <a:pt x="523" y="19286"/>
                      <a:pt x="807" y="18189"/>
                      <a:pt x="1196" y="17163"/>
                    </a:cubicBezTo>
                    <a:cubicBezTo>
                      <a:pt x="3814" y="8882"/>
                      <a:pt x="10715" y="2229"/>
                      <a:pt x="19845" y="495"/>
                    </a:cubicBezTo>
                    <a:cubicBezTo>
                      <a:pt x="21366" y="141"/>
                      <a:pt x="22923" y="0"/>
                      <a:pt x="24587" y="0"/>
                    </a:cubicBezTo>
                    <a:lnTo>
                      <a:pt x="120733" y="0"/>
                    </a:lnTo>
                    <a:cubicBezTo>
                      <a:pt x="132128" y="0"/>
                      <a:pt x="141116" y="7537"/>
                      <a:pt x="144195" y="17127"/>
                    </a:cubicBezTo>
                    <a:cubicBezTo>
                      <a:pt x="144478" y="17941"/>
                      <a:pt x="144690" y="18826"/>
                      <a:pt x="144867" y="19746"/>
                    </a:cubicBezTo>
                    <a:cubicBezTo>
                      <a:pt x="145858" y="24417"/>
                      <a:pt x="145433" y="29407"/>
                      <a:pt x="143381" y="34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8"/>
              <p:cNvSpPr/>
              <p:nvPr/>
            </p:nvSpPr>
            <p:spPr>
              <a:xfrm>
                <a:off x="4705857" y="2428821"/>
                <a:ext cx="178881" cy="108072"/>
              </a:xfrm>
              <a:custGeom>
                <a:rect b="b" l="l" r="r" t="t"/>
                <a:pathLst>
                  <a:path extrusionOk="0" h="108072" w="178881">
                    <a:moveTo>
                      <a:pt x="178881" y="30079"/>
                    </a:moveTo>
                    <a:lnTo>
                      <a:pt x="178881" y="78028"/>
                    </a:lnTo>
                    <a:cubicBezTo>
                      <a:pt x="178881" y="90237"/>
                      <a:pt x="171485" y="100782"/>
                      <a:pt x="160976" y="105524"/>
                    </a:cubicBezTo>
                    <a:cubicBezTo>
                      <a:pt x="157189" y="107187"/>
                      <a:pt x="153084" y="108072"/>
                      <a:pt x="148838" y="108072"/>
                    </a:cubicBezTo>
                    <a:lnTo>
                      <a:pt x="30114" y="108072"/>
                    </a:lnTo>
                    <a:cubicBezTo>
                      <a:pt x="25797" y="108072"/>
                      <a:pt x="21692" y="107187"/>
                      <a:pt x="17977" y="105524"/>
                    </a:cubicBezTo>
                    <a:cubicBezTo>
                      <a:pt x="7431" y="100782"/>
                      <a:pt x="0" y="90237"/>
                      <a:pt x="0" y="78028"/>
                    </a:cubicBezTo>
                    <a:lnTo>
                      <a:pt x="0" y="30079"/>
                    </a:lnTo>
                    <a:cubicBezTo>
                      <a:pt x="0" y="24099"/>
                      <a:pt x="1769" y="18543"/>
                      <a:pt x="4813" y="13907"/>
                    </a:cubicBezTo>
                    <a:cubicBezTo>
                      <a:pt x="5379" y="13164"/>
                      <a:pt x="5839" y="12456"/>
                      <a:pt x="6405" y="11784"/>
                    </a:cubicBezTo>
                    <a:cubicBezTo>
                      <a:pt x="8104" y="9378"/>
                      <a:pt x="10298" y="7325"/>
                      <a:pt x="12704" y="5697"/>
                    </a:cubicBezTo>
                    <a:cubicBezTo>
                      <a:pt x="17587" y="2053"/>
                      <a:pt x="23603" y="0"/>
                      <a:pt x="30114" y="0"/>
                    </a:cubicBezTo>
                    <a:lnTo>
                      <a:pt x="148838" y="0"/>
                    </a:lnTo>
                    <a:cubicBezTo>
                      <a:pt x="157402" y="0"/>
                      <a:pt x="165222" y="3645"/>
                      <a:pt x="170636" y="9519"/>
                    </a:cubicBezTo>
                    <a:cubicBezTo>
                      <a:pt x="172689" y="11642"/>
                      <a:pt x="174423" y="13978"/>
                      <a:pt x="175626" y="16667"/>
                    </a:cubicBezTo>
                    <a:lnTo>
                      <a:pt x="175626" y="16738"/>
                    </a:lnTo>
                    <a:cubicBezTo>
                      <a:pt x="177784" y="20666"/>
                      <a:pt x="178881" y="25196"/>
                      <a:pt x="178881" y="300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8"/>
              <p:cNvSpPr/>
              <p:nvPr/>
            </p:nvSpPr>
            <p:spPr>
              <a:xfrm>
                <a:off x="4673407" y="2293183"/>
                <a:ext cx="243781" cy="185710"/>
              </a:xfrm>
              <a:custGeom>
                <a:rect b="b" l="l" r="r" t="t"/>
                <a:pathLst>
                  <a:path extrusionOk="0" h="185710" w="243781">
                    <a:moveTo>
                      <a:pt x="243781" y="51063"/>
                    </a:moveTo>
                    <a:lnTo>
                      <a:pt x="243781" y="103259"/>
                    </a:lnTo>
                    <a:cubicBezTo>
                      <a:pt x="243781" y="110726"/>
                      <a:pt x="242755" y="118016"/>
                      <a:pt x="240915" y="124916"/>
                    </a:cubicBezTo>
                    <a:cubicBezTo>
                      <a:pt x="237482" y="137408"/>
                      <a:pt x="231183" y="148661"/>
                      <a:pt x="222796" y="158038"/>
                    </a:cubicBezTo>
                    <a:lnTo>
                      <a:pt x="222796" y="158109"/>
                    </a:lnTo>
                    <a:cubicBezTo>
                      <a:pt x="221983" y="158994"/>
                      <a:pt x="221204" y="159808"/>
                      <a:pt x="220319" y="160657"/>
                    </a:cubicBezTo>
                    <a:lnTo>
                      <a:pt x="218408" y="162568"/>
                    </a:lnTo>
                    <a:cubicBezTo>
                      <a:pt x="216214" y="164762"/>
                      <a:pt x="213808" y="166744"/>
                      <a:pt x="211331" y="168619"/>
                    </a:cubicBezTo>
                    <a:cubicBezTo>
                      <a:pt x="197495" y="179306"/>
                      <a:pt x="180049" y="185711"/>
                      <a:pt x="161329" y="185711"/>
                    </a:cubicBezTo>
                    <a:lnTo>
                      <a:pt x="82523" y="185711"/>
                    </a:lnTo>
                    <a:cubicBezTo>
                      <a:pt x="63732" y="185711"/>
                      <a:pt x="46392" y="179412"/>
                      <a:pt x="32450" y="168619"/>
                    </a:cubicBezTo>
                    <a:cubicBezTo>
                      <a:pt x="14332" y="154712"/>
                      <a:pt x="2088" y="133444"/>
                      <a:pt x="283" y="109310"/>
                    </a:cubicBezTo>
                    <a:cubicBezTo>
                      <a:pt x="283" y="109310"/>
                      <a:pt x="283" y="109240"/>
                      <a:pt x="283" y="109169"/>
                    </a:cubicBezTo>
                    <a:cubicBezTo>
                      <a:pt x="212" y="108602"/>
                      <a:pt x="142" y="108072"/>
                      <a:pt x="142" y="107506"/>
                    </a:cubicBezTo>
                    <a:lnTo>
                      <a:pt x="142" y="107223"/>
                    </a:lnTo>
                    <a:cubicBezTo>
                      <a:pt x="71" y="105913"/>
                      <a:pt x="0" y="104533"/>
                      <a:pt x="0" y="103259"/>
                    </a:cubicBezTo>
                    <a:lnTo>
                      <a:pt x="0" y="51063"/>
                    </a:lnTo>
                    <a:cubicBezTo>
                      <a:pt x="0" y="49683"/>
                      <a:pt x="71" y="48268"/>
                      <a:pt x="212" y="46888"/>
                    </a:cubicBezTo>
                    <a:cubicBezTo>
                      <a:pt x="212" y="46675"/>
                      <a:pt x="212" y="46534"/>
                      <a:pt x="283" y="46321"/>
                    </a:cubicBezTo>
                    <a:cubicBezTo>
                      <a:pt x="495" y="43915"/>
                      <a:pt x="885" y="41580"/>
                      <a:pt x="1451" y="39315"/>
                    </a:cubicBezTo>
                    <a:cubicBezTo>
                      <a:pt x="6334" y="18613"/>
                      <a:pt x="23957" y="2619"/>
                      <a:pt x="45472" y="283"/>
                    </a:cubicBezTo>
                    <a:cubicBezTo>
                      <a:pt x="47312" y="71"/>
                      <a:pt x="49188" y="0"/>
                      <a:pt x="51099" y="0"/>
                    </a:cubicBezTo>
                    <a:lnTo>
                      <a:pt x="192647" y="0"/>
                    </a:lnTo>
                    <a:cubicBezTo>
                      <a:pt x="195584" y="0"/>
                      <a:pt x="198627" y="212"/>
                      <a:pt x="201423" y="743"/>
                    </a:cubicBezTo>
                    <a:cubicBezTo>
                      <a:pt x="214162" y="2937"/>
                      <a:pt x="225274" y="10014"/>
                      <a:pt x="232952" y="19817"/>
                    </a:cubicBezTo>
                    <a:cubicBezTo>
                      <a:pt x="239747" y="28416"/>
                      <a:pt x="243781" y="39315"/>
                      <a:pt x="243781" y="510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2" name="Google Shape;1582;p28"/>
              <p:cNvGrpSpPr/>
              <p:nvPr/>
            </p:nvGrpSpPr>
            <p:grpSpPr>
              <a:xfrm>
                <a:off x="4712262" y="2293997"/>
                <a:ext cx="184012" cy="184897"/>
                <a:chOff x="4712262" y="2293997"/>
                <a:chExt cx="184012" cy="184897"/>
              </a:xfrm>
            </p:grpSpPr>
            <p:sp>
              <p:nvSpPr>
                <p:cNvPr id="1583" name="Google Shape;1583;p28"/>
                <p:cNvSpPr/>
                <p:nvPr/>
              </p:nvSpPr>
              <p:spPr>
                <a:xfrm>
                  <a:off x="4718985" y="2293997"/>
                  <a:ext cx="97951" cy="86875"/>
                </a:xfrm>
                <a:custGeom>
                  <a:rect b="b" l="l" r="r" t="t"/>
                  <a:pathLst>
                    <a:path extrusionOk="0" h="86875" w="97951">
                      <a:moveTo>
                        <a:pt x="97951" y="86875"/>
                      </a:moveTo>
                      <a:lnTo>
                        <a:pt x="46039" y="86875"/>
                      </a:lnTo>
                      <a:lnTo>
                        <a:pt x="0" y="40837"/>
                      </a:lnTo>
                      <a:lnTo>
                        <a:pt x="0" y="0"/>
                      </a:lnTo>
                      <a:lnTo>
                        <a:pt x="6334" y="0"/>
                      </a:lnTo>
                      <a:lnTo>
                        <a:pt x="6334" y="38218"/>
                      </a:lnTo>
                      <a:lnTo>
                        <a:pt x="48693" y="80541"/>
                      </a:lnTo>
                      <a:lnTo>
                        <a:pt x="97951" y="805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28"/>
                <p:cNvSpPr/>
                <p:nvPr/>
              </p:nvSpPr>
              <p:spPr>
                <a:xfrm>
                  <a:off x="4712262" y="2398247"/>
                  <a:ext cx="104674" cy="60795"/>
                </a:xfrm>
                <a:custGeom>
                  <a:rect b="b" l="l" r="r" t="t"/>
                  <a:pathLst>
                    <a:path extrusionOk="0" h="60795" w="104674">
                      <a:moveTo>
                        <a:pt x="6334" y="60795"/>
                      </a:moveTo>
                      <a:lnTo>
                        <a:pt x="0" y="60795"/>
                      </a:lnTo>
                      <a:lnTo>
                        <a:pt x="0" y="23391"/>
                      </a:lnTo>
                      <a:lnTo>
                        <a:pt x="37723" y="23391"/>
                      </a:lnTo>
                      <a:lnTo>
                        <a:pt x="61113" y="0"/>
                      </a:lnTo>
                      <a:lnTo>
                        <a:pt x="104675" y="0"/>
                      </a:lnTo>
                      <a:lnTo>
                        <a:pt x="104675" y="6334"/>
                      </a:lnTo>
                      <a:lnTo>
                        <a:pt x="63732" y="6334"/>
                      </a:lnTo>
                      <a:lnTo>
                        <a:pt x="40341" y="29725"/>
                      </a:lnTo>
                      <a:lnTo>
                        <a:pt x="6334" y="2972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28"/>
                <p:cNvSpPr/>
                <p:nvPr/>
              </p:nvSpPr>
              <p:spPr>
                <a:xfrm>
                  <a:off x="4860038" y="2293997"/>
                  <a:ext cx="30468" cy="87476"/>
                </a:xfrm>
                <a:custGeom>
                  <a:rect b="b" l="l" r="r" t="t"/>
                  <a:pathLst>
                    <a:path extrusionOk="0" h="87476" w="30468">
                      <a:moveTo>
                        <a:pt x="28062" y="87477"/>
                      </a:moveTo>
                      <a:lnTo>
                        <a:pt x="26045" y="86663"/>
                      </a:lnTo>
                      <a:cubicBezTo>
                        <a:pt x="25974" y="86627"/>
                        <a:pt x="25903" y="86627"/>
                        <a:pt x="25868" y="86592"/>
                      </a:cubicBezTo>
                      <a:cubicBezTo>
                        <a:pt x="22789" y="86344"/>
                        <a:pt x="10864" y="86556"/>
                        <a:pt x="212" y="86910"/>
                      </a:cubicBezTo>
                      <a:lnTo>
                        <a:pt x="0" y="80576"/>
                      </a:lnTo>
                      <a:cubicBezTo>
                        <a:pt x="12456" y="80151"/>
                        <a:pt x="19605" y="79975"/>
                        <a:pt x="23780" y="80116"/>
                      </a:cubicBezTo>
                      <a:cubicBezTo>
                        <a:pt x="23497" y="74348"/>
                        <a:pt x="23638" y="63095"/>
                        <a:pt x="24099" y="40518"/>
                      </a:cubicBezTo>
                      <a:lnTo>
                        <a:pt x="8422" y="24842"/>
                      </a:lnTo>
                      <a:lnTo>
                        <a:pt x="8422" y="0"/>
                      </a:lnTo>
                      <a:lnTo>
                        <a:pt x="14757" y="0"/>
                      </a:lnTo>
                      <a:lnTo>
                        <a:pt x="14757" y="22188"/>
                      </a:lnTo>
                      <a:lnTo>
                        <a:pt x="30468" y="37899"/>
                      </a:lnTo>
                      <a:lnTo>
                        <a:pt x="30433" y="39244"/>
                      </a:lnTo>
                      <a:cubicBezTo>
                        <a:pt x="30044" y="57610"/>
                        <a:pt x="29831" y="78205"/>
                        <a:pt x="30185" y="82310"/>
                      </a:cubicBezTo>
                      <a:cubicBezTo>
                        <a:pt x="30185" y="82310"/>
                        <a:pt x="30185" y="82346"/>
                        <a:pt x="30185" y="82346"/>
                      </a:cubicBezTo>
                      <a:lnTo>
                        <a:pt x="30185" y="82381"/>
                      </a:lnTo>
                      <a:cubicBezTo>
                        <a:pt x="30185" y="82558"/>
                        <a:pt x="30221" y="82699"/>
                        <a:pt x="30256" y="82805"/>
                      </a:cubicBezTo>
                      <a:lnTo>
                        <a:pt x="30114" y="82841"/>
                      </a:lnTo>
                      <a:lnTo>
                        <a:pt x="29513" y="85920"/>
                      </a:lnTo>
                      <a:lnTo>
                        <a:pt x="28062" y="8747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6" name="Google Shape;1586;p28"/>
                <p:cNvSpPr/>
                <p:nvPr/>
              </p:nvSpPr>
              <p:spPr>
                <a:xfrm>
                  <a:off x="4853739" y="2416790"/>
                  <a:ext cx="42535" cy="38960"/>
                </a:xfrm>
                <a:custGeom>
                  <a:rect b="b" l="l" r="r" t="t"/>
                  <a:pathLst>
                    <a:path extrusionOk="0" h="38960" w="42535">
                      <a:moveTo>
                        <a:pt x="42535" y="34573"/>
                      </a:moveTo>
                      <a:lnTo>
                        <a:pt x="39987" y="37015"/>
                      </a:lnTo>
                      <a:lnTo>
                        <a:pt x="38076" y="38961"/>
                      </a:lnTo>
                      <a:lnTo>
                        <a:pt x="27779" y="28734"/>
                      </a:lnTo>
                      <a:lnTo>
                        <a:pt x="27779" y="28663"/>
                      </a:lnTo>
                      <a:lnTo>
                        <a:pt x="22789" y="23709"/>
                      </a:lnTo>
                      <a:lnTo>
                        <a:pt x="22789" y="6370"/>
                      </a:lnTo>
                      <a:lnTo>
                        <a:pt x="0" y="6370"/>
                      </a:lnTo>
                      <a:lnTo>
                        <a:pt x="0" y="0"/>
                      </a:lnTo>
                      <a:lnTo>
                        <a:pt x="29159" y="0"/>
                      </a:lnTo>
                      <a:lnTo>
                        <a:pt x="29159" y="21126"/>
                      </a:lnTo>
                      <a:lnTo>
                        <a:pt x="42464" y="34431"/>
                      </a:lnTo>
                      <a:lnTo>
                        <a:pt x="42464" y="3450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28"/>
                <p:cNvSpPr/>
                <p:nvPr/>
              </p:nvSpPr>
              <p:spPr>
                <a:xfrm>
                  <a:off x="4792166" y="2432148"/>
                  <a:ext cx="39456" cy="46746"/>
                </a:xfrm>
                <a:custGeom>
                  <a:rect b="b" l="l" r="r" t="t"/>
                  <a:pathLst>
                    <a:path extrusionOk="0" h="46746" w="39456">
                      <a:moveTo>
                        <a:pt x="6334" y="46746"/>
                      </a:moveTo>
                      <a:lnTo>
                        <a:pt x="0" y="46746"/>
                      </a:lnTo>
                      <a:lnTo>
                        <a:pt x="0" y="35918"/>
                      </a:lnTo>
                      <a:lnTo>
                        <a:pt x="20595" y="35918"/>
                      </a:lnTo>
                      <a:lnTo>
                        <a:pt x="33122" y="23356"/>
                      </a:lnTo>
                      <a:lnTo>
                        <a:pt x="33122" y="0"/>
                      </a:lnTo>
                      <a:lnTo>
                        <a:pt x="39457" y="0"/>
                      </a:lnTo>
                      <a:lnTo>
                        <a:pt x="39457" y="25974"/>
                      </a:lnTo>
                      <a:lnTo>
                        <a:pt x="23214" y="42252"/>
                      </a:lnTo>
                      <a:lnTo>
                        <a:pt x="6334" y="422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88" name="Google Shape;1588;p28"/>
              <p:cNvSpPr/>
              <p:nvPr/>
            </p:nvSpPr>
            <p:spPr>
              <a:xfrm>
                <a:off x="4922980" y="2333044"/>
                <a:ext cx="55361" cy="55422"/>
              </a:xfrm>
              <a:custGeom>
                <a:rect b="b" l="l" r="r" t="t"/>
                <a:pathLst>
                  <a:path extrusionOk="0" h="55422" w="55361">
                    <a:moveTo>
                      <a:pt x="52101" y="40609"/>
                    </a:moveTo>
                    <a:cubicBezTo>
                      <a:pt x="51075" y="42803"/>
                      <a:pt x="49553" y="44785"/>
                      <a:pt x="47784" y="46696"/>
                    </a:cubicBezTo>
                    <a:cubicBezTo>
                      <a:pt x="46086" y="48536"/>
                      <a:pt x="44068" y="50128"/>
                      <a:pt x="42016" y="51367"/>
                    </a:cubicBezTo>
                    <a:cubicBezTo>
                      <a:pt x="34054" y="56250"/>
                      <a:pt x="24252" y="56710"/>
                      <a:pt x="15971" y="52818"/>
                    </a:cubicBezTo>
                    <a:cubicBezTo>
                      <a:pt x="13353" y="51579"/>
                      <a:pt x="10911" y="49951"/>
                      <a:pt x="8717" y="47864"/>
                    </a:cubicBezTo>
                    <a:cubicBezTo>
                      <a:pt x="-2466" y="37318"/>
                      <a:pt x="-2926" y="19802"/>
                      <a:pt x="7549" y="8690"/>
                    </a:cubicBezTo>
                    <a:cubicBezTo>
                      <a:pt x="10026" y="6001"/>
                      <a:pt x="12893" y="4019"/>
                      <a:pt x="15971" y="2604"/>
                    </a:cubicBezTo>
                    <a:cubicBezTo>
                      <a:pt x="25915" y="-2068"/>
                      <a:pt x="38194" y="-475"/>
                      <a:pt x="46687" y="7558"/>
                    </a:cubicBezTo>
                    <a:cubicBezTo>
                      <a:pt x="55994" y="16263"/>
                      <a:pt x="57834" y="29922"/>
                      <a:pt x="52101" y="40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8"/>
              <p:cNvSpPr/>
              <p:nvPr/>
            </p:nvSpPr>
            <p:spPr>
              <a:xfrm>
                <a:off x="4933613" y="2343757"/>
                <a:ext cx="33995" cy="33995"/>
              </a:xfrm>
              <a:custGeom>
                <a:rect b="b" l="l" r="r" t="t"/>
                <a:pathLst>
                  <a:path extrusionOk="0" h="33995" w="33995">
                    <a:moveTo>
                      <a:pt x="29365" y="28658"/>
                    </a:moveTo>
                    <a:cubicBezTo>
                      <a:pt x="22925" y="35487"/>
                      <a:pt x="12167" y="35806"/>
                      <a:pt x="5338" y="29365"/>
                    </a:cubicBezTo>
                    <a:cubicBezTo>
                      <a:pt x="-1492" y="22925"/>
                      <a:pt x="-1811" y="12167"/>
                      <a:pt x="4630" y="5338"/>
                    </a:cubicBezTo>
                    <a:cubicBezTo>
                      <a:pt x="11070" y="-1492"/>
                      <a:pt x="21828" y="-1811"/>
                      <a:pt x="28658" y="4630"/>
                    </a:cubicBezTo>
                    <a:cubicBezTo>
                      <a:pt x="35488" y="11070"/>
                      <a:pt x="35806" y="21828"/>
                      <a:pt x="29365" y="286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8"/>
              <p:cNvSpPr/>
              <p:nvPr/>
            </p:nvSpPr>
            <p:spPr>
              <a:xfrm>
                <a:off x="5077440" y="2309059"/>
                <a:ext cx="59872" cy="60061"/>
              </a:xfrm>
              <a:custGeom>
                <a:rect b="b" l="l" r="r" t="t"/>
                <a:pathLst>
                  <a:path extrusionOk="0" h="60061" w="59872">
                    <a:moveTo>
                      <a:pt x="52884" y="49378"/>
                    </a:moveTo>
                    <a:cubicBezTo>
                      <a:pt x="49664" y="53235"/>
                      <a:pt x="45700" y="56031"/>
                      <a:pt x="41348" y="57800"/>
                    </a:cubicBezTo>
                    <a:cubicBezTo>
                      <a:pt x="31404" y="61905"/>
                      <a:pt x="19479" y="60490"/>
                      <a:pt x="10632" y="52988"/>
                    </a:cubicBezTo>
                    <a:cubicBezTo>
                      <a:pt x="3024" y="46618"/>
                      <a:pt x="-621" y="37276"/>
                      <a:pt x="86" y="28111"/>
                    </a:cubicBezTo>
                    <a:cubicBezTo>
                      <a:pt x="370" y="22767"/>
                      <a:pt x="2139" y="17424"/>
                      <a:pt x="5430" y="12823"/>
                    </a:cubicBezTo>
                    <a:cubicBezTo>
                      <a:pt x="5855" y="12080"/>
                      <a:pt x="6385" y="11443"/>
                      <a:pt x="6952" y="10771"/>
                    </a:cubicBezTo>
                    <a:cubicBezTo>
                      <a:pt x="9429" y="7763"/>
                      <a:pt x="12295" y="5427"/>
                      <a:pt x="15516" y="3623"/>
                    </a:cubicBezTo>
                    <a:cubicBezTo>
                      <a:pt x="19160" y="1641"/>
                      <a:pt x="23194" y="473"/>
                      <a:pt x="27299" y="119"/>
                    </a:cubicBezTo>
                    <a:cubicBezTo>
                      <a:pt x="31263" y="-234"/>
                      <a:pt x="35332" y="190"/>
                      <a:pt x="39154" y="1500"/>
                    </a:cubicBezTo>
                    <a:cubicBezTo>
                      <a:pt x="40747" y="1995"/>
                      <a:pt x="42303" y="2667"/>
                      <a:pt x="43825" y="3481"/>
                    </a:cubicBezTo>
                    <a:cubicBezTo>
                      <a:pt x="45736" y="4437"/>
                      <a:pt x="47541" y="5604"/>
                      <a:pt x="49169" y="7055"/>
                    </a:cubicBezTo>
                    <a:cubicBezTo>
                      <a:pt x="50690" y="8365"/>
                      <a:pt x="51964" y="9745"/>
                      <a:pt x="53061" y="11160"/>
                    </a:cubicBezTo>
                    <a:cubicBezTo>
                      <a:pt x="54087" y="12328"/>
                      <a:pt x="54972" y="13637"/>
                      <a:pt x="55751" y="14947"/>
                    </a:cubicBezTo>
                    <a:cubicBezTo>
                      <a:pt x="57661" y="18167"/>
                      <a:pt x="58900" y="21741"/>
                      <a:pt x="59466" y="25386"/>
                    </a:cubicBezTo>
                    <a:cubicBezTo>
                      <a:pt x="60846" y="33666"/>
                      <a:pt x="58723" y="42442"/>
                      <a:pt x="52884" y="49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8"/>
              <p:cNvSpPr/>
              <p:nvPr/>
            </p:nvSpPr>
            <p:spPr>
              <a:xfrm>
                <a:off x="4627262" y="2312398"/>
                <a:ext cx="46427" cy="105665"/>
              </a:xfrm>
              <a:custGeom>
                <a:rect b="b" l="l" r="r" t="t"/>
                <a:pathLst>
                  <a:path extrusionOk="0" h="105665" w="46427">
                    <a:moveTo>
                      <a:pt x="15747" y="105666"/>
                    </a:moveTo>
                    <a:lnTo>
                      <a:pt x="30680" y="105666"/>
                    </a:lnTo>
                    <a:cubicBezTo>
                      <a:pt x="39350" y="105666"/>
                      <a:pt x="46428" y="98588"/>
                      <a:pt x="46428" y="89918"/>
                    </a:cubicBezTo>
                    <a:lnTo>
                      <a:pt x="46428" y="15747"/>
                    </a:lnTo>
                    <a:cubicBezTo>
                      <a:pt x="46428" y="7077"/>
                      <a:pt x="39350" y="0"/>
                      <a:pt x="30680" y="0"/>
                    </a:cubicBezTo>
                    <a:lnTo>
                      <a:pt x="15747" y="0"/>
                    </a:lnTo>
                    <a:cubicBezTo>
                      <a:pt x="7077" y="0"/>
                      <a:pt x="0" y="7077"/>
                      <a:pt x="0" y="15747"/>
                    </a:cubicBezTo>
                    <a:lnTo>
                      <a:pt x="0" y="89918"/>
                    </a:lnTo>
                    <a:cubicBezTo>
                      <a:pt x="0" y="98588"/>
                      <a:pt x="7113" y="105666"/>
                      <a:pt x="15747" y="1056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8"/>
              <p:cNvSpPr/>
              <p:nvPr/>
            </p:nvSpPr>
            <p:spPr>
              <a:xfrm>
                <a:off x="4766298" y="2197886"/>
                <a:ext cx="58034" cy="131675"/>
              </a:xfrm>
              <a:custGeom>
                <a:rect b="b" l="l" r="r" t="t"/>
                <a:pathLst>
                  <a:path extrusionOk="0" h="131675" w="58034">
                    <a:moveTo>
                      <a:pt x="58035" y="0"/>
                    </a:moveTo>
                    <a:lnTo>
                      <a:pt x="58035" y="108284"/>
                    </a:lnTo>
                    <a:cubicBezTo>
                      <a:pt x="58035" y="121165"/>
                      <a:pt x="47525" y="131675"/>
                      <a:pt x="34644" y="131675"/>
                    </a:cubicBezTo>
                    <a:lnTo>
                      <a:pt x="23391" y="131675"/>
                    </a:lnTo>
                    <a:cubicBezTo>
                      <a:pt x="12633" y="131675"/>
                      <a:pt x="3503" y="124421"/>
                      <a:pt x="814" y="114477"/>
                    </a:cubicBezTo>
                    <a:cubicBezTo>
                      <a:pt x="248" y="112495"/>
                      <a:pt x="0" y="110443"/>
                      <a:pt x="0" y="108320"/>
                    </a:cubicBezTo>
                    <a:lnTo>
                      <a:pt x="0" y="35"/>
                    </a:lnTo>
                    <a:lnTo>
                      <a:pt x="58035" y="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8"/>
              <p:cNvSpPr/>
              <p:nvPr/>
            </p:nvSpPr>
            <p:spPr>
              <a:xfrm>
                <a:off x="4595131" y="1949682"/>
                <a:ext cx="400439" cy="305283"/>
              </a:xfrm>
              <a:custGeom>
                <a:rect b="b" l="l" r="r" t="t"/>
                <a:pathLst>
                  <a:path extrusionOk="0" h="305283" w="400439">
                    <a:moveTo>
                      <a:pt x="400439" y="183942"/>
                    </a:moveTo>
                    <a:lnTo>
                      <a:pt x="400439" y="191231"/>
                    </a:lnTo>
                    <a:cubicBezTo>
                      <a:pt x="400439" y="246718"/>
                      <a:pt x="360169" y="293358"/>
                      <a:pt x="307442" y="303160"/>
                    </a:cubicBezTo>
                    <a:cubicBezTo>
                      <a:pt x="307442" y="303160"/>
                      <a:pt x="307371" y="303160"/>
                      <a:pt x="307371" y="303302"/>
                    </a:cubicBezTo>
                    <a:cubicBezTo>
                      <a:pt x="300577" y="304682"/>
                      <a:pt x="293641" y="305283"/>
                      <a:pt x="286529" y="305283"/>
                    </a:cubicBezTo>
                    <a:lnTo>
                      <a:pt x="113911" y="305283"/>
                    </a:lnTo>
                    <a:cubicBezTo>
                      <a:pt x="106833" y="305283"/>
                      <a:pt x="100004" y="304682"/>
                      <a:pt x="93280" y="303302"/>
                    </a:cubicBezTo>
                    <a:cubicBezTo>
                      <a:pt x="40412" y="293641"/>
                      <a:pt x="0" y="246930"/>
                      <a:pt x="0" y="191231"/>
                    </a:cubicBezTo>
                    <a:lnTo>
                      <a:pt x="0" y="183977"/>
                    </a:lnTo>
                    <a:cubicBezTo>
                      <a:pt x="0" y="144060"/>
                      <a:pt x="12810" y="107046"/>
                      <a:pt x="34785" y="76860"/>
                    </a:cubicBezTo>
                    <a:cubicBezTo>
                      <a:pt x="42535" y="66103"/>
                      <a:pt x="51382" y="56159"/>
                      <a:pt x="61255" y="47242"/>
                    </a:cubicBezTo>
                    <a:cubicBezTo>
                      <a:pt x="71057" y="38466"/>
                      <a:pt x="81744" y="30645"/>
                      <a:pt x="93280" y="24134"/>
                    </a:cubicBezTo>
                    <a:cubicBezTo>
                      <a:pt x="94802" y="23320"/>
                      <a:pt x="96217" y="22471"/>
                      <a:pt x="97739" y="21657"/>
                    </a:cubicBezTo>
                    <a:cubicBezTo>
                      <a:pt x="98978" y="21055"/>
                      <a:pt x="100145" y="20418"/>
                      <a:pt x="101454" y="19746"/>
                    </a:cubicBezTo>
                    <a:cubicBezTo>
                      <a:pt x="126296" y="7113"/>
                      <a:pt x="154323" y="0"/>
                      <a:pt x="183942" y="0"/>
                    </a:cubicBezTo>
                    <a:lnTo>
                      <a:pt x="216533" y="0"/>
                    </a:lnTo>
                    <a:cubicBezTo>
                      <a:pt x="246364" y="0"/>
                      <a:pt x="274426" y="7183"/>
                      <a:pt x="299303" y="19817"/>
                    </a:cubicBezTo>
                    <a:cubicBezTo>
                      <a:pt x="300542" y="20489"/>
                      <a:pt x="301780" y="21126"/>
                      <a:pt x="302948" y="21727"/>
                    </a:cubicBezTo>
                    <a:cubicBezTo>
                      <a:pt x="304470" y="22612"/>
                      <a:pt x="305885" y="23391"/>
                      <a:pt x="307407" y="24275"/>
                    </a:cubicBezTo>
                    <a:cubicBezTo>
                      <a:pt x="318943" y="30857"/>
                      <a:pt x="329842" y="38749"/>
                      <a:pt x="339644" y="47595"/>
                    </a:cubicBezTo>
                    <a:cubicBezTo>
                      <a:pt x="356666" y="62953"/>
                      <a:pt x="370785" y="81461"/>
                      <a:pt x="381118" y="102198"/>
                    </a:cubicBezTo>
                    <a:cubicBezTo>
                      <a:pt x="393433" y="126827"/>
                      <a:pt x="400439" y="154676"/>
                      <a:pt x="400439" y="183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8"/>
              <p:cNvSpPr/>
              <p:nvPr/>
            </p:nvSpPr>
            <p:spPr>
              <a:xfrm>
                <a:off x="4636038" y="1973745"/>
                <a:ext cx="84822" cy="281149"/>
              </a:xfrm>
              <a:custGeom>
                <a:rect b="b" l="l" r="r" t="t"/>
                <a:pathLst>
                  <a:path extrusionOk="0" h="281149" w="84822">
                    <a:moveTo>
                      <a:pt x="77462" y="270215"/>
                    </a:moveTo>
                    <a:cubicBezTo>
                      <a:pt x="68261" y="263916"/>
                      <a:pt x="27177" y="221062"/>
                      <a:pt x="23851" y="149227"/>
                    </a:cubicBezTo>
                    <a:lnTo>
                      <a:pt x="23851" y="148944"/>
                    </a:lnTo>
                    <a:cubicBezTo>
                      <a:pt x="23638" y="146467"/>
                      <a:pt x="23568" y="143954"/>
                      <a:pt x="23568" y="141336"/>
                    </a:cubicBezTo>
                    <a:lnTo>
                      <a:pt x="23568" y="139814"/>
                    </a:lnTo>
                    <a:cubicBezTo>
                      <a:pt x="23568" y="116352"/>
                      <a:pt x="25691" y="96182"/>
                      <a:pt x="28770" y="79408"/>
                    </a:cubicBezTo>
                    <a:cubicBezTo>
                      <a:pt x="28911" y="78382"/>
                      <a:pt x="29123" y="77427"/>
                      <a:pt x="29336" y="76471"/>
                    </a:cubicBezTo>
                    <a:cubicBezTo>
                      <a:pt x="29831" y="73676"/>
                      <a:pt x="30362" y="70915"/>
                      <a:pt x="30999" y="68226"/>
                    </a:cubicBezTo>
                    <a:cubicBezTo>
                      <a:pt x="31141" y="67625"/>
                      <a:pt x="31282" y="67058"/>
                      <a:pt x="31424" y="66457"/>
                    </a:cubicBezTo>
                    <a:cubicBezTo>
                      <a:pt x="39775" y="30574"/>
                      <a:pt x="51736" y="13235"/>
                      <a:pt x="51913" y="13022"/>
                    </a:cubicBezTo>
                    <a:cubicBezTo>
                      <a:pt x="54779" y="9130"/>
                      <a:pt x="54850" y="3892"/>
                      <a:pt x="52408" y="0"/>
                    </a:cubicBezTo>
                    <a:cubicBezTo>
                      <a:pt x="40872" y="6511"/>
                      <a:pt x="30185" y="14332"/>
                      <a:pt x="20383" y="23108"/>
                    </a:cubicBezTo>
                    <a:cubicBezTo>
                      <a:pt x="13589" y="39350"/>
                      <a:pt x="5910" y="64192"/>
                      <a:pt x="2265" y="97916"/>
                    </a:cubicBezTo>
                    <a:cubicBezTo>
                      <a:pt x="2053" y="99827"/>
                      <a:pt x="1840" y="101879"/>
                      <a:pt x="1663" y="103896"/>
                    </a:cubicBezTo>
                    <a:cubicBezTo>
                      <a:pt x="566" y="114937"/>
                      <a:pt x="0" y="126933"/>
                      <a:pt x="0" y="139814"/>
                    </a:cubicBezTo>
                    <a:cubicBezTo>
                      <a:pt x="0" y="206660"/>
                      <a:pt x="30114" y="256449"/>
                      <a:pt x="52408" y="279168"/>
                    </a:cubicBezTo>
                    <a:cubicBezTo>
                      <a:pt x="59132" y="280548"/>
                      <a:pt x="65997" y="281150"/>
                      <a:pt x="73039" y="281150"/>
                    </a:cubicBezTo>
                    <a:lnTo>
                      <a:pt x="84823" y="281150"/>
                    </a:lnTo>
                    <a:cubicBezTo>
                      <a:pt x="84823" y="276266"/>
                      <a:pt x="81850" y="272091"/>
                      <a:pt x="77462" y="270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4728151" y="2164516"/>
                <a:ext cx="135213" cy="33405"/>
              </a:xfrm>
              <a:custGeom>
                <a:rect b="b" l="l" r="r" t="t"/>
                <a:pathLst>
                  <a:path extrusionOk="0" h="33405" w="135213">
                    <a:moveTo>
                      <a:pt x="135214" y="0"/>
                    </a:moveTo>
                    <a:lnTo>
                      <a:pt x="135214" y="5343"/>
                    </a:lnTo>
                    <a:cubicBezTo>
                      <a:pt x="135214" y="20737"/>
                      <a:pt x="122651" y="33405"/>
                      <a:pt x="107223" y="33405"/>
                    </a:cubicBezTo>
                    <a:lnTo>
                      <a:pt x="28062" y="33405"/>
                    </a:lnTo>
                    <a:cubicBezTo>
                      <a:pt x="12562" y="33405"/>
                      <a:pt x="0" y="20737"/>
                      <a:pt x="0" y="5343"/>
                    </a:cubicBezTo>
                    <a:lnTo>
                      <a:pt x="0" y="0"/>
                    </a:lnTo>
                    <a:lnTo>
                      <a:pt x="1352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4692870" y="1949646"/>
                <a:ext cx="205209" cy="74949"/>
              </a:xfrm>
              <a:custGeom>
                <a:rect b="b" l="l" r="r" t="t"/>
                <a:pathLst>
                  <a:path extrusionOk="0" h="74949" w="205209">
                    <a:moveTo>
                      <a:pt x="201564" y="19817"/>
                    </a:moveTo>
                    <a:cubicBezTo>
                      <a:pt x="176687" y="7183"/>
                      <a:pt x="148625" y="0"/>
                      <a:pt x="118794" y="0"/>
                    </a:cubicBezTo>
                    <a:lnTo>
                      <a:pt x="86203" y="0"/>
                    </a:lnTo>
                    <a:cubicBezTo>
                      <a:pt x="56584" y="0"/>
                      <a:pt x="28522" y="7148"/>
                      <a:pt x="3716" y="19746"/>
                    </a:cubicBezTo>
                    <a:cubicBezTo>
                      <a:pt x="2406" y="20418"/>
                      <a:pt x="1239" y="21055"/>
                      <a:pt x="0" y="21657"/>
                    </a:cubicBezTo>
                    <a:lnTo>
                      <a:pt x="27567" y="49153"/>
                    </a:lnTo>
                    <a:lnTo>
                      <a:pt x="39917" y="61503"/>
                    </a:lnTo>
                    <a:cubicBezTo>
                      <a:pt x="48622" y="70137"/>
                      <a:pt x="60087" y="74950"/>
                      <a:pt x="72437" y="74950"/>
                    </a:cubicBezTo>
                    <a:lnTo>
                      <a:pt x="132984" y="74950"/>
                    </a:lnTo>
                    <a:cubicBezTo>
                      <a:pt x="145264" y="74950"/>
                      <a:pt x="156764" y="70137"/>
                      <a:pt x="165434" y="61503"/>
                    </a:cubicBezTo>
                    <a:lnTo>
                      <a:pt x="205209" y="21728"/>
                    </a:lnTo>
                    <a:cubicBezTo>
                      <a:pt x="204006" y="21126"/>
                      <a:pt x="202803" y="20489"/>
                      <a:pt x="201564" y="19817"/>
                    </a:cubicBezTo>
                    <a:close/>
                    <a:moveTo>
                      <a:pt x="159843" y="55947"/>
                    </a:moveTo>
                    <a:cubicBezTo>
                      <a:pt x="152695" y="63130"/>
                      <a:pt x="143105" y="67058"/>
                      <a:pt x="132949" y="67058"/>
                    </a:cubicBezTo>
                    <a:lnTo>
                      <a:pt x="72402" y="67058"/>
                    </a:lnTo>
                    <a:cubicBezTo>
                      <a:pt x="62246" y="67058"/>
                      <a:pt x="52585" y="63166"/>
                      <a:pt x="45437" y="56018"/>
                    </a:cubicBezTo>
                    <a:lnTo>
                      <a:pt x="33158" y="43738"/>
                    </a:lnTo>
                    <a:lnTo>
                      <a:pt x="10333" y="20843"/>
                    </a:lnTo>
                    <a:cubicBezTo>
                      <a:pt x="34078" y="9661"/>
                      <a:pt x="59627" y="3963"/>
                      <a:pt x="86167" y="3963"/>
                    </a:cubicBezTo>
                    <a:lnTo>
                      <a:pt x="118759" y="3963"/>
                    </a:lnTo>
                    <a:cubicBezTo>
                      <a:pt x="145370" y="3963"/>
                      <a:pt x="170955" y="9731"/>
                      <a:pt x="194876" y="20984"/>
                    </a:cubicBezTo>
                    <a:lnTo>
                      <a:pt x="159843" y="559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4870159" y="1973886"/>
                <a:ext cx="84857" cy="281043"/>
              </a:xfrm>
              <a:custGeom>
                <a:rect b="b" l="l" r="r" t="t"/>
                <a:pathLst>
                  <a:path extrusionOk="0" h="281043" w="84857">
                    <a:moveTo>
                      <a:pt x="83159" y="103507"/>
                    </a:moveTo>
                    <a:cubicBezTo>
                      <a:pt x="82947" y="101454"/>
                      <a:pt x="82735" y="99473"/>
                      <a:pt x="82558" y="97456"/>
                    </a:cubicBezTo>
                    <a:cubicBezTo>
                      <a:pt x="78913" y="63980"/>
                      <a:pt x="71234" y="39492"/>
                      <a:pt x="64581" y="23320"/>
                    </a:cubicBezTo>
                    <a:cubicBezTo>
                      <a:pt x="54779" y="14473"/>
                      <a:pt x="43880" y="6582"/>
                      <a:pt x="32344" y="0"/>
                    </a:cubicBezTo>
                    <a:cubicBezTo>
                      <a:pt x="29867" y="3893"/>
                      <a:pt x="30008" y="8988"/>
                      <a:pt x="32910" y="12881"/>
                    </a:cubicBezTo>
                    <a:cubicBezTo>
                      <a:pt x="33052" y="13093"/>
                      <a:pt x="45260" y="30716"/>
                      <a:pt x="53611" y="67342"/>
                    </a:cubicBezTo>
                    <a:cubicBezTo>
                      <a:pt x="53824" y="68155"/>
                      <a:pt x="53965" y="68934"/>
                      <a:pt x="54177" y="69748"/>
                    </a:cubicBezTo>
                    <a:cubicBezTo>
                      <a:pt x="54779" y="72614"/>
                      <a:pt x="55416" y="75657"/>
                      <a:pt x="55947" y="78807"/>
                    </a:cubicBezTo>
                    <a:cubicBezTo>
                      <a:pt x="56230" y="80045"/>
                      <a:pt x="56442" y="81284"/>
                      <a:pt x="56619" y="82523"/>
                    </a:cubicBezTo>
                    <a:cubicBezTo>
                      <a:pt x="59238" y="98234"/>
                      <a:pt x="61078" y="116742"/>
                      <a:pt x="61149" y="138151"/>
                    </a:cubicBezTo>
                    <a:lnTo>
                      <a:pt x="61149" y="139743"/>
                    </a:lnTo>
                    <a:cubicBezTo>
                      <a:pt x="61149" y="142610"/>
                      <a:pt x="61078" y="145441"/>
                      <a:pt x="60937" y="148165"/>
                    </a:cubicBezTo>
                    <a:cubicBezTo>
                      <a:pt x="60937" y="148378"/>
                      <a:pt x="60937" y="148661"/>
                      <a:pt x="60866" y="148838"/>
                    </a:cubicBezTo>
                    <a:cubicBezTo>
                      <a:pt x="57645" y="220850"/>
                      <a:pt x="16419" y="263775"/>
                      <a:pt x="7254" y="270074"/>
                    </a:cubicBezTo>
                    <a:cubicBezTo>
                      <a:pt x="2937" y="271914"/>
                      <a:pt x="0" y="276125"/>
                      <a:pt x="0" y="281043"/>
                    </a:cubicBezTo>
                    <a:lnTo>
                      <a:pt x="11536" y="281043"/>
                    </a:lnTo>
                    <a:cubicBezTo>
                      <a:pt x="18684" y="281043"/>
                      <a:pt x="25585" y="280442"/>
                      <a:pt x="32379" y="279062"/>
                    </a:cubicBezTo>
                    <a:cubicBezTo>
                      <a:pt x="32379" y="278920"/>
                      <a:pt x="32450" y="278920"/>
                      <a:pt x="32450" y="278920"/>
                    </a:cubicBezTo>
                    <a:cubicBezTo>
                      <a:pt x="54814" y="256237"/>
                      <a:pt x="84858" y="206518"/>
                      <a:pt x="84858" y="139708"/>
                    </a:cubicBezTo>
                    <a:cubicBezTo>
                      <a:pt x="84823" y="126685"/>
                      <a:pt x="84186" y="114689"/>
                      <a:pt x="83159" y="1035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4638763" y="2039494"/>
                <a:ext cx="112247" cy="83548"/>
              </a:xfrm>
              <a:custGeom>
                <a:rect b="b" l="l" r="r" t="t"/>
                <a:pathLst>
                  <a:path extrusionOk="0" h="83548" w="112247">
                    <a:moveTo>
                      <a:pt x="0" y="63095"/>
                    </a:moveTo>
                    <a:lnTo>
                      <a:pt x="0" y="35918"/>
                    </a:lnTo>
                    <a:cubicBezTo>
                      <a:pt x="0" y="16066"/>
                      <a:pt x="16066" y="0"/>
                      <a:pt x="35918" y="0"/>
                    </a:cubicBezTo>
                    <a:lnTo>
                      <a:pt x="76330" y="0"/>
                    </a:lnTo>
                    <a:cubicBezTo>
                      <a:pt x="96182" y="0"/>
                      <a:pt x="112247" y="16101"/>
                      <a:pt x="112247" y="35918"/>
                    </a:cubicBezTo>
                    <a:lnTo>
                      <a:pt x="112247" y="63095"/>
                    </a:lnTo>
                    <a:cubicBezTo>
                      <a:pt x="112247" y="74383"/>
                      <a:pt x="103082" y="83549"/>
                      <a:pt x="91794" y="83549"/>
                    </a:cubicBezTo>
                    <a:lnTo>
                      <a:pt x="20418" y="83549"/>
                    </a:lnTo>
                    <a:cubicBezTo>
                      <a:pt x="9165" y="83513"/>
                      <a:pt x="0" y="74383"/>
                      <a:pt x="0" y="63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4836364" y="2039494"/>
                <a:ext cx="112247" cy="83548"/>
              </a:xfrm>
              <a:custGeom>
                <a:rect b="b" l="l" r="r" t="t"/>
                <a:pathLst>
                  <a:path extrusionOk="0" h="83548" w="112247">
                    <a:moveTo>
                      <a:pt x="0" y="63095"/>
                    </a:moveTo>
                    <a:lnTo>
                      <a:pt x="0" y="35918"/>
                    </a:lnTo>
                    <a:cubicBezTo>
                      <a:pt x="0" y="16066"/>
                      <a:pt x="16066" y="0"/>
                      <a:pt x="35918" y="0"/>
                    </a:cubicBezTo>
                    <a:lnTo>
                      <a:pt x="76330" y="0"/>
                    </a:lnTo>
                    <a:cubicBezTo>
                      <a:pt x="96182" y="0"/>
                      <a:pt x="112248" y="16101"/>
                      <a:pt x="112248" y="35918"/>
                    </a:cubicBezTo>
                    <a:lnTo>
                      <a:pt x="112248" y="63095"/>
                    </a:lnTo>
                    <a:cubicBezTo>
                      <a:pt x="112248" y="74383"/>
                      <a:pt x="103083" y="83549"/>
                      <a:pt x="91794" y="83549"/>
                    </a:cubicBezTo>
                    <a:lnTo>
                      <a:pt x="20418" y="83549"/>
                    </a:lnTo>
                    <a:cubicBezTo>
                      <a:pt x="9165" y="83513"/>
                      <a:pt x="0" y="74383"/>
                      <a:pt x="0" y="63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4647221" y="2046536"/>
                <a:ext cx="95367" cy="69464"/>
              </a:xfrm>
              <a:custGeom>
                <a:rect b="b" l="l" r="r" t="t"/>
                <a:pathLst>
                  <a:path extrusionOk="0" h="69464" w="95367">
                    <a:moveTo>
                      <a:pt x="77568" y="69465"/>
                    </a:moveTo>
                    <a:lnTo>
                      <a:pt x="17764" y="69465"/>
                    </a:lnTo>
                    <a:cubicBezTo>
                      <a:pt x="7997" y="69465"/>
                      <a:pt x="0" y="61467"/>
                      <a:pt x="0" y="51700"/>
                    </a:cubicBezTo>
                    <a:lnTo>
                      <a:pt x="0" y="33264"/>
                    </a:lnTo>
                    <a:cubicBezTo>
                      <a:pt x="0" y="14969"/>
                      <a:pt x="14969" y="0"/>
                      <a:pt x="33264" y="0"/>
                    </a:cubicBezTo>
                    <a:lnTo>
                      <a:pt x="62104" y="0"/>
                    </a:lnTo>
                    <a:cubicBezTo>
                      <a:pt x="80399" y="0"/>
                      <a:pt x="95368" y="14969"/>
                      <a:pt x="95368" y="33264"/>
                    </a:cubicBezTo>
                    <a:lnTo>
                      <a:pt x="95368" y="51700"/>
                    </a:lnTo>
                    <a:cubicBezTo>
                      <a:pt x="95368" y="61467"/>
                      <a:pt x="87371" y="69465"/>
                      <a:pt x="77568" y="69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4844821" y="2046536"/>
                <a:ext cx="95367" cy="69464"/>
              </a:xfrm>
              <a:custGeom>
                <a:rect b="b" l="l" r="r" t="t"/>
                <a:pathLst>
                  <a:path extrusionOk="0" h="69464" w="95367">
                    <a:moveTo>
                      <a:pt x="77568" y="69465"/>
                    </a:moveTo>
                    <a:lnTo>
                      <a:pt x="17764" y="69465"/>
                    </a:lnTo>
                    <a:cubicBezTo>
                      <a:pt x="7997" y="69465"/>
                      <a:pt x="0" y="61467"/>
                      <a:pt x="0" y="51700"/>
                    </a:cubicBezTo>
                    <a:lnTo>
                      <a:pt x="0" y="33264"/>
                    </a:lnTo>
                    <a:cubicBezTo>
                      <a:pt x="0" y="14969"/>
                      <a:pt x="14969" y="0"/>
                      <a:pt x="33264" y="0"/>
                    </a:cubicBezTo>
                    <a:lnTo>
                      <a:pt x="62104" y="0"/>
                    </a:lnTo>
                    <a:cubicBezTo>
                      <a:pt x="80399" y="0"/>
                      <a:pt x="95368" y="14969"/>
                      <a:pt x="95368" y="33264"/>
                    </a:cubicBezTo>
                    <a:lnTo>
                      <a:pt x="95368" y="51700"/>
                    </a:lnTo>
                    <a:cubicBezTo>
                      <a:pt x="95368" y="61467"/>
                      <a:pt x="87371" y="69465"/>
                      <a:pt x="77568" y="69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5008189" y="2336746"/>
                <a:ext cx="111045" cy="126669"/>
              </a:xfrm>
              <a:custGeom>
                <a:rect b="b" l="l" r="r" t="t"/>
                <a:pathLst>
                  <a:path extrusionOk="0" h="126669" w="111045">
                    <a:moveTo>
                      <a:pt x="106104" y="50283"/>
                    </a:moveTo>
                    <a:lnTo>
                      <a:pt x="59535" y="115360"/>
                    </a:lnTo>
                    <a:cubicBezTo>
                      <a:pt x="50901" y="127498"/>
                      <a:pt x="33950" y="130293"/>
                      <a:pt x="21884" y="121659"/>
                    </a:cubicBezTo>
                    <a:lnTo>
                      <a:pt x="11268" y="114051"/>
                    </a:lnTo>
                    <a:cubicBezTo>
                      <a:pt x="3659" y="108637"/>
                      <a:pt x="-269" y="99861"/>
                      <a:pt x="14" y="91085"/>
                    </a:cubicBezTo>
                    <a:cubicBezTo>
                      <a:pt x="14" y="90271"/>
                      <a:pt x="156" y="89421"/>
                      <a:pt x="227" y="88608"/>
                    </a:cubicBezTo>
                    <a:cubicBezTo>
                      <a:pt x="793" y="84361"/>
                      <a:pt x="2350" y="80186"/>
                      <a:pt x="5039" y="76399"/>
                    </a:cubicBezTo>
                    <a:lnTo>
                      <a:pt x="6136" y="74807"/>
                    </a:lnTo>
                    <a:lnTo>
                      <a:pt x="6561" y="74241"/>
                    </a:lnTo>
                    <a:lnTo>
                      <a:pt x="51609" y="11216"/>
                    </a:lnTo>
                    <a:cubicBezTo>
                      <a:pt x="55997" y="5130"/>
                      <a:pt x="62437" y="1414"/>
                      <a:pt x="69373" y="388"/>
                    </a:cubicBezTo>
                    <a:cubicBezTo>
                      <a:pt x="76167" y="-780"/>
                      <a:pt x="83351" y="671"/>
                      <a:pt x="89331" y="4988"/>
                    </a:cubicBezTo>
                    <a:lnTo>
                      <a:pt x="99876" y="12596"/>
                    </a:lnTo>
                    <a:cubicBezTo>
                      <a:pt x="105928" y="16914"/>
                      <a:pt x="109608" y="23283"/>
                      <a:pt x="110634" y="30078"/>
                    </a:cubicBezTo>
                    <a:cubicBezTo>
                      <a:pt x="111837" y="36978"/>
                      <a:pt x="110422" y="44232"/>
                      <a:pt x="106104" y="50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3" name="Google Shape;1603;p28"/>
            <p:cNvSpPr/>
            <p:nvPr/>
          </p:nvSpPr>
          <p:spPr>
            <a:xfrm>
              <a:off x="4702000" y="2699075"/>
              <a:ext cx="2151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604" name="Google Shape;1604;p28"/>
          <p:cNvSpPr/>
          <p:nvPr/>
        </p:nvSpPr>
        <p:spPr>
          <a:xfrm>
            <a:off x="2390181" y="1339308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5" name="Google Shape;1605;p28"/>
          <p:cNvSpPr/>
          <p:nvPr/>
        </p:nvSpPr>
        <p:spPr>
          <a:xfrm>
            <a:off x="2390196" y="2495683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6" name="Google Shape;1606;p28"/>
          <p:cNvSpPr/>
          <p:nvPr/>
        </p:nvSpPr>
        <p:spPr>
          <a:xfrm>
            <a:off x="6022424" y="1343408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7" name="Google Shape;1607;p28"/>
          <p:cNvSpPr/>
          <p:nvPr/>
        </p:nvSpPr>
        <p:spPr>
          <a:xfrm>
            <a:off x="2390188" y="3750395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8" name="Google Shape;1608;p28"/>
          <p:cNvSpPr/>
          <p:nvPr/>
        </p:nvSpPr>
        <p:spPr>
          <a:xfrm>
            <a:off x="6022404" y="2496583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9" name="Google Shape;1609;p28"/>
          <p:cNvSpPr/>
          <p:nvPr/>
        </p:nvSpPr>
        <p:spPr>
          <a:xfrm>
            <a:off x="6022419" y="3739932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10" name="Google Shape;1610;p28"/>
          <p:cNvCxnSpPr>
            <a:stCxn id="1506" idx="0"/>
            <a:endCxn id="1604" idx="6"/>
          </p:cNvCxnSpPr>
          <p:nvPr/>
        </p:nvCxnSpPr>
        <p:spPr>
          <a:xfrm rot="5400000">
            <a:off x="3794250" y="927275"/>
            <a:ext cx="105000" cy="1450500"/>
          </a:xfrm>
          <a:prstGeom prst="bentConnector4">
            <a:avLst>
              <a:gd fmla="val -226786" name="adj1"/>
              <a:gd fmla="val 7872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11" name="Google Shape;1611;p28"/>
          <p:cNvCxnSpPr>
            <a:stCxn id="1506" idx="4"/>
            <a:endCxn id="1607" idx="6"/>
          </p:cNvCxnSpPr>
          <p:nvPr/>
        </p:nvCxnSpPr>
        <p:spPr>
          <a:xfrm flipH="1" rot="5400000">
            <a:off x="3843450" y="3394175"/>
            <a:ext cx="6600" cy="1450500"/>
          </a:xfrm>
          <a:prstGeom prst="bentConnector4">
            <a:avLst>
              <a:gd fmla="val -3607955" name="adj1"/>
              <a:gd fmla="val 7872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12" name="Google Shape;1612;p28"/>
          <p:cNvCxnSpPr>
            <a:stCxn id="1605" idx="6"/>
            <a:endCxn id="1506" idx="2"/>
          </p:cNvCxnSpPr>
          <p:nvPr/>
        </p:nvCxnSpPr>
        <p:spPr>
          <a:xfrm>
            <a:off x="3121596" y="2861383"/>
            <a:ext cx="617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3" name="Google Shape;1613;p28"/>
          <p:cNvCxnSpPr>
            <a:stCxn id="1506" idx="0"/>
            <a:endCxn id="1606" idx="2"/>
          </p:cNvCxnSpPr>
          <p:nvPr/>
        </p:nvCxnSpPr>
        <p:spPr>
          <a:xfrm flipH="1" rot="-5400000">
            <a:off x="5242650" y="929375"/>
            <a:ext cx="109200" cy="1450500"/>
          </a:xfrm>
          <a:prstGeom prst="bentConnector4">
            <a:avLst>
              <a:gd fmla="val -218063" name="adj1"/>
              <a:gd fmla="val 7872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14" name="Google Shape;1614;p28"/>
          <p:cNvCxnSpPr>
            <a:stCxn id="1608" idx="2"/>
            <a:endCxn id="1506" idx="6"/>
          </p:cNvCxnSpPr>
          <p:nvPr/>
        </p:nvCxnSpPr>
        <p:spPr>
          <a:xfrm rot="10800000">
            <a:off x="5405304" y="2861383"/>
            <a:ext cx="617100" cy="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5" name="Google Shape;1615;p28"/>
          <p:cNvCxnSpPr>
            <a:stCxn id="1506" idx="4"/>
            <a:endCxn id="1609" idx="2"/>
          </p:cNvCxnSpPr>
          <p:nvPr/>
        </p:nvCxnSpPr>
        <p:spPr>
          <a:xfrm rot="-5400000">
            <a:off x="5288700" y="3388925"/>
            <a:ext cx="17100" cy="1450500"/>
          </a:xfrm>
          <a:prstGeom prst="bentConnector4">
            <a:avLst>
              <a:gd fmla="val -1392544" name="adj1"/>
              <a:gd fmla="val 7872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616" name="Google Shape;1616;p28"/>
          <p:cNvGrpSpPr/>
          <p:nvPr/>
        </p:nvGrpSpPr>
        <p:grpSpPr>
          <a:xfrm>
            <a:off x="2527240" y="1497889"/>
            <a:ext cx="457282" cy="414238"/>
            <a:chOff x="5573302" y="3426926"/>
            <a:chExt cx="457282" cy="414238"/>
          </a:xfrm>
        </p:grpSpPr>
        <p:sp>
          <p:nvSpPr>
            <p:cNvPr id="1617" name="Google Shape;1617;p28"/>
            <p:cNvSpPr/>
            <p:nvPr/>
          </p:nvSpPr>
          <p:spPr>
            <a:xfrm>
              <a:off x="5573302" y="3426926"/>
              <a:ext cx="362935" cy="261611"/>
            </a:xfrm>
            <a:custGeom>
              <a:rect b="b" l="l" r="r" t="t"/>
              <a:pathLst>
                <a:path extrusionOk="0" h="320014" w="443957">
                  <a:moveTo>
                    <a:pt x="442873" y="72266"/>
                  </a:moveTo>
                  <a:cubicBezTo>
                    <a:pt x="417363" y="27692"/>
                    <a:pt x="369839" y="1"/>
                    <a:pt x="318851" y="0"/>
                  </a:cubicBezTo>
                  <a:cubicBezTo>
                    <a:pt x="267497" y="0"/>
                    <a:pt x="220742" y="27305"/>
                    <a:pt x="195125" y="71747"/>
                  </a:cubicBezTo>
                  <a:cubicBezTo>
                    <a:pt x="185880" y="68605"/>
                    <a:pt x="176232" y="67016"/>
                    <a:pt x="166352" y="67016"/>
                  </a:cubicBezTo>
                  <a:cubicBezTo>
                    <a:pt x="142604" y="67016"/>
                    <a:pt x="120186" y="76240"/>
                    <a:pt x="103226" y="92988"/>
                  </a:cubicBezTo>
                  <a:cubicBezTo>
                    <a:pt x="88119" y="107907"/>
                    <a:pt x="78834" y="127318"/>
                    <a:pt x="76635" y="148283"/>
                  </a:cubicBezTo>
                  <a:cubicBezTo>
                    <a:pt x="56932" y="150304"/>
                    <a:pt x="38682" y="159087"/>
                    <a:pt x="24607" y="173465"/>
                  </a:cubicBezTo>
                  <a:cubicBezTo>
                    <a:pt x="8739" y="189674"/>
                    <a:pt x="0" y="211142"/>
                    <a:pt x="0" y="233914"/>
                  </a:cubicBezTo>
                  <a:cubicBezTo>
                    <a:pt x="0" y="281391"/>
                    <a:pt x="38320" y="320015"/>
                    <a:pt x="85422" y="320015"/>
                  </a:cubicBezTo>
                  <a:lnTo>
                    <a:pt x="156537" y="320015"/>
                  </a:lnTo>
                  <a:cubicBezTo>
                    <a:pt x="161061" y="320015"/>
                    <a:pt x="164729" y="316347"/>
                    <a:pt x="164729" y="311823"/>
                  </a:cubicBezTo>
                  <a:cubicBezTo>
                    <a:pt x="164729" y="307299"/>
                    <a:pt x="161061" y="303631"/>
                    <a:pt x="156537" y="303631"/>
                  </a:cubicBezTo>
                  <a:lnTo>
                    <a:pt x="85422" y="303631"/>
                  </a:lnTo>
                  <a:cubicBezTo>
                    <a:pt x="47354" y="303631"/>
                    <a:pt x="16383" y="272357"/>
                    <a:pt x="16383" y="233914"/>
                  </a:cubicBezTo>
                  <a:cubicBezTo>
                    <a:pt x="16383" y="196009"/>
                    <a:pt x="46920" y="164746"/>
                    <a:pt x="84457" y="164225"/>
                  </a:cubicBezTo>
                  <a:cubicBezTo>
                    <a:pt x="88863" y="164164"/>
                    <a:pt x="92431" y="160628"/>
                    <a:pt x="92532" y="156222"/>
                  </a:cubicBezTo>
                  <a:cubicBezTo>
                    <a:pt x="92982" y="136659"/>
                    <a:pt x="100869" y="118341"/>
                    <a:pt x="114739" y="104645"/>
                  </a:cubicBezTo>
                  <a:cubicBezTo>
                    <a:pt x="128613" y="90944"/>
                    <a:pt x="146942" y="83399"/>
                    <a:pt x="166353" y="83399"/>
                  </a:cubicBezTo>
                  <a:cubicBezTo>
                    <a:pt x="176500" y="83399"/>
                    <a:pt x="186343" y="85448"/>
                    <a:pt x="195611" y="89490"/>
                  </a:cubicBezTo>
                  <a:cubicBezTo>
                    <a:pt x="199579" y="91221"/>
                    <a:pt x="204209" y="89566"/>
                    <a:pt x="206180" y="85711"/>
                  </a:cubicBezTo>
                  <a:cubicBezTo>
                    <a:pt x="228047" y="42949"/>
                    <a:pt x="271220" y="16383"/>
                    <a:pt x="318852" y="16383"/>
                  </a:cubicBezTo>
                  <a:cubicBezTo>
                    <a:pt x="363980" y="16383"/>
                    <a:pt x="406055" y="40914"/>
                    <a:pt x="428656" y="80404"/>
                  </a:cubicBezTo>
                  <a:cubicBezTo>
                    <a:pt x="430903" y="84331"/>
                    <a:pt x="435907" y="85692"/>
                    <a:pt x="439834" y="83445"/>
                  </a:cubicBezTo>
                  <a:cubicBezTo>
                    <a:pt x="443760" y="81197"/>
                    <a:pt x="445121" y="76193"/>
                    <a:pt x="442873" y="72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5852672" y="3520169"/>
              <a:ext cx="174165" cy="168403"/>
            </a:xfrm>
            <a:custGeom>
              <a:rect b="b" l="l" r="r" t="t"/>
              <a:pathLst>
                <a:path extrusionOk="0" h="205997" w="213046">
                  <a:moveTo>
                    <a:pt x="127623" y="33798"/>
                  </a:moveTo>
                  <a:lnTo>
                    <a:pt x="120289" y="33798"/>
                  </a:lnTo>
                  <a:cubicBezTo>
                    <a:pt x="120318" y="32611"/>
                    <a:pt x="120334" y="31430"/>
                    <a:pt x="120334" y="30261"/>
                  </a:cubicBezTo>
                  <a:cubicBezTo>
                    <a:pt x="120334" y="22426"/>
                    <a:pt x="119705" y="14561"/>
                    <a:pt x="118465" y="6885"/>
                  </a:cubicBezTo>
                  <a:cubicBezTo>
                    <a:pt x="117743" y="2419"/>
                    <a:pt x="113542" y="-614"/>
                    <a:pt x="109071" y="106"/>
                  </a:cubicBezTo>
                  <a:cubicBezTo>
                    <a:pt x="104605" y="828"/>
                    <a:pt x="101569" y="5033"/>
                    <a:pt x="102290" y="9499"/>
                  </a:cubicBezTo>
                  <a:cubicBezTo>
                    <a:pt x="103392" y="16313"/>
                    <a:pt x="103950" y="23299"/>
                    <a:pt x="103950" y="30261"/>
                  </a:cubicBezTo>
                  <a:cubicBezTo>
                    <a:pt x="103950" y="33857"/>
                    <a:pt x="103791" y="37571"/>
                    <a:pt x="103475" y="41301"/>
                  </a:cubicBezTo>
                  <a:cubicBezTo>
                    <a:pt x="103282" y="43584"/>
                    <a:pt x="104055" y="45845"/>
                    <a:pt x="105607" y="47533"/>
                  </a:cubicBezTo>
                  <a:cubicBezTo>
                    <a:pt x="107158" y="49220"/>
                    <a:pt x="109346" y="50181"/>
                    <a:pt x="111637" y="50181"/>
                  </a:cubicBezTo>
                  <a:lnTo>
                    <a:pt x="127622" y="50181"/>
                  </a:lnTo>
                  <a:cubicBezTo>
                    <a:pt x="165691" y="50181"/>
                    <a:pt x="196662" y="81456"/>
                    <a:pt x="196662" y="119897"/>
                  </a:cubicBezTo>
                  <a:cubicBezTo>
                    <a:pt x="196662" y="158339"/>
                    <a:pt x="165691" y="189614"/>
                    <a:pt x="127622" y="189614"/>
                  </a:cubicBezTo>
                  <a:lnTo>
                    <a:pt x="8192" y="189614"/>
                  </a:lnTo>
                  <a:cubicBezTo>
                    <a:pt x="3668" y="189614"/>
                    <a:pt x="0" y="193282"/>
                    <a:pt x="0" y="197806"/>
                  </a:cubicBezTo>
                  <a:cubicBezTo>
                    <a:pt x="0" y="202330"/>
                    <a:pt x="3668" y="205997"/>
                    <a:pt x="8192" y="205997"/>
                  </a:cubicBezTo>
                  <a:lnTo>
                    <a:pt x="127623" y="205997"/>
                  </a:lnTo>
                  <a:cubicBezTo>
                    <a:pt x="174726" y="205997"/>
                    <a:pt x="213046" y="167373"/>
                    <a:pt x="213046" y="119897"/>
                  </a:cubicBezTo>
                  <a:cubicBezTo>
                    <a:pt x="213046" y="72421"/>
                    <a:pt x="174726" y="33798"/>
                    <a:pt x="127623" y="33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5576892" y="3562060"/>
              <a:ext cx="169902" cy="178213"/>
            </a:xfrm>
            <a:custGeom>
              <a:rect b="b" l="l" r="r" t="t"/>
              <a:pathLst>
                <a:path extrusionOk="0" h="217998" w="207831">
                  <a:moveTo>
                    <a:pt x="203545" y="85285"/>
                  </a:moveTo>
                  <a:lnTo>
                    <a:pt x="181715" y="51589"/>
                  </a:lnTo>
                  <a:cubicBezTo>
                    <a:pt x="187010" y="46109"/>
                    <a:pt x="190280" y="38638"/>
                    <a:pt x="190280" y="30408"/>
                  </a:cubicBezTo>
                  <a:cubicBezTo>
                    <a:pt x="190280" y="13641"/>
                    <a:pt x="176726" y="0"/>
                    <a:pt x="160065" y="0"/>
                  </a:cubicBezTo>
                  <a:cubicBezTo>
                    <a:pt x="143405" y="0"/>
                    <a:pt x="129849" y="13642"/>
                    <a:pt x="129849" y="30408"/>
                  </a:cubicBezTo>
                  <a:cubicBezTo>
                    <a:pt x="129849" y="47176"/>
                    <a:pt x="143403" y="60818"/>
                    <a:pt x="160065" y="60818"/>
                  </a:cubicBezTo>
                  <a:cubicBezTo>
                    <a:pt x="162652" y="60818"/>
                    <a:pt x="165161" y="60488"/>
                    <a:pt x="167559" y="59870"/>
                  </a:cubicBezTo>
                  <a:lnTo>
                    <a:pt x="189795" y="94194"/>
                  </a:lnTo>
                  <a:cubicBezTo>
                    <a:pt x="190567" y="95386"/>
                    <a:pt x="191448" y="98363"/>
                    <a:pt x="191448" y="99784"/>
                  </a:cubicBezTo>
                  <a:lnTo>
                    <a:pt x="191448" y="201616"/>
                  </a:lnTo>
                  <a:lnTo>
                    <a:pt x="8192" y="201616"/>
                  </a:lnTo>
                  <a:cubicBezTo>
                    <a:pt x="3668" y="201616"/>
                    <a:pt x="0" y="205283"/>
                    <a:pt x="0" y="209807"/>
                  </a:cubicBezTo>
                  <a:cubicBezTo>
                    <a:pt x="0" y="214331"/>
                    <a:pt x="3668" y="217999"/>
                    <a:pt x="8192" y="217999"/>
                  </a:cubicBezTo>
                  <a:lnTo>
                    <a:pt x="194178" y="217999"/>
                  </a:lnTo>
                  <a:cubicBezTo>
                    <a:pt x="201707" y="217998"/>
                    <a:pt x="207831" y="211873"/>
                    <a:pt x="207831" y="204345"/>
                  </a:cubicBezTo>
                  <a:lnTo>
                    <a:pt x="207831" y="99783"/>
                  </a:lnTo>
                  <a:cubicBezTo>
                    <a:pt x="207831" y="95215"/>
                    <a:pt x="206029" y="89118"/>
                    <a:pt x="203545" y="85285"/>
                  </a:cubicBezTo>
                  <a:close/>
                  <a:moveTo>
                    <a:pt x="160066" y="44433"/>
                  </a:moveTo>
                  <a:cubicBezTo>
                    <a:pt x="152438" y="44433"/>
                    <a:pt x="146233" y="38141"/>
                    <a:pt x="146233" y="30407"/>
                  </a:cubicBezTo>
                  <a:cubicBezTo>
                    <a:pt x="146233" y="22673"/>
                    <a:pt x="152438" y="16382"/>
                    <a:pt x="160066" y="16382"/>
                  </a:cubicBezTo>
                  <a:cubicBezTo>
                    <a:pt x="167693" y="16382"/>
                    <a:pt x="173898" y="22674"/>
                    <a:pt x="173898" y="30407"/>
                  </a:cubicBezTo>
                  <a:cubicBezTo>
                    <a:pt x="173898" y="38141"/>
                    <a:pt x="167693" y="44433"/>
                    <a:pt x="160066" y="44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5688080" y="3562060"/>
              <a:ext cx="207574" cy="218453"/>
            </a:xfrm>
            <a:custGeom>
              <a:rect b="b" l="l" r="r" t="t"/>
              <a:pathLst>
                <a:path extrusionOk="0" h="267221" w="253913">
                  <a:moveTo>
                    <a:pt x="223699" y="0"/>
                  </a:moveTo>
                  <a:cubicBezTo>
                    <a:pt x="209858" y="0"/>
                    <a:pt x="198170" y="9418"/>
                    <a:pt x="194606" y="22217"/>
                  </a:cubicBezTo>
                  <a:lnTo>
                    <a:pt x="135789" y="22217"/>
                  </a:lnTo>
                  <a:cubicBezTo>
                    <a:pt x="132225" y="9417"/>
                    <a:pt x="120537" y="0"/>
                    <a:pt x="106695" y="0"/>
                  </a:cubicBezTo>
                  <a:cubicBezTo>
                    <a:pt x="90035" y="0"/>
                    <a:pt x="76480" y="13642"/>
                    <a:pt x="76480" y="30408"/>
                  </a:cubicBezTo>
                  <a:cubicBezTo>
                    <a:pt x="76480" y="43811"/>
                    <a:pt x="85144" y="55207"/>
                    <a:pt x="97127" y="59246"/>
                  </a:cubicBezTo>
                  <a:lnTo>
                    <a:pt x="97127" y="250838"/>
                  </a:lnTo>
                  <a:lnTo>
                    <a:pt x="8192" y="250838"/>
                  </a:lnTo>
                  <a:cubicBezTo>
                    <a:pt x="3668" y="250838"/>
                    <a:pt x="0" y="254506"/>
                    <a:pt x="0" y="259030"/>
                  </a:cubicBezTo>
                  <a:cubicBezTo>
                    <a:pt x="0" y="263554"/>
                    <a:pt x="3668" y="267221"/>
                    <a:pt x="8192" y="267221"/>
                  </a:cubicBezTo>
                  <a:lnTo>
                    <a:pt x="99859" y="267221"/>
                  </a:lnTo>
                  <a:cubicBezTo>
                    <a:pt x="107388" y="267221"/>
                    <a:pt x="113512" y="261097"/>
                    <a:pt x="113512" y="253569"/>
                  </a:cubicBezTo>
                  <a:lnTo>
                    <a:pt x="113512" y="60028"/>
                  </a:lnTo>
                  <a:cubicBezTo>
                    <a:pt x="124262" y="57523"/>
                    <a:pt x="132830" y="49233"/>
                    <a:pt x="135789" y="38600"/>
                  </a:cubicBezTo>
                  <a:lnTo>
                    <a:pt x="194606" y="38600"/>
                  </a:lnTo>
                  <a:cubicBezTo>
                    <a:pt x="198169" y="51399"/>
                    <a:pt x="209858" y="60818"/>
                    <a:pt x="223699" y="60818"/>
                  </a:cubicBezTo>
                  <a:cubicBezTo>
                    <a:pt x="240359" y="60818"/>
                    <a:pt x="253914" y="47176"/>
                    <a:pt x="253914" y="30408"/>
                  </a:cubicBezTo>
                  <a:cubicBezTo>
                    <a:pt x="253914" y="13641"/>
                    <a:pt x="240359" y="0"/>
                    <a:pt x="223699" y="0"/>
                  </a:cubicBezTo>
                  <a:close/>
                  <a:moveTo>
                    <a:pt x="106695" y="44434"/>
                  </a:moveTo>
                  <a:cubicBezTo>
                    <a:pt x="99069" y="44434"/>
                    <a:pt x="92863" y="38142"/>
                    <a:pt x="92863" y="30408"/>
                  </a:cubicBezTo>
                  <a:cubicBezTo>
                    <a:pt x="92863" y="22674"/>
                    <a:pt x="99068" y="16383"/>
                    <a:pt x="106695" y="16383"/>
                  </a:cubicBezTo>
                  <a:cubicBezTo>
                    <a:pt x="114322" y="16383"/>
                    <a:pt x="120528" y="22675"/>
                    <a:pt x="120528" y="30408"/>
                  </a:cubicBezTo>
                  <a:cubicBezTo>
                    <a:pt x="120528" y="38142"/>
                    <a:pt x="114323" y="44434"/>
                    <a:pt x="106695" y="44434"/>
                  </a:cubicBezTo>
                  <a:close/>
                  <a:moveTo>
                    <a:pt x="223698" y="44434"/>
                  </a:moveTo>
                  <a:cubicBezTo>
                    <a:pt x="216071" y="44434"/>
                    <a:pt x="209866" y="38142"/>
                    <a:pt x="209866" y="30408"/>
                  </a:cubicBezTo>
                  <a:cubicBezTo>
                    <a:pt x="209866" y="22675"/>
                    <a:pt x="216071" y="16383"/>
                    <a:pt x="223698" y="16383"/>
                  </a:cubicBezTo>
                  <a:cubicBezTo>
                    <a:pt x="231325" y="16383"/>
                    <a:pt x="237529" y="22675"/>
                    <a:pt x="237529" y="30408"/>
                  </a:cubicBezTo>
                  <a:cubicBezTo>
                    <a:pt x="237529" y="38142"/>
                    <a:pt x="231325" y="44434"/>
                    <a:pt x="223698" y="44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5576892" y="3749026"/>
              <a:ext cx="81680" cy="49718"/>
            </a:xfrm>
            <a:custGeom>
              <a:rect b="b" l="l" r="r" t="t"/>
              <a:pathLst>
                <a:path extrusionOk="0" h="60817" w="99914">
                  <a:moveTo>
                    <a:pt x="91723" y="22218"/>
                  </a:moveTo>
                  <a:lnTo>
                    <a:pt x="59337" y="22218"/>
                  </a:lnTo>
                  <a:lnTo>
                    <a:pt x="59337" y="22218"/>
                  </a:lnTo>
                  <a:cubicBezTo>
                    <a:pt x="55815" y="9305"/>
                    <a:pt x="44177" y="0"/>
                    <a:pt x="30229" y="0"/>
                  </a:cubicBezTo>
                  <a:cubicBezTo>
                    <a:pt x="29953" y="0"/>
                    <a:pt x="29676" y="4"/>
                    <a:pt x="29399" y="12"/>
                  </a:cubicBezTo>
                  <a:cubicBezTo>
                    <a:pt x="12746" y="464"/>
                    <a:pt x="-437" y="14467"/>
                    <a:pt x="11" y="31227"/>
                  </a:cubicBezTo>
                  <a:cubicBezTo>
                    <a:pt x="456" y="47820"/>
                    <a:pt x="13718" y="60818"/>
                    <a:pt x="30205" y="60818"/>
                  </a:cubicBezTo>
                  <a:cubicBezTo>
                    <a:pt x="30480" y="60818"/>
                    <a:pt x="30757" y="60814"/>
                    <a:pt x="31033" y="60807"/>
                  </a:cubicBezTo>
                  <a:cubicBezTo>
                    <a:pt x="44583" y="60439"/>
                    <a:pt x="55835" y="51098"/>
                    <a:pt x="59316" y="38601"/>
                  </a:cubicBezTo>
                  <a:lnTo>
                    <a:pt x="91723" y="38601"/>
                  </a:lnTo>
                  <a:cubicBezTo>
                    <a:pt x="96247" y="38601"/>
                    <a:pt x="99915" y="34933"/>
                    <a:pt x="99915" y="30409"/>
                  </a:cubicBezTo>
                  <a:cubicBezTo>
                    <a:pt x="99915" y="25885"/>
                    <a:pt x="96247" y="22218"/>
                    <a:pt x="91723" y="22218"/>
                  </a:cubicBezTo>
                  <a:close/>
                  <a:moveTo>
                    <a:pt x="30587" y="44429"/>
                  </a:moveTo>
                  <a:lnTo>
                    <a:pt x="30204" y="44433"/>
                  </a:lnTo>
                  <a:cubicBezTo>
                    <a:pt x="22661" y="44433"/>
                    <a:pt x="16593" y="38439"/>
                    <a:pt x="16389" y="30788"/>
                  </a:cubicBezTo>
                  <a:cubicBezTo>
                    <a:pt x="16182" y="23055"/>
                    <a:pt x="22218" y="16595"/>
                    <a:pt x="29846" y="16388"/>
                  </a:cubicBezTo>
                  <a:lnTo>
                    <a:pt x="30229" y="16382"/>
                  </a:lnTo>
                  <a:cubicBezTo>
                    <a:pt x="37771" y="16382"/>
                    <a:pt x="43838" y="22376"/>
                    <a:pt x="44044" y="30028"/>
                  </a:cubicBezTo>
                  <a:cubicBezTo>
                    <a:pt x="44250" y="37761"/>
                    <a:pt x="38213" y="44221"/>
                    <a:pt x="30587" y="44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5576892" y="3791445"/>
              <a:ext cx="453568" cy="49719"/>
            </a:xfrm>
            <a:custGeom>
              <a:rect b="b" l="l" r="r" t="t"/>
              <a:pathLst>
                <a:path extrusionOk="0" h="60818" w="554823">
                  <a:moveTo>
                    <a:pt x="546632" y="22218"/>
                  </a:moveTo>
                  <a:lnTo>
                    <a:pt x="176798" y="22218"/>
                  </a:lnTo>
                  <a:cubicBezTo>
                    <a:pt x="173276" y="9305"/>
                    <a:pt x="161638" y="0"/>
                    <a:pt x="147690" y="0"/>
                  </a:cubicBezTo>
                  <a:cubicBezTo>
                    <a:pt x="147415" y="0"/>
                    <a:pt x="147137" y="4"/>
                    <a:pt x="146860" y="12"/>
                  </a:cubicBezTo>
                  <a:cubicBezTo>
                    <a:pt x="133311" y="380"/>
                    <a:pt x="122059" y="9722"/>
                    <a:pt x="118577" y="22219"/>
                  </a:cubicBezTo>
                  <a:lnTo>
                    <a:pt x="8192" y="22219"/>
                  </a:lnTo>
                  <a:cubicBezTo>
                    <a:pt x="3668" y="22219"/>
                    <a:pt x="0" y="25886"/>
                    <a:pt x="0" y="30410"/>
                  </a:cubicBezTo>
                  <a:cubicBezTo>
                    <a:pt x="0" y="34934"/>
                    <a:pt x="3668" y="38602"/>
                    <a:pt x="8192" y="38602"/>
                  </a:cubicBezTo>
                  <a:lnTo>
                    <a:pt x="118556" y="38602"/>
                  </a:lnTo>
                  <a:cubicBezTo>
                    <a:pt x="122079" y="51514"/>
                    <a:pt x="133718" y="60819"/>
                    <a:pt x="147665" y="60819"/>
                  </a:cubicBezTo>
                  <a:cubicBezTo>
                    <a:pt x="147939" y="60819"/>
                    <a:pt x="148217" y="60815"/>
                    <a:pt x="148493" y="60808"/>
                  </a:cubicBezTo>
                  <a:cubicBezTo>
                    <a:pt x="162043" y="60440"/>
                    <a:pt x="173295" y="51099"/>
                    <a:pt x="176777" y="38602"/>
                  </a:cubicBezTo>
                  <a:lnTo>
                    <a:pt x="546632" y="38602"/>
                  </a:lnTo>
                  <a:cubicBezTo>
                    <a:pt x="551157" y="38602"/>
                    <a:pt x="554823" y="34934"/>
                    <a:pt x="554823" y="30410"/>
                  </a:cubicBezTo>
                  <a:cubicBezTo>
                    <a:pt x="554823" y="25885"/>
                    <a:pt x="551157" y="22218"/>
                    <a:pt x="546632" y="22218"/>
                  </a:cubicBezTo>
                  <a:close/>
                  <a:moveTo>
                    <a:pt x="148048" y="44430"/>
                  </a:moveTo>
                  <a:lnTo>
                    <a:pt x="147665" y="44434"/>
                  </a:lnTo>
                  <a:cubicBezTo>
                    <a:pt x="140122" y="44434"/>
                    <a:pt x="134053" y="38440"/>
                    <a:pt x="133849" y="30789"/>
                  </a:cubicBezTo>
                  <a:cubicBezTo>
                    <a:pt x="133642" y="23055"/>
                    <a:pt x="139679" y="16595"/>
                    <a:pt x="147306" y="16389"/>
                  </a:cubicBezTo>
                  <a:lnTo>
                    <a:pt x="147689" y="16383"/>
                  </a:lnTo>
                  <a:cubicBezTo>
                    <a:pt x="155231" y="16383"/>
                    <a:pt x="161298" y="22377"/>
                    <a:pt x="161504" y="30029"/>
                  </a:cubicBezTo>
                  <a:cubicBezTo>
                    <a:pt x="161711" y="37762"/>
                    <a:pt x="155674" y="44223"/>
                    <a:pt x="148048" y="44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5916742" y="3726941"/>
              <a:ext cx="113843" cy="13393"/>
            </a:xfrm>
            <a:custGeom>
              <a:rect b="b" l="l" r="r" t="t"/>
              <a:pathLst>
                <a:path extrusionOk="0" h="16383" w="139257">
                  <a:moveTo>
                    <a:pt x="131066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31066" y="16383"/>
                  </a:lnTo>
                  <a:cubicBezTo>
                    <a:pt x="135591" y="16383"/>
                    <a:pt x="139257" y="12716"/>
                    <a:pt x="139257" y="8192"/>
                  </a:cubicBezTo>
                  <a:cubicBezTo>
                    <a:pt x="139257" y="3668"/>
                    <a:pt x="135591" y="0"/>
                    <a:pt x="13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5797904" y="3612025"/>
              <a:ext cx="90220" cy="128267"/>
            </a:xfrm>
            <a:custGeom>
              <a:rect b="b" l="l" r="r" t="t"/>
              <a:pathLst>
                <a:path extrusionOk="0" h="156901" w="110361">
                  <a:moveTo>
                    <a:pt x="102170" y="140518"/>
                  </a:moveTo>
                  <a:lnTo>
                    <a:pt x="38984" y="140518"/>
                  </a:lnTo>
                  <a:lnTo>
                    <a:pt x="38984" y="59507"/>
                  </a:lnTo>
                  <a:cubicBezTo>
                    <a:pt x="51382" y="55715"/>
                    <a:pt x="60431" y="44107"/>
                    <a:pt x="60431" y="30408"/>
                  </a:cubicBezTo>
                  <a:cubicBezTo>
                    <a:pt x="60431" y="13641"/>
                    <a:pt x="46877" y="0"/>
                    <a:pt x="30215" y="0"/>
                  </a:cubicBezTo>
                  <a:cubicBezTo>
                    <a:pt x="13554" y="0"/>
                    <a:pt x="0" y="13642"/>
                    <a:pt x="0" y="30408"/>
                  </a:cubicBezTo>
                  <a:cubicBezTo>
                    <a:pt x="0" y="44529"/>
                    <a:pt x="9615" y="56432"/>
                    <a:pt x="22601" y="59838"/>
                  </a:cubicBezTo>
                  <a:lnTo>
                    <a:pt x="22601" y="143249"/>
                  </a:lnTo>
                  <a:cubicBezTo>
                    <a:pt x="22601" y="150776"/>
                    <a:pt x="28726" y="156902"/>
                    <a:pt x="36254" y="156902"/>
                  </a:cubicBezTo>
                  <a:lnTo>
                    <a:pt x="102170" y="156902"/>
                  </a:lnTo>
                  <a:cubicBezTo>
                    <a:pt x="106695" y="156902"/>
                    <a:pt x="110362" y="153234"/>
                    <a:pt x="110362" y="148710"/>
                  </a:cubicBezTo>
                  <a:cubicBezTo>
                    <a:pt x="110362" y="144186"/>
                    <a:pt x="106695" y="140518"/>
                    <a:pt x="102170" y="140518"/>
                  </a:cubicBezTo>
                  <a:close/>
                  <a:moveTo>
                    <a:pt x="30215" y="44433"/>
                  </a:moveTo>
                  <a:cubicBezTo>
                    <a:pt x="22588" y="44433"/>
                    <a:pt x="16383" y="38142"/>
                    <a:pt x="16383" y="30408"/>
                  </a:cubicBezTo>
                  <a:cubicBezTo>
                    <a:pt x="16383" y="22674"/>
                    <a:pt x="22588" y="16383"/>
                    <a:pt x="30215" y="16383"/>
                  </a:cubicBezTo>
                  <a:cubicBezTo>
                    <a:pt x="37842" y="16383"/>
                    <a:pt x="44048" y="22675"/>
                    <a:pt x="44048" y="30408"/>
                  </a:cubicBezTo>
                  <a:cubicBezTo>
                    <a:pt x="44048" y="38142"/>
                    <a:pt x="37842" y="44433"/>
                    <a:pt x="30215" y="44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5797903" y="3749026"/>
              <a:ext cx="232638" cy="49718"/>
            </a:xfrm>
            <a:custGeom>
              <a:rect b="b" l="l" r="r" t="t"/>
              <a:pathLst>
                <a:path extrusionOk="0" h="60817" w="284573">
                  <a:moveTo>
                    <a:pt x="276382" y="22218"/>
                  </a:moveTo>
                  <a:lnTo>
                    <a:pt x="244704" y="22218"/>
                  </a:lnTo>
                  <a:cubicBezTo>
                    <a:pt x="241183" y="9305"/>
                    <a:pt x="229545" y="0"/>
                    <a:pt x="215598" y="0"/>
                  </a:cubicBezTo>
                  <a:cubicBezTo>
                    <a:pt x="215322" y="0"/>
                    <a:pt x="215043" y="4"/>
                    <a:pt x="214767" y="12"/>
                  </a:cubicBezTo>
                  <a:cubicBezTo>
                    <a:pt x="201217" y="380"/>
                    <a:pt x="189965" y="9722"/>
                    <a:pt x="186484" y="22218"/>
                  </a:cubicBezTo>
                  <a:lnTo>
                    <a:pt x="59338" y="22218"/>
                  </a:lnTo>
                  <a:cubicBezTo>
                    <a:pt x="55816" y="9305"/>
                    <a:pt x="44179" y="0"/>
                    <a:pt x="30230" y="0"/>
                  </a:cubicBezTo>
                  <a:cubicBezTo>
                    <a:pt x="29954" y="0"/>
                    <a:pt x="29676" y="4"/>
                    <a:pt x="29399" y="12"/>
                  </a:cubicBezTo>
                  <a:cubicBezTo>
                    <a:pt x="12747" y="465"/>
                    <a:pt x="-436" y="14467"/>
                    <a:pt x="11" y="31227"/>
                  </a:cubicBezTo>
                  <a:cubicBezTo>
                    <a:pt x="456" y="47820"/>
                    <a:pt x="13718" y="60818"/>
                    <a:pt x="30204" y="60818"/>
                  </a:cubicBezTo>
                  <a:cubicBezTo>
                    <a:pt x="30479" y="60818"/>
                    <a:pt x="30757" y="60814"/>
                    <a:pt x="31033" y="60807"/>
                  </a:cubicBezTo>
                  <a:cubicBezTo>
                    <a:pt x="44583" y="60439"/>
                    <a:pt x="55835" y="51098"/>
                    <a:pt x="59317" y="38601"/>
                  </a:cubicBezTo>
                  <a:lnTo>
                    <a:pt x="186463" y="38601"/>
                  </a:lnTo>
                  <a:cubicBezTo>
                    <a:pt x="189985" y="51513"/>
                    <a:pt x="201623" y="60818"/>
                    <a:pt x="215572" y="60818"/>
                  </a:cubicBezTo>
                  <a:cubicBezTo>
                    <a:pt x="215847" y="60818"/>
                    <a:pt x="216124" y="60814"/>
                    <a:pt x="216401" y="60807"/>
                  </a:cubicBezTo>
                  <a:cubicBezTo>
                    <a:pt x="229951" y="60439"/>
                    <a:pt x="241203" y="51098"/>
                    <a:pt x="244682" y="38601"/>
                  </a:cubicBezTo>
                  <a:lnTo>
                    <a:pt x="276382" y="38601"/>
                  </a:lnTo>
                  <a:cubicBezTo>
                    <a:pt x="280907" y="38601"/>
                    <a:pt x="284573" y="34933"/>
                    <a:pt x="284573" y="30409"/>
                  </a:cubicBezTo>
                  <a:cubicBezTo>
                    <a:pt x="284573" y="25885"/>
                    <a:pt x="280907" y="22218"/>
                    <a:pt x="276382" y="22218"/>
                  </a:cubicBezTo>
                  <a:close/>
                  <a:moveTo>
                    <a:pt x="30589" y="44429"/>
                  </a:moveTo>
                  <a:lnTo>
                    <a:pt x="30205" y="44433"/>
                  </a:lnTo>
                  <a:cubicBezTo>
                    <a:pt x="22664" y="44433"/>
                    <a:pt x="16594" y="38439"/>
                    <a:pt x="16390" y="30788"/>
                  </a:cubicBezTo>
                  <a:cubicBezTo>
                    <a:pt x="16183" y="23055"/>
                    <a:pt x="22220" y="16595"/>
                    <a:pt x="29847" y="16388"/>
                  </a:cubicBezTo>
                  <a:lnTo>
                    <a:pt x="30232" y="16382"/>
                  </a:lnTo>
                  <a:cubicBezTo>
                    <a:pt x="37772" y="16382"/>
                    <a:pt x="43841" y="22376"/>
                    <a:pt x="44045" y="30028"/>
                  </a:cubicBezTo>
                  <a:cubicBezTo>
                    <a:pt x="44252" y="37761"/>
                    <a:pt x="38216" y="44221"/>
                    <a:pt x="30589" y="44429"/>
                  </a:cubicBezTo>
                  <a:close/>
                  <a:moveTo>
                    <a:pt x="215956" y="44429"/>
                  </a:moveTo>
                  <a:lnTo>
                    <a:pt x="215573" y="44433"/>
                  </a:lnTo>
                  <a:cubicBezTo>
                    <a:pt x="208030" y="44433"/>
                    <a:pt x="201962" y="38440"/>
                    <a:pt x="201757" y="30788"/>
                  </a:cubicBezTo>
                  <a:cubicBezTo>
                    <a:pt x="201550" y="23055"/>
                    <a:pt x="207586" y="16595"/>
                    <a:pt x="215213" y="16388"/>
                  </a:cubicBezTo>
                  <a:lnTo>
                    <a:pt x="215598" y="16382"/>
                  </a:lnTo>
                  <a:cubicBezTo>
                    <a:pt x="223139" y="16382"/>
                    <a:pt x="229207" y="22376"/>
                    <a:pt x="229411" y="30028"/>
                  </a:cubicBezTo>
                  <a:cubicBezTo>
                    <a:pt x="229619" y="37761"/>
                    <a:pt x="223582" y="44221"/>
                    <a:pt x="215956" y="44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5797904" y="3500739"/>
              <a:ext cx="49402" cy="49717"/>
            </a:xfrm>
            <a:custGeom>
              <a:rect b="b" l="l" r="r" t="t"/>
              <a:pathLst>
                <a:path extrusionOk="0" h="60816" w="60431">
                  <a:moveTo>
                    <a:pt x="30215" y="0"/>
                  </a:moveTo>
                  <a:cubicBezTo>
                    <a:pt x="13554" y="0"/>
                    <a:pt x="0" y="13642"/>
                    <a:pt x="0" y="30408"/>
                  </a:cubicBezTo>
                  <a:cubicBezTo>
                    <a:pt x="0" y="47176"/>
                    <a:pt x="13554" y="60816"/>
                    <a:pt x="30215" y="60816"/>
                  </a:cubicBezTo>
                  <a:cubicBezTo>
                    <a:pt x="46877" y="60818"/>
                    <a:pt x="60431" y="47176"/>
                    <a:pt x="60431" y="30408"/>
                  </a:cubicBezTo>
                  <a:cubicBezTo>
                    <a:pt x="60431" y="13641"/>
                    <a:pt x="46877" y="0"/>
                    <a:pt x="30215" y="0"/>
                  </a:cubicBezTo>
                  <a:close/>
                  <a:moveTo>
                    <a:pt x="30215" y="44433"/>
                  </a:moveTo>
                  <a:cubicBezTo>
                    <a:pt x="22588" y="44433"/>
                    <a:pt x="16383" y="38142"/>
                    <a:pt x="16383" y="30408"/>
                  </a:cubicBezTo>
                  <a:cubicBezTo>
                    <a:pt x="16383" y="22674"/>
                    <a:pt x="22588" y="16383"/>
                    <a:pt x="30215" y="16383"/>
                  </a:cubicBezTo>
                  <a:cubicBezTo>
                    <a:pt x="37842" y="16383"/>
                    <a:pt x="44048" y="22675"/>
                    <a:pt x="44048" y="30408"/>
                  </a:cubicBezTo>
                  <a:cubicBezTo>
                    <a:pt x="44048" y="38142"/>
                    <a:pt x="37842" y="44433"/>
                    <a:pt x="30215" y="44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7" name="Google Shape;1627;p28"/>
          <p:cNvGrpSpPr/>
          <p:nvPr/>
        </p:nvGrpSpPr>
        <p:grpSpPr>
          <a:xfrm>
            <a:off x="6166303" y="3877054"/>
            <a:ext cx="443631" cy="457157"/>
            <a:chOff x="7261739" y="3405393"/>
            <a:chExt cx="443631" cy="457157"/>
          </a:xfrm>
        </p:grpSpPr>
        <p:sp>
          <p:nvSpPr>
            <p:cNvPr id="1628" name="Google Shape;1628;p28"/>
            <p:cNvSpPr/>
            <p:nvPr/>
          </p:nvSpPr>
          <p:spPr>
            <a:xfrm>
              <a:off x="7475368" y="3416399"/>
              <a:ext cx="40629" cy="40627"/>
            </a:xfrm>
            <a:custGeom>
              <a:rect b="b" l="l" r="r" t="t"/>
              <a:pathLst>
                <a:path extrusionOk="0" h="49697" w="49699">
                  <a:moveTo>
                    <a:pt x="38231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8230"/>
                  </a:lnTo>
                  <a:cubicBezTo>
                    <a:pt x="0" y="44553"/>
                    <a:pt x="5144" y="49698"/>
                    <a:pt x="11468" y="49698"/>
                  </a:cubicBezTo>
                  <a:lnTo>
                    <a:pt x="38231" y="49698"/>
                  </a:lnTo>
                  <a:cubicBezTo>
                    <a:pt x="44555" y="49698"/>
                    <a:pt x="49699" y="44553"/>
                    <a:pt x="49699" y="38230"/>
                  </a:cubicBezTo>
                  <a:lnTo>
                    <a:pt x="49699" y="11468"/>
                  </a:lnTo>
                  <a:cubicBezTo>
                    <a:pt x="49699" y="5144"/>
                    <a:pt x="44555" y="0"/>
                    <a:pt x="38231" y="0"/>
                  </a:cubicBezTo>
                  <a:close/>
                  <a:moveTo>
                    <a:pt x="33316" y="33315"/>
                  </a:moveTo>
                  <a:lnTo>
                    <a:pt x="16383" y="33315"/>
                  </a:lnTo>
                  <a:lnTo>
                    <a:pt x="16383" y="16383"/>
                  </a:lnTo>
                  <a:lnTo>
                    <a:pt x="33316" y="16383"/>
                  </a:lnTo>
                  <a:lnTo>
                    <a:pt x="33316" y="333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7332264" y="3698694"/>
              <a:ext cx="40630" cy="40627"/>
            </a:xfrm>
            <a:custGeom>
              <a:rect b="b" l="l" r="r" t="t"/>
              <a:pathLst>
                <a:path extrusionOk="0" h="49697" w="49700">
                  <a:moveTo>
                    <a:pt x="38232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8230"/>
                  </a:lnTo>
                  <a:cubicBezTo>
                    <a:pt x="0" y="44553"/>
                    <a:pt x="5144" y="49698"/>
                    <a:pt x="11468" y="49698"/>
                  </a:cubicBezTo>
                  <a:lnTo>
                    <a:pt x="38232" y="49698"/>
                  </a:lnTo>
                  <a:cubicBezTo>
                    <a:pt x="44556" y="49698"/>
                    <a:pt x="49700" y="44553"/>
                    <a:pt x="49700" y="38230"/>
                  </a:cubicBezTo>
                  <a:lnTo>
                    <a:pt x="49700" y="11468"/>
                  </a:lnTo>
                  <a:cubicBezTo>
                    <a:pt x="49700" y="5145"/>
                    <a:pt x="44556" y="0"/>
                    <a:pt x="38232" y="0"/>
                  </a:cubicBezTo>
                  <a:close/>
                  <a:moveTo>
                    <a:pt x="33317" y="33315"/>
                  </a:moveTo>
                  <a:lnTo>
                    <a:pt x="16383" y="33315"/>
                  </a:lnTo>
                  <a:lnTo>
                    <a:pt x="16383" y="16383"/>
                  </a:lnTo>
                  <a:lnTo>
                    <a:pt x="33317" y="16383"/>
                  </a:lnTo>
                  <a:lnTo>
                    <a:pt x="33317" y="333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7281890" y="3436360"/>
              <a:ext cx="40630" cy="40628"/>
            </a:xfrm>
            <a:custGeom>
              <a:rect b="b" l="l" r="r" t="t"/>
              <a:pathLst>
                <a:path extrusionOk="0" h="49698" w="49700">
                  <a:moveTo>
                    <a:pt x="38232" y="0"/>
                  </a:moveTo>
                  <a:lnTo>
                    <a:pt x="11468" y="0"/>
                  </a:lnTo>
                  <a:cubicBezTo>
                    <a:pt x="5144" y="0"/>
                    <a:pt x="0" y="5145"/>
                    <a:pt x="0" y="11468"/>
                  </a:cubicBezTo>
                  <a:lnTo>
                    <a:pt x="0" y="38231"/>
                  </a:lnTo>
                  <a:cubicBezTo>
                    <a:pt x="0" y="44553"/>
                    <a:pt x="5144" y="49699"/>
                    <a:pt x="11468" y="49699"/>
                  </a:cubicBezTo>
                  <a:lnTo>
                    <a:pt x="38232" y="49699"/>
                  </a:lnTo>
                  <a:cubicBezTo>
                    <a:pt x="44556" y="49699"/>
                    <a:pt x="49700" y="44553"/>
                    <a:pt x="49700" y="38231"/>
                  </a:cubicBezTo>
                  <a:lnTo>
                    <a:pt x="49700" y="11468"/>
                  </a:lnTo>
                  <a:cubicBezTo>
                    <a:pt x="49700" y="5145"/>
                    <a:pt x="44556" y="0"/>
                    <a:pt x="38232" y="0"/>
                  </a:cubicBezTo>
                  <a:close/>
                  <a:moveTo>
                    <a:pt x="33317" y="33316"/>
                  </a:moveTo>
                  <a:lnTo>
                    <a:pt x="16383" y="33316"/>
                  </a:lnTo>
                  <a:lnTo>
                    <a:pt x="16383" y="16383"/>
                  </a:lnTo>
                  <a:lnTo>
                    <a:pt x="33317" y="16383"/>
                  </a:lnTo>
                  <a:lnTo>
                    <a:pt x="33317" y="333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7285808" y="3405393"/>
              <a:ext cx="419562" cy="457157"/>
            </a:xfrm>
            <a:custGeom>
              <a:rect b="b" l="l" r="r" t="t"/>
              <a:pathLst>
                <a:path extrusionOk="0" h="559213" w="513226">
                  <a:moveTo>
                    <a:pt x="509685" y="371270"/>
                  </a:moveTo>
                  <a:lnTo>
                    <a:pt x="472578" y="305494"/>
                  </a:lnTo>
                  <a:lnTo>
                    <a:pt x="472578" y="266852"/>
                  </a:lnTo>
                  <a:cubicBezTo>
                    <a:pt x="472578" y="266545"/>
                    <a:pt x="472569" y="266241"/>
                    <a:pt x="472551" y="265941"/>
                  </a:cubicBezTo>
                  <a:cubicBezTo>
                    <a:pt x="470645" y="234569"/>
                    <a:pt x="460599" y="204074"/>
                    <a:pt x="443496" y="177754"/>
                  </a:cubicBezTo>
                  <a:cubicBezTo>
                    <a:pt x="427822" y="153635"/>
                    <a:pt x="406379" y="133277"/>
                    <a:pt x="381484" y="118882"/>
                  </a:cubicBezTo>
                  <a:cubicBezTo>
                    <a:pt x="379198" y="117561"/>
                    <a:pt x="376597" y="116862"/>
                    <a:pt x="373959" y="116862"/>
                  </a:cubicBezTo>
                  <a:cubicBezTo>
                    <a:pt x="369941" y="116862"/>
                    <a:pt x="366164" y="118426"/>
                    <a:pt x="363324" y="121267"/>
                  </a:cubicBezTo>
                  <a:lnTo>
                    <a:pt x="359424" y="125167"/>
                  </a:lnTo>
                  <a:cubicBezTo>
                    <a:pt x="356329" y="123840"/>
                    <a:pt x="353191" y="122598"/>
                    <a:pt x="350014" y="121462"/>
                  </a:cubicBezTo>
                  <a:cubicBezTo>
                    <a:pt x="341759" y="100225"/>
                    <a:pt x="321524" y="86240"/>
                    <a:pt x="298394" y="86240"/>
                  </a:cubicBezTo>
                  <a:cubicBezTo>
                    <a:pt x="283504" y="86240"/>
                    <a:pt x="269500" y="92120"/>
                    <a:pt x="259137" y="102554"/>
                  </a:cubicBezTo>
                  <a:cubicBezTo>
                    <a:pt x="253700" y="100810"/>
                    <a:pt x="248051" y="99930"/>
                    <a:pt x="242271" y="99930"/>
                  </a:cubicBezTo>
                  <a:cubicBezTo>
                    <a:pt x="241115" y="99930"/>
                    <a:pt x="239968" y="99972"/>
                    <a:pt x="238827" y="100042"/>
                  </a:cubicBezTo>
                  <a:lnTo>
                    <a:pt x="238827" y="87573"/>
                  </a:lnTo>
                  <a:cubicBezTo>
                    <a:pt x="238827" y="80045"/>
                    <a:pt x="232703" y="73921"/>
                    <a:pt x="225174" y="73921"/>
                  </a:cubicBezTo>
                  <a:lnTo>
                    <a:pt x="147112" y="73921"/>
                  </a:lnTo>
                  <a:lnTo>
                    <a:pt x="147112" y="57448"/>
                  </a:lnTo>
                  <a:cubicBezTo>
                    <a:pt x="159004" y="53675"/>
                    <a:pt x="167645" y="42534"/>
                    <a:pt x="167645" y="29410"/>
                  </a:cubicBezTo>
                  <a:cubicBezTo>
                    <a:pt x="167644" y="13193"/>
                    <a:pt x="154451" y="0"/>
                    <a:pt x="138235" y="0"/>
                  </a:cubicBezTo>
                  <a:cubicBezTo>
                    <a:pt x="122019" y="0"/>
                    <a:pt x="108826" y="13193"/>
                    <a:pt x="108826" y="29410"/>
                  </a:cubicBezTo>
                  <a:cubicBezTo>
                    <a:pt x="108826" y="43032"/>
                    <a:pt x="118136" y="54517"/>
                    <a:pt x="130727" y="57845"/>
                  </a:cubicBezTo>
                  <a:lnTo>
                    <a:pt x="130727" y="76651"/>
                  </a:lnTo>
                  <a:cubicBezTo>
                    <a:pt x="130727" y="84180"/>
                    <a:pt x="136851" y="90304"/>
                    <a:pt x="144380" y="90304"/>
                  </a:cubicBezTo>
                  <a:lnTo>
                    <a:pt x="222443" y="90304"/>
                  </a:lnTo>
                  <a:lnTo>
                    <a:pt x="222443" y="103575"/>
                  </a:lnTo>
                  <a:cubicBezTo>
                    <a:pt x="212621" y="107323"/>
                    <a:pt x="204059" y="113802"/>
                    <a:pt x="197780" y="122269"/>
                  </a:cubicBezTo>
                  <a:lnTo>
                    <a:pt x="102608" y="122269"/>
                  </a:lnTo>
                  <a:lnTo>
                    <a:pt x="102608" y="117080"/>
                  </a:lnTo>
                  <a:cubicBezTo>
                    <a:pt x="102608" y="110756"/>
                    <a:pt x="97464" y="105611"/>
                    <a:pt x="91140" y="105611"/>
                  </a:cubicBezTo>
                  <a:lnTo>
                    <a:pt x="64377" y="105611"/>
                  </a:lnTo>
                  <a:cubicBezTo>
                    <a:pt x="58053" y="105611"/>
                    <a:pt x="52909" y="110756"/>
                    <a:pt x="52909" y="117080"/>
                  </a:cubicBezTo>
                  <a:lnTo>
                    <a:pt x="52909" y="143841"/>
                  </a:lnTo>
                  <a:cubicBezTo>
                    <a:pt x="52909" y="150165"/>
                    <a:pt x="58053" y="155309"/>
                    <a:pt x="64377" y="155309"/>
                  </a:cubicBezTo>
                  <a:lnTo>
                    <a:pt x="91140" y="155309"/>
                  </a:lnTo>
                  <a:cubicBezTo>
                    <a:pt x="97464" y="155309"/>
                    <a:pt x="102608" y="150165"/>
                    <a:pt x="102608" y="143841"/>
                  </a:cubicBezTo>
                  <a:lnTo>
                    <a:pt x="102608" y="138652"/>
                  </a:lnTo>
                  <a:lnTo>
                    <a:pt x="152430" y="138652"/>
                  </a:lnTo>
                  <a:cubicBezTo>
                    <a:pt x="138632" y="147410"/>
                    <a:pt x="128955" y="162090"/>
                    <a:pt x="126999" y="179092"/>
                  </a:cubicBezTo>
                  <a:lnTo>
                    <a:pt x="94455" y="179092"/>
                  </a:lnTo>
                  <a:cubicBezTo>
                    <a:pt x="89930" y="179092"/>
                    <a:pt x="86263" y="182760"/>
                    <a:pt x="86263" y="187284"/>
                  </a:cubicBezTo>
                  <a:cubicBezTo>
                    <a:pt x="86263" y="191808"/>
                    <a:pt x="89930" y="195475"/>
                    <a:pt x="94455" y="195475"/>
                  </a:cubicBezTo>
                  <a:lnTo>
                    <a:pt x="127543" y="195475"/>
                  </a:lnTo>
                  <a:cubicBezTo>
                    <a:pt x="128393" y="200136"/>
                    <a:pt x="129822" y="204662"/>
                    <a:pt x="131833" y="208950"/>
                  </a:cubicBezTo>
                  <a:cubicBezTo>
                    <a:pt x="122500" y="215655"/>
                    <a:pt x="115605" y="225003"/>
                    <a:pt x="111905" y="235678"/>
                  </a:cubicBezTo>
                  <a:lnTo>
                    <a:pt x="85974" y="235678"/>
                  </a:lnTo>
                  <a:lnTo>
                    <a:pt x="85974" y="230488"/>
                  </a:lnTo>
                  <a:cubicBezTo>
                    <a:pt x="85974" y="224164"/>
                    <a:pt x="80829" y="219020"/>
                    <a:pt x="74505" y="219020"/>
                  </a:cubicBezTo>
                  <a:lnTo>
                    <a:pt x="47743" y="219020"/>
                  </a:lnTo>
                  <a:cubicBezTo>
                    <a:pt x="41419" y="219020"/>
                    <a:pt x="36275" y="224164"/>
                    <a:pt x="36275" y="230488"/>
                  </a:cubicBezTo>
                  <a:lnTo>
                    <a:pt x="36275" y="257252"/>
                  </a:lnTo>
                  <a:cubicBezTo>
                    <a:pt x="36275" y="263576"/>
                    <a:pt x="41419" y="268720"/>
                    <a:pt x="47743" y="268720"/>
                  </a:cubicBezTo>
                  <a:lnTo>
                    <a:pt x="74504" y="268720"/>
                  </a:lnTo>
                  <a:cubicBezTo>
                    <a:pt x="80828" y="268720"/>
                    <a:pt x="85973" y="263576"/>
                    <a:pt x="85973" y="257252"/>
                  </a:cubicBezTo>
                  <a:lnTo>
                    <a:pt x="85973" y="252062"/>
                  </a:lnTo>
                  <a:lnTo>
                    <a:pt x="108882" y="252062"/>
                  </a:lnTo>
                  <a:cubicBezTo>
                    <a:pt x="108861" y="252676"/>
                    <a:pt x="108826" y="253287"/>
                    <a:pt x="108826" y="253905"/>
                  </a:cubicBezTo>
                  <a:cubicBezTo>
                    <a:pt x="108826" y="270441"/>
                    <a:pt x="116200" y="285965"/>
                    <a:pt x="128762" y="296446"/>
                  </a:cubicBezTo>
                  <a:cubicBezTo>
                    <a:pt x="129113" y="297197"/>
                    <a:pt x="129573" y="297883"/>
                    <a:pt x="130123" y="298489"/>
                  </a:cubicBezTo>
                  <a:cubicBezTo>
                    <a:pt x="130530" y="301681"/>
                    <a:pt x="131021" y="304852"/>
                    <a:pt x="131610" y="307998"/>
                  </a:cubicBezTo>
                  <a:lnTo>
                    <a:pt x="57648" y="307998"/>
                  </a:lnTo>
                  <a:cubicBezTo>
                    <a:pt x="54092" y="295758"/>
                    <a:pt x="42782" y="286781"/>
                    <a:pt x="29409" y="286781"/>
                  </a:cubicBezTo>
                  <a:cubicBezTo>
                    <a:pt x="13193" y="286781"/>
                    <a:pt x="0" y="299974"/>
                    <a:pt x="0" y="316190"/>
                  </a:cubicBezTo>
                  <a:cubicBezTo>
                    <a:pt x="0" y="332407"/>
                    <a:pt x="13193" y="345600"/>
                    <a:pt x="29409" y="345600"/>
                  </a:cubicBezTo>
                  <a:cubicBezTo>
                    <a:pt x="42783" y="345600"/>
                    <a:pt x="54093" y="336624"/>
                    <a:pt x="57648" y="324381"/>
                  </a:cubicBezTo>
                  <a:lnTo>
                    <a:pt x="135557" y="324381"/>
                  </a:lnTo>
                  <a:cubicBezTo>
                    <a:pt x="136197" y="326539"/>
                    <a:pt x="136894" y="328680"/>
                    <a:pt x="137622" y="330810"/>
                  </a:cubicBezTo>
                  <a:cubicBezTo>
                    <a:pt x="129880" y="340773"/>
                    <a:pt x="125253" y="353272"/>
                    <a:pt x="125253" y="366839"/>
                  </a:cubicBezTo>
                  <a:cubicBezTo>
                    <a:pt x="125253" y="399171"/>
                    <a:pt x="151469" y="425489"/>
                    <a:pt x="183761" y="425670"/>
                  </a:cubicBezTo>
                  <a:cubicBezTo>
                    <a:pt x="186095" y="427352"/>
                    <a:pt x="188454" y="428996"/>
                    <a:pt x="190868" y="430563"/>
                  </a:cubicBezTo>
                  <a:cubicBezTo>
                    <a:pt x="201267" y="437310"/>
                    <a:pt x="212319" y="442946"/>
                    <a:pt x="223812" y="447425"/>
                  </a:cubicBezTo>
                  <a:lnTo>
                    <a:pt x="223812" y="545560"/>
                  </a:lnTo>
                  <a:cubicBezTo>
                    <a:pt x="223812" y="553089"/>
                    <a:pt x="229936" y="559213"/>
                    <a:pt x="237465" y="559213"/>
                  </a:cubicBezTo>
                  <a:lnTo>
                    <a:pt x="300883" y="559213"/>
                  </a:lnTo>
                  <a:cubicBezTo>
                    <a:pt x="305408" y="559213"/>
                    <a:pt x="309075" y="555545"/>
                    <a:pt x="309075" y="551022"/>
                  </a:cubicBezTo>
                  <a:cubicBezTo>
                    <a:pt x="309075" y="546498"/>
                    <a:pt x="305408" y="542830"/>
                    <a:pt x="300883" y="542830"/>
                  </a:cubicBezTo>
                  <a:lnTo>
                    <a:pt x="240194" y="542830"/>
                  </a:lnTo>
                  <a:lnTo>
                    <a:pt x="240194" y="452936"/>
                  </a:lnTo>
                  <a:cubicBezTo>
                    <a:pt x="250483" y="455859"/>
                    <a:pt x="261035" y="457885"/>
                    <a:pt x="271721" y="458965"/>
                  </a:cubicBezTo>
                  <a:lnTo>
                    <a:pt x="271721" y="476348"/>
                  </a:lnTo>
                  <a:cubicBezTo>
                    <a:pt x="271721" y="498981"/>
                    <a:pt x="290134" y="517393"/>
                    <a:pt x="312767" y="517393"/>
                  </a:cubicBezTo>
                  <a:lnTo>
                    <a:pt x="375757" y="517393"/>
                  </a:lnTo>
                  <a:lnTo>
                    <a:pt x="375757" y="542829"/>
                  </a:lnTo>
                  <a:lnTo>
                    <a:pt x="357677" y="542829"/>
                  </a:lnTo>
                  <a:cubicBezTo>
                    <a:pt x="353152" y="542829"/>
                    <a:pt x="349486" y="546497"/>
                    <a:pt x="349486" y="551020"/>
                  </a:cubicBezTo>
                  <a:cubicBezTo>
                    <a:pt x="349486" y="555544"/>
                    <a:pt x="353152" y="559212"/>
                    <a:pt x="357677" y="559212"/>
                  </a:cubicBezTo>
                  <a:lnTo>
                    <a:pt x="378487" y="559212"/>
                  </a:lnTo>
                  <a:cubicBezTo>
                    <a:pt x="386016" y="559212"/>
                    <a:pt x="392140" y="553088"/>
                    <a:pt x="392140" y="545559"/>
                  </a:cubicBezTo>
                  <a:lnTo>
                    <a:pt x="392140" y="517392"/>
                  </a:lnTo>
                  <a:lnTo>
                    <a:pt x="431858" y="517392"/>
                  </a:lnTo>
                  <a:cubicBezTo>
                    <a:pt x="454311" y="517392"/>
                    <a:pt x="472577" y="498980"/>
                    <a:pt x="472577" y="476347"/>
                  </a:cubicBezTo>
                  <a:lnTo>
                    <a:pt x="472577" y="402628"/>
                  </a:lnTo>
                  <a:lnTo>
                    <a:pt x="491371" y="402628"/>
                  </a:lnTo>
                  <a:cubicBezTo>
                    <a:pt x="500121" y="402628"/>
                    <a:pt x="507201" y="399099"/>
                    <a:pt x="510794" y="392945"/>
                  </a:cubicBezTo>
                  <a:cubicBezTo>
                    <a:pt x="514388" y="386790"/>
                    <a:pt x="513984" y="378890"/>
                    <a:pt x="509685" y="371270"/>
                  </a:cubicBezTo>
                  <a:close/>
                  <a:moveTo>
                    <a:pt x="138235" y="42437"/>
                  </a:moveTo>
                  <a:cubicBezTo>
                    <a:pt x="131053" y="42437"/>
                    <a:pt x="125209" y="36592"/>
                    <a:pt x="125209" y="29410"/>
                  </a:cubicBezTo>
                  <a:cubicBezTo>
                    <a:pt x="125209" y="22226"/>
                    <a:pt x="131053" y="16383"/>
                    <a:pt x="138235" y="16383"/>
                  </a:cubicBezTo>
                  <a:cubicBezTo>
                    <a:pt x="145417" y="16383"/>
                    <a:pt x="151261" y="22226"/>
                    <a:pt x="151261" y="29410"/>
                  </a:cubicBezTo>
                  <a:cubicBezTo>
                    <a:pt x="151261" y="36593"/>
                    <a:pt x="145417" y="42437"/>
                    <a:pt x="138235" y="42437"/>
                  </a:cubicBezTo>
                  <a:close/>
                  <a:moveTo>
                    <a:pt x="86225" y="138926"/>
                  </a:moveTo>
                  <a:lnTo>
                    <a:pt x="69292" y="138926"/>
                  </a:lnTo>
                  <a:lnTo>
                    <a:pt x="69292" y="121995"/>
                  </a:lnTo>
                  <a:lnTo>
                    <a:pt x="86225" y="121995"/>
                  </a:lnTo>
                  <a:lnTo>
                    <a:pt x="86225" y="138926"/>
                  </a:lnTo>
                  <a:close/>
                  <a:moveTo>
                    <a:pt x="69589" y="252337"/>
                  </a:moveTo>
                  <a:lnTo>
                    <a:pt x="52658" y="252337"/>
                  </a:lnTo>
                  <a:lnTo>
                    <a:pt x="52658" y="235403"/>
                  </a:lnTo>
                  <a:lnTo>
                    <a:pt x="69589" y="235403"/>
                  </a:lnTo>
                  <a:lnTo>
                    <a:pt x="69589" y="252337"/>
                  </a:lnTo>
                  <a:close/>
                  <a:moveTo>
                    <a:pt x="29408" y="329215"/>
                  </a:moveTo>
                  <a:cubicBezTo>
                    <a:pt x="22225" y="329215"/>
                    <a:pt x="16382" y="323372"/>
                    <a:pt x="16382" y="316189"/>
                  </a:cubicBezTo>
                  <a:cubicBezTo>
                    <a:pt x="16382" y="309006"/>
                    <a:pt x="22225" y="303163"/>
                    <a:pt x="29408" y="303163"/>
                  </a:cubicBezTo>
                  <a:cubicBezTo>
                    <a:pt x="36590" y="303163"/>
                    <a:pt x="42435" y="309006"/>
                    <a:pt x="42435" y="316189"/>
                  </a:cubicBezTo>
                  <a:cubicBezTo>
                    <a:pt x="42435" y="323372"/>
                    <a:pt x="36590" y="329215"/>
                    <a:pt x="29408" y="329215"/>
                  </a:cubicBezTo>
                  <a:close/>
                  <a:moveTo>
                    <a:pt x="184093" y="409294"/>
                  </a:moveTo>
                  <a:cubicBezTo>
                    <a:pt x="160682" y="409294"/>
                    <a:pt x="141635" y="390248"/>
                    <a:pt x="141635" y="366838"/>
                  </a:cubicBezTo>
                  <a:cubicBezTo>
                    <a:pt x="141635" y="343426"/>
                    <a:pt x="160681" y="324380"/>
                    <a:pt x="184093" y="324380"/>
                  </a:cubicBezTo>
                  <a:cubicBezTo>
                    <a:pt x="207503" y="324380"/>
                    <a:pt x="226548" y="343427"/>
                    <a:pt x="226548" y="366838"/>
                  </a:cubicBezTo>
                  <a:cubicBezTo>
                    <a:pt x="226548" y="390248"/>
                    <a:pt x="207502" y="409294"/>
                    <a:pt x="184093" y="409294"/>
                  </a:cubicBezTo>
                  <a:close/>
                  <a:moveTo>
                    <a:pt x="335526" y="501011"/>
                  </a:moveTo>
                  <a:lnTo>
                    <a:pt x="312769" y="501011"/>
                  </a:lnTo>
                  <a:cubicBezTo>
                    <a:pt x="299170" y="501009"/>
                    <a:pt x="288106" y="489946"/>
                    <a:pt x="288106" y="476347"/>
                  </a:cubicBezTo>
                  <a:lnTo>
                    <a:pt x="288106" y="451399"/>
                  </a:lnTo>
                  <a:cubicBezTo>
                    <a:pt x="288106" y="447058"/>
                    <a:pt x="284721" y="443473"/>
                    <a:pt x="280389" y="443221"/>
                  </a:cubicBezTo>
                  <a:cubicBezTo>
                    <a:pt x="254465" y="441719"/>
                    <a:pt x="229206" y="434092"/>
                    <a:pt x="206816" y="421110"/>
                  </a:cubicBezTo>
                  <a:cubicBezTo>
                    <a:pt x="228011" y="412203"/>
                    <a:pt x="242933" y="391232"/>
                    <a:pt x="242933" y="366839"/>
                  </a:cubicBezTo>
                  <a:cubicBezTo>
                    <a:pt x="242933" y="364930"/>
                    <a:pt x="242833" y="363043"/>
                    <a:pt x="242655" y="361180"/>
                  </a:cubicBezTo>
                  <a:cubicBezTo>
                    <a:pt x="257908" y="363024"/>
                    <a:pt x="272208" y="367993"/>
                    <a:pt x="284905" y="375422"/>
                  </a:cubicBezTo>
                  <a:cubicBezTo>
                    <a:pt x="282267" y="380191"/>
                    <a:pt x="280759" y="385670"/>
                    <a:pt x="280759" y="391495"/>
                  </a:cubicBezTo>
                  <a:cubicBezTo>
                    <a:pt x="280759" y="409864"/>
                    <a:pt x="295704" y="424808"/>
                    <a:pt x="314072" y="424808"/>
                  </a:cubicBezTo>
                  <a:cubicBezTo>
                    <a:pt x="319114" y="424808"/>
                    <a:pt x="323895" y="423676"/>
                    <a:pt x="328183" y="421662"/>
                  </a:cubicBezTo>
                  <a:cubicBezTo>
                    <a:pt x="335569" y="436464"/>
                    <a:pt x="339739" y="453139"/>
                    <a:pt x="339739" y="470775"/>
                  </a:cubicBezTo>
                  <a:cubicBezTo>
                    <a:pt x="339739" y="481071"/>
                    <a:pt x="338311" y="491213"/>
                    <a:pt x="335526" y="501011"/>
                  </a:cubicBezTo>
                  <a:close/>
                  <a:moveTo>
                    <a:pt x="297141" y="391493"/>
                  </a:moveTo>
                  <a:cubicBezTo>
                    <a:pt x="297141" y="382158"/>
                    <a:pt x="304736" y="374564"/>
                    <a:pt x="314071" y="374564"/>
                  </a:cubicBezTo>
                  <a:cubicBezTo>
                    <a:pt x="323406" y="374564"/>
                    <a:pt x="331000" y="382158"/>
                    <a:pt x="331000" y="391493"/>
                  </a:cubicBezTo>
                  <a:cubicBezTo>
                    <a:pt x="331000" y="400828"/>
                    <a:pt x="323406" y="408422"/>
                    <a:pt x="314071" y="408422"/>
                  </a:cubicBezTo>
                  <a:cubicBezTo>
                    <a:pt x="304736" y="408422"/>
                    <a:pt x="297141" y="400828"/>
                    <a:pt x="297141" y="391493"/>
                  </a:cubicBezTo>
                  <a:close/>
                  <a:moveTo>
                    <a:pt x="456195" y="476347"/>
                  </a:moveTo>
                  <a:cubicBezTo>
                    <a:pt x="456195" y="489946"/>
                    <a:pt x="445279" y="501009"/>
                    <a:pt x="431860" y="501009"/>
                  </a:cubicBezTo>
                  <a:lnTo>
                    <a:pt x="408547" y="501009"/>
                  </a:lnTo>
                  <a:lnTo>
                    <a:pt x="408547" y="432997"/>
                  </a:lnTo>
                  <a:cubicBezTo>
                    <a:pt x="408547" y="431517"/>
                    <a:pt x="409798" y="430267"/>
                    <a:pt x="411278" y="430267"/>
                  </a:cubicBezTo>
                  <a:lnTo>
                    <a:pt x="456195" y="430267"/>
                  </a:lnTo>
                  <a:lnTo>
                    <a:pt x="456195" y="476347"/>
                  </a:lnTo>
                  <a:close/>
                  <a:moveTo>
                    <a:pt x="496648" y="384682"/>
                  </a:moveTo>
                  <a:cubicBezTo>
                    <a:pt x="496209" y="385435"/>
                    <a:pt x="494369" y="386245"/>
                    <a:pt x="491372" y="386245"/>
                  </a:cubicBezTo>
                  <a:lnTo>
                    <a:pt x="464387" y="386245"/>
                  </a:lnTo>
                  <a:cubicBezTo>
                    <a:pt x="459862" y="386245"/>
                    <a:pt x="456195" y="389913"/>
                    <a:pt x="456195" y="394437"/>
                  </a:cubicBezTo>
                  <a:lnTo>
                    <a:pt x="456195" y="413885"/>
                  </a:lnTo>
                  <a:lnTo>
                    <a:pt x="411278" y="413885"/>
                  </a:lnTo>
                  <a:cubicBezTo>
                    <a:pt x="400739" y="413885"/>
                    <a:pt x="392164" y="422460"/>
                    <a:pt x="392164" y="432998"/>
                  </a:cubicBezTo>
                  <a:lnTo>
                    <a:pt x="392164" y="501010"/>
                  </a:lnTo>
                  <a:lnTo>
                    <a:pt x="352446" y="501010"/>
                  </a:lnTo>
                  <a:cubicBezTo>
                    <a:pt x="354868" y="491155"/>
                    <a:pt x="356121" y="481032"/>
                    <a:pt x="356121" y="470774"/>
                  </a:cubicBezTo>
                  <a:cubicBezTo>
                    <a:pt x="356121" y="449151"/>
                    <a:pt x="350671" y="428782"/>
                    <a:pt x="341086" y="410951"/>
                  </a:cubicBezTo>
                  <a:cubicBezTo>
                    <a:pt x="345042" y="405472"/>
                    <a:pt x="347383" y="398753"/>
                    <a:pt x="347383" y="391494"/>
                  </a:cubicBezTo>
                  <a:cubicBezTo>
                    <a:pt x="347383" y="373125"/>
                    <a:pt x="332439" y="358182"/>
                    <a:pt x="314071" y="358182"/>
                  </a:cubicBezTo>
                  <a:cubicBezTo>
                    <a:pt x="307596" y="358182"/>
                    <a:pt x="301552" y="360045"/>
                    <a:pt x="296434" y="363254"/>
                  </a:cubicBezTo>
                  <a:cubicBezTo>
                    <a:pt x="279384" y="352573"/>
                    <a:pt x="259628" y="345841"/>
                    <a:pt x="238447" y="344327"/>
                  </a:cubicBezTo>
                  <a:cubicBezTo>
                    <a:pt x="231333" y="327214"/>
                    <a:pt x="216369" y="314166"/>
                    <a:pt x="198072" y="309690"/>
                  </a:cubicBezTo>
                  <a:lnTo>
                    <a:pt x="218207" y="289555"/>
                  </a:lnTo>
                  <a:cubicBezTo>
                    <a:pt x="221406" y="286356"/>
                    <a:pt x="221406" y="281169"/>
                    <a:pt x="218207" y="277971"/>
                  </a:cubicBezTo>
                  <a:cubicBezTo>
                    <a:pt x="215007" y="274772"/>
                    <a:pt x="209821" y="274772"/>
                    <a:pt x="206622" y="277971"/>
                  </a:cubicBezTo>
                  <a:lnTo>
                    <a:pt x="176028" y="308566"/>
                  </a:lnTo>
                  <a:cubicBezTo>
                    <a:pt x="166783" y="309840"/>
                    <a:pt x="158219" y="313259"/>
                    <a:pt x="150858" y="318318"/>
                  </a:cubicBezTo>
                  <a:cubicBezTo>
                    <a:pt x="149253" y="312702"/>
                    <a:pt x="147983" y="306986"/>
                    <a:pt x="147051" y="301182"/>
                  </a:cubicBezTo>
                  <a:lnTo>
                    <a:pt x="162191" y="301182"/>
                  </a:lnTo>
                  <a:cubicBezTo>
                    <a:pt x="166716" y="301182"/>
                    <a:pt x="170382" y="297514"/>
                    <a:pt x="170382" y="292990"/>
                  </a:cubicBezTo>
                  <a:cubicBezTo>
                    <a:pt x="170382" y="288466"/>
                    <a:pt x="166716" y="284798"/>
                    <a:pt x="162191" y="284798"/>
                  </a:cubicBezTo>
                  <a:lnTo>
                    <a:pt x="140381" y="284798"/>
                  </a:lnTo>
                  <a:cubicBezTo>
                    <a:pt x="130840" y="277420"/>
                    <a:pt x="125209" y="266044"/>
                    <a:pt x="125209" y="253907"/>
                  </a:cubicBezTo>
                  <a:cubicBezTo>
                    <a:pt x="125209" y="239771"/>
                    <a:pt x="132735" y="226956"/>
                    <a:pt x="144948" y="220004"/>
                  </a:cubicBezTo>
                  <a:lnTo>
                    <a:pt x="164950" y="220004"/>
                  </a:lnTo>
                  <a:lnTo>
                    <a:pt x="164950" y="249116"/>
                  </a:lnTo>
                  <a:cubicBezTo>
                    <a:pt x="164950" y="253640"/>
                    <a:pt x="168616" y="257307"/>
                    <a:pt x="173141" y="257307"/>
                  </a:cubicBezTo>
                  <a:cubicBezTo>
                    <a:pt x="177666" y="257307"/>
                    <a:pt x="181333" y="253640"/>
                    <a:pt x="181333" y="249116"/>
                  </a:cubicBezTo>
                  <a:lnTo>
                    <a:pt x="181333" y="220004"/>
                  </a:lnTo>
                  <a:lnTo>
                    <a:pt x="203257" y="220004"/>
                  </a:lnTo>
                  <a:cubicBezTo>
                    <a:pt x="207782" y="220004"/>
                    <a:pt x="211448" y="216336"/>
                    <a:pt x="211448" y="211812"/>
                  </a:cubicBezTo>
                  <a:cubicBezTo>
                    <a:pt x="211448" y="207289"/>
                    <a:pt x="207782" y="203621"/>
                    <a:pt x="203257" y="203621"/>
                  </a:cubicBezTo>
                  <a:lnTo>
                    <a:pt x="147505" y="203621"/>
                  </a:lnTo>
                  <a:cubicBezTo>
                    <a:pt x="144567" y="198048"/>
                    <a:pt x="143005" y="191853"/>
                    <a:pt x="143005" y="185464"/>
                  </a:cubicBezTo>
                  <a:cubicBezTo>
                    <a:pt x="143005" y="163941"/>
                    <a:pt x="160515" y="146429"/>
                    <a:pt x="182038" y="146429"/>
                  </a:cubicBezTo>
                  <a:cubicBezTo>
                    <a:pt x="184431" y="146429"/>
                    <a:pt x="186808" y="146657"/>
                    <a:pt x="189151" y="147091"/>
                  </a:cubicBezTo>
                  <a:lnTo>
                    <a:pt x="189151" y="175198"/>
                  </a:lnTo>
                  <a:cubicBezTo>
                    <a:pt x="189151" y="179722"/>
                    <a:pt x="192817" y="183390"/>
                    <a:pt x="197342" y="183390"/>
                  </a:cubicBezTo>
                  <a:cubicBezTo>
                    <a:pt x="201868" y="183390"/>
                    <a:pt x="205534" y="179722"/>
                    <a:pt x="205534" y="175198"/>
                  </a:cubicBezTo>
                  <a:lnTo>
                    <a:pt x="205534" y="166964"/>
                  </a:lnTo>
                  <a:lnTo>
                    <a:pt x="249798" y="166964"/>
                  </a:lnTo>
                  <a:cubicBezTo>
                    <a:pt x="254323" y="166964"/>
                    <a:pt x="257990" y="163296"/>
                    <a:pt x="257990" y="158773"/>
                  </a:cubicBezTo>
                  <a:cubicBezTo>
                    <a:pt x="257990" y="154249"/>
                    <a:pt x="254323" y="150581"/>
                    <a:pt x="249798" y="150581"/>
                  </a:cubicBezTo>
                  <a:lnTo>
                    <a:pt x="205534" y="150581"/>
                  </a:lnTo>
                  <a:lnTo>
                    <a:pt x="205534" y="142159"/>
                  </a:lnTo>
                  <a:cubicBezTo>
                    <a:pt x="211089" y="126652"/>
                    <a:pt x="225697" y="116315"/>
                    <a:pt x="242270" y="116315"/>
                  </a:cubicBezTo>
                  <a:cubicBezTo>
                    <a:pt x="247781" y="116315"/>
                    <a:pt x="253124" y="117452"/>
                    <a:pt x="258149" y="119694"/>
                  </a:cubicBezTo>
                  <a:cubicBezTo>
                    <a:pt x="261557" y="121214"/>
                    <a:pt x="265558" y="120240"/>
                    <a:pt x="267886" y="117326"/>
                  </a:cubicBezTo>
                  <a:cubicBezTo>
                    <a:pt x="273605" y="110168"/>
                    <a:pt x="281474" y="105361"/>
                    <a:pt x="290203" y="103499"/>
                  </a:cubicBezTo>
                  <a:lnTo>
                    <a:pt x="290203" y="136414"/>
                  </a:lnTo>
                  <a:cubicBezTo>
                    <a:pt x="290203" y="140938"/>
                    <a:pt x="293869" y="144605"/>
                    <a:pt x="298394" y="144605"/>
                  </a:cubicBezTo>
                  <a:cubicBezTo>
                    <a:pt x="302919" y="144605"/>
                    <a:pt x="306586" y="140938"/>
                    <a:pt x="306586" y="136414"/>
                  </a:cubicBezTo>
                  <a:lnTo>
                    <a:pt x="306586" y="103477"/>
                  </a:lnTo>
                  <a:cubicBezTo>
                    <a:pt x="320302" y="106369"/>
                    <a:pt x="331530" y="116422"/>
                    <a:pt x="335745" y="130293"/>
                  </a:cubicBezTo>
                  <a:cubicBezTo>
                    <a:pt x="336519" y="132842"/>
                    <a:pt x="338485" y="134855"/>
                    <a:pt x="341014" y="135690"/>
                  </a:cubicBezTo>
                  <a:cubicBezTo>
                    <a:pt x="342967" y="136335"/>
                    <a:pt x="344906" y="137032"/>
                    <a:pt x="346831" y="137759"/>
                  </a:cubicBezTo>
                  <a:lnTo>
                    <a:pt x="292947" y="191642"/>
                  </a:lnTo>
                  <a:lnTo>
                    <a:pt x="247059" y="191642"/>
                  </a:lnTo>
                  <a:cubicBezTo>
                    <a:pt x="242534" y="191642"/>
                    <a:pt x="238867" y="195309"/>
                    <a:pt x="238867" y="199833"/>
                  </a:cubicBezTo>
                  <a:cubicBezTo>
                    <a:pt x="238867" y="204357"/>
                    <a:pt x="242534" y="208025"/>
                    <a:pt x="247059" y="208025"/>
                  </a:cubicBezTo>
                  <a:lnTo>
                    <a:pt x="276564" y="208025"/>
                  </a:lnTo>
                  <a:lnTo>
                    <a:pt x="243756" y="240834"/>
                  </a:lnTo>
                  <a:cubicBezTo>
                    <a:pt x="240557" y="244033"/>
                    <a:pt x="240557" y="249220"/>
                    <a:pt x="243756" y="252418"/>
                  </a:cubicBezTo>
                  <a:cubicBezTo>
                    <a:pt x="246956" y="255617"/>
                    <a:pt x="252142" y="255617"/>
                    <a:pt x="255341" y="252418"/>
                  </a:cubicBezTo>
                  <a:lnTo>
                    <a:pt x="374175" y="133584"/>
                  </a:lnTo>
                  <a:cubicBezTo>
                    <a:pt x="396466" y="146662"/>
                    <a:pt x="415672" y="165004"/>
                    <a:pt x="429758" y="186680"/>
                  </a:cubicBezTo>
                  <a:cubicBezTo>
                    <a:pt x="445321" y="210630"/>
                    <a:pt x="454463" y="238381"/>
                    <a:pt x="456195" y="266851"/>
                  </a:cubicBezTo>
                  <a:lnTo>
                    <a:pt x="456195" y="307644"/>
                  </a:lnTo>
                  <a:cubicBezTo>
                    <a:pt x="456195" y="309054"/>
                    <a:pt x="456559" y="310440"/>
                    <a:pt x="457252" y="311669"/>
                  </a:cubicBezTo>
                  <a:lnTo>
                    <a:pt x="495416" y="379319"/>
                  </a:lnTo>
                  <a:cubicBezTo>
                    <a:pt x="496889" y="381931"/>
                    <a:pt x="497088" y="383930"/>
                    <a:pt x="496648" y="3846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7409647" y="3678681"/>
              <a:ext cx="53402" cy="53402"/>
            </a:xfrm>
            <a:custGeom>
              <a:rect b="b" l="l" r="r" t="t"/>
              <a:pathLst>
                <a:path extrusionOk="0" h="65324" w="65324">
                  <a:moveTo>
                    <a:pt x="32663" y="0"/>
                  </a:moveTo>
                  <a:cubicBezTo>
                    <a:pt x="14652" y="0"/>
                    <a:pt x="0" y="14652"/>
                    <a:pt x="0" y="32663"/>
                  </a:cubicBezTo>
                  <a:cubicBezTo>
                    <a:pt x="0" y="50672"/>
                    <a:pt x="14652" y="65324"/>
                    <a:pt x="32663" y="65324"/>
                  </a:cubicBezTo>
                  <a:cubicBezTo>
                    <a:pt x="50672" y="65325"/>
                    <a:pt x="65324" y="50672"/>
                    <a:pt x="65324" y="32663"/>
                  </a:cubicBezTo>
                  <a:cubicBezTo>
                    <a:pt x="65324" y="14652"/>
                    <a:pt x="50672" y="0"/>
                    <a:pt x="32663" y="0"/>
                  </a:cubicBezTo>
                  <a:close/>
                  <a:moveTo>
                    <a:pt x="32663" y="48941"/>
                  </a:moveTo>
                  <a:cubicBezTo>
                    <a:pt x="23686" y="48942"/>
                    <a:pt x="16383" y="41638"/>
                    <a:pt x="16383" y="32663"/>
                  </a:cubicBezTo>
                  <a:cubicBezTo>
                    <a:pt x="16383" y="23686"/>
                    <a:pt x="23687" y="16383"/>
                    <a:pt x="32663" y="16383"/>
                  </a:cubicBezTo>
                  <a:cubicBezTo>
                    <a:pt x="41640" y="16383"/>
                    <a:pt x="48941" y="23686"/>
                    <a:pt x="48941" y="32663"/>
                  </a:cubicBezTo>
                  <a:cubicBezTo>
                    <a:pt x="48941" y="41638"/>
                    <a:pt x="41639" y="48941"/>
                    <a:pt x="32663" y="48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7261739" y="3534502"/>
              <a:ext cx="63328" cy="48084"/>
            </a:xfrm>
            <a:custGeom>
              <a:rect b="b" l="l" r="r" t="t"/>
              <a:pathLst>
                <a:path extrusionOk="0" h="58818" w="77465">
                  <a:moveTo>
                    <a:pt x="69274" y="21218"/>
                  </a:moveTo>
                  <a:lnTo>
                    <a:pt x="57648" y="21218"/>
                  </a:lnTo>
                  <a:cubicBezTo>
                    <a:pt x="54091" y="8977"/>
                    <a:pt x="42782" y="0"/>
                    <a:pt x="29409" y="0"/>
                  </a:cubicBezTo>
                  <a:cubicBezTo>
                    <a:pt x="13193" y="0"/>
                    <a:pt x="0" y="13193"/>
                    <a:pt x="0" y="29410"/>
                  </a:cubicBezTo>
                  <a:cubicBezTo>
                    <a:pt x="0" y="45626"/>
                    <a:pt x="13193" y="58819"/>
                    <a:pt x="29409" y="58819"/>
                  </a:cubicBezTo>
                  <a:cubicBezTo>
                    <a:pt x="42782" y="58818"/>
                    <a:pt x="54091" y="49842"/>
                    <a:pt x="57648" y="37602"/>
                  </a:cubicBezTo>
                  <a:lnTo>
                    <a:pt x="69274" y="37602"/>
                  </a:lnTo>
                  <a:cubicBezTo>
                    <a:pt x="73799" y="37602"/>
                    <a:pt x="77465" y="33934"/>
                    <a:pt x="77465" y="29410"/>
                  </a:cubicBezTo>
                  <a:cubicBezTo>
                    <a:pt x="77465" y="24886"/>
                    <a:pt x="73799" y="21218"/>
                    <a:pt x="69274" y="21218"/>
                  </a:cubicBezTo>
                  <a:close/>
                  <a:moveTo>
                    <a:pt x="29409" y="42435"/>
                  </a:moveTo>
                  <a:cubicBezTo>
                    <a:pt x="22227" y="42435"/>
                    <a:pt x="16383" y="36591"/>
                    <a:pt x="16383" y="29409"/>
                  </a:cubicBezTo>
                  <a:cubicBezTo>
                    <a:pt x="16383" y="22225"/>
                    <a:pt x="22227" y="16382"/>
                    <a:pt x="29409" y="16382"/>
                  </a:cubicBezTo>
                  <a:cubicBezTo>
                    <a:pt x="36591" y="16382"/>
                    <a:pt x="42435" y="22225"/>
                    <a:pt x="42435" y="29409"/>
                  </a:cubicBezTo>
                  <a:cubicBezTo>
                    <a:pt x="42435" y="36591"/>
                    <a:pt x="36591" y="42435"/>
                    <a:pt x="29409" y="424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7569004" y="3624177"/>
              <a:ext cx="76630" cy="40250"/>
            </a:xfrm>
            <a:custGeom>
              <a:rect b="b" l="l" r="r" t="t"/>
              <a:pathLst>
                <a:path extrusionOk="0" h="49236" w="93737">
                  <a:moveTo>
                    <a:pt x="8008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5584"/>
                  </a:lnTo>
                  <a:cubicBezTo>
                    <a:pt x="0" y="43113"/>
                    <a:pt x="6124" y="49237"/>
                    <a:pt x="13653" y="49237"/>
                  </a:cubicBezTo>
                  <a:lnTo>
                    <a:pt x="80085" y="49237"/>
                  </a:lnTo>
                  <a:cubicBezTo>
                    <a:pt x="87612" y="49237"/>
                    <a:pt x="93737" y="43113"/>
                    <a:pt x="93737" y="35584"/>
                  </a:cubicBezTo>
                  <a:lnTo>
                    <a:pt x="93737" y="13653"/>
                  </a:lnTo>
                  <a:cubicBezTo>
                    <a:pt x="93737" y="6125"/>
                    <a:pt x="87613" y="0"/>
                    <a:pt x="80085" y="0"/>
                  </a:cubicBezTo>
                  <a:close/>
                  <a:moveTo>
                    <a:pt x="77354" y="32855"/>
                  </a:moveTo>
                  <a:lnTo>
                    <a:pt x="16383" y="32855"/>
                  </a:lnTo>
                  <a:lnTo>
                    <a:pt x="16383" y="16384"/>
                  </a:lnTo>
                  <a:lnTo>
                    <a:pt x="77354" y="16384"/>
                  </a:lnTo>
                  <a:lnTo>
                    <a:pt x="77354" y="32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5" name="Google Shape;1635;p28"/>
          <p:cNvGrpSpPr/>
          <p:nvPr/>
        </p:nvGrpSpPr>
        <p:grpSpPr>
          <a:xfrm>
            <a:off x="2608270" y="2632795"/>
            <a:ext cx="295252" cy="457175"/>
            <a:chOff x="1508503" y="4176082"/>
            <a:chExt cx="295252" cy="457175"/>
          </a:xfrm>
        </p:grpSpPr>
        <p:sp>
          <p:nvSpPr>
            <p:cNvPr id="1636" name="Google Shape;1636;p28"/>
            <p:cNvSpPr/>
            <p:nvPr/>
          </p:nvSpPr>
          <p:spPr>
            <a:xfrm>
              <a:off x="1548035" y="4176082"/>
              <a:ext cx="44519" cy="44372"/>
            </a:xfrm>
            <a:custGeom>
              <a:rect b="b" l="l" r="r" t="t"/>
              <a:pathLst>
                <a:path extrusionOk="0" h="54278" w="54458">
                  <a:moveTo>
                    <a:pt x="4080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0626"/>
                  </a:lnTo>
                  <a:cubicBezTo>
                    <a:pt x="0" y="48153"/>
                    <a:pt x="6125" y="54279"/>
                    <a:pt x="13653" y="54279"/>
                  </a:cubicBezTo>
                  <a:lnTo>
                    <a:pt x="40806" y="54279"/>
                  </a:lnTo>
                  <a:cubicBezTo>
                    <a:pt x="48335" y="54279"/>
                    <a:pt x="54459" y="48154"/>
                    <a:pt x="54459" y="40626"/>
                  </a:cubicBezTo>
                  <a:lnTo>
                    <a:pt x="54459" y="13653"/>
                  </a:lnTo>
                  <a:cubicBezTo>
                    <a:pt x="54459" y="6124"/>
                    <a:pt x="48335" y="0"/>
                    <a:pt x="40806" y="0"/>
                  </a:cubicBezTo>
                  <a:close/>
                  <a:moveTo>
                    <a:pt x="38076" y="37895"/>
                  </a:moveTo>
                  <a:lnTo>
                    <a:pt x="16383" y="37895"/>
                  </a:lnTo>
                  <a:lnTo>
                    <a:pt x="16383" y="16383"/>
                  </a:lnTo>
                  <a:lnTo>
                    <a:pt x="38076" y="16383"/>
                  </a:lnTo>
                  <a:lnTo>
                    <a:pt x="38076" y="378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1711798" y="4189583"/>
              <a:ext cx="44521" cy="44372"/>
            </a:xfrm>
            <a:custGeom>
              <a:rect b="b" l="l" r="r" t="t"/>
              <a:pathLst>
                <a:path extrusionOk="0" h="54278" w="54460">
                  <a:moveTo>
                    <a:pt x="40807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40625"/>
                  </a:lnTo>
                  <a:cubicBezTo>
                    <a:pt x="0" y="48153"/>
                    <a:pt x="6125" y="54279"/>
                    <a:pt x="13653" y="54279"/>
                  </a:cubicBezTo>
                  <a:lnTo>
                    <a:pt x="40807" y="54279"/>
                  </a:lnTo>
                  <a:cubicBezTo>
                    <a:pt x="48336" y="54279"/>
                    <a:pt x="54460" y="48154"/>
                    <a:pt x="54460" y="40626"/>
                  </a:cubicBezTo>
                  <a:lnTo>
                    <a:pt x="54460" y="13653"/>
                  </a:lnTo>
                  <a:cubicBezTo>
                    <a:pt x="54460" y="6124"/>
                    <a:pt x="48336" y="0"/>
                    <a:pt x="40807" y="0"/>
                  </a:cubicBezTo>
                  <a:close/>
                  <a:moveTo>
                    <a:pt x="38077" y="37894"/>
                  </a:moveTo>
                  <a:lnTo>
                    <a:pt x="16383" y="37894"/>
                  </a:lnTo>
                  <a:lnTo>
                    <a:pt x="16383" y="16383"/>
                  </a:lnTo>
                  <a:lnTo>
                    <a:pt x="38077" y="16383"/>
                  </a:lnTo>
                  <a:lnTo>
                    <a:pt x="38077" y="378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1581555" y="4220990"/>
              <a:ext cx="66405" cy="66173"/>
            </a:xfrm>
            <a:custGeom>
              <a:rect b="b" l="l" r="r" t="t"/>
              <a:pathLst>
                <a:path extrusionOk="0" h="80945" w="81229">
                  <a:moveTo>
                    <a:pt x="67576" y="0"/>
                  </a:moveTo>
                  <a:lnTo>
                    <a:pt x="40423" y="0"/>
                  </a:lnTo>
                  <a:cubicBezTo>
                    <a:pt x="32894" y="0"/>
                    <a:pt x="26770" y="6124"/>
                    <a:pt x="26770" y="13653"/>
                  </a:cubicBezTo>
                  <a:lnTo>
                    <a:pt x="26770" y="26669"/>
                  </a:lnTo>
                  <a:lnTo>
                    <a:pt x="13653" y="26669"/>
                  </a:lnTo>
                  <a:cubicBezTo>
                    <a:pt x="6124" y="26669"/>
                    <a:pt x="0" y="32794"/>
                    <a:pt x="0" y="40321"/>
                  </a:cubicBezTo>
                  <a:lnTo>
                    <a:pt x="0" y="67293"/>
                  </a:lnTo>
                  <a:cubicBezTo>
                    <a:pt x="0" y="74822"/>
                    <a:pt x="6124" y="80946"/>
                    <a:pt x="13653" y="80946"/>
                  </a:cubicBezTo>
                  <a:lnTo>
                    <a:pt x="40807" y="80946"/>
                  </a:lnTo>
                  <a:cubicBezTo>
                    <a:pt x="48336" y="80946"/>
                    <a:pt x="54460" y="74822"/>
                    <a:pt x="54460" y="67293"/>
                  </a:cubicBezTo>
                  <a:lnTo>
                    <a:pt x="54460" y="54279"/>
                  </a:lnTo>
                  <a:lnTo>
                    <a:pt x="67576" y="54279"/>
                  </a:lnTo>
                  <a:cubicBezTo>
                    <a:pt x="75105" y="54279"/>
                    <a:pt x="81229" y="48154"/>
                    <a:pt x="81229" y="40626"/>
                  </a:cubicBezTo>
                  <a:lnTo>
                    <a:pt x="81229" y="13653"/>
                  </a:lnTo>
                  <a:cubicBezTo>
                    <a:pt x="81229" y="6124"/>
                    <a:pt x="75105" y="0"/>
                    <a:pt x="67576" y="0"/>
                  </a:cubicBezTo>
                  <a:close/>
                  <a:moveTo>
                    <a:pt x="64846" y="37895"/>
                  </a:moveTo>
                  <a:lnTo>
                    <a:pt x="51729" y="37895"/>
                  </a:lnTo>
                  <a:cubicBezTo>
                    <a:pt x="44201" y="37895"/>
                    <a:pt x="38077" y="44019"/>
                    <a:pt x="38077" y="51548"/>
                  </a:cubicBezTo>
                  <a:lnTo>
                    <a:pt x="38077" y="64564"/>
                  </a:lnTo>
                  <a:lnTo>
                    <a:pt x="16383" y="64564"/>
                  </a:lnTo>
                  <a:lnTo>
                    <a:pt x="16383" y="43052"/>
                  </a:lnTo>
                  <a:lnTo>
                    <a:pt x="29501" y="43052"/>
                  </a:lnTo>
                  <a:cubicBezTo>
                    <a:pt x="37029" y="43052"/>
                    <a:pt x="43153" y="36928"/>
                    <a:pt x="43153" y="29399"/>
                  </a:cubicBezTo>
                  <a:lnTo>
                    <a:pt x="43153" y="16383"/>
                  </a:lnTo>
                  <a:lnTo>
                    <a:pt x="64846" y="16383"/>
                  </a:lnTo>
                  <a:lnTo>
                    <a:pt x="64846" y="378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1508503" y="4230088"/>
              <a:ext cx="294620" cy="403169"/>
            </a:xfrm>
            <a:custGeom>
              <a:rect b="b" l="l" r="r" t="t"/>
              <a:pathLst>
                <a:path extrusionOk="0" h="493173" w="360392">
                  <a:moveTo>
                    <a:pt x="352201" y="399790"/>
                  </a:moveTo>
                  <a:cubicBezTo>
                    <a:pt x="356725" y="399790"/>
                    <a:pt x="360393" y="396122"/>
                    <a:pt x="360393" y="391598"/>
                  </a:cubicBezTo>
                  <a:lnTo>
                    <a:pt x="360393" y="313135"/>
                  </a:lnTo>
                  <a:cubicBezTo>
                    <a:pt x="360393" y="305607"/>
                    <a:pt x="354268" y="299482"/>
                    <a:pt x="346740" y="299482"/>
                  </a:cubicBezTo>
                  <a:lnTo>
                    <a:pt x="213007" y="299482"/>
                  </a:lnTo>
                  <a:cubicBezTo>
                    <a:pt x="212118" y="299467"/>
                    <a:pt x="210092" y="298629"/>
                    <a:pt x="209454" y="298016"/>
                  </a:cubicBezTo>
                  <a:lnTo>
                    <a:pt x="200753" y="289347"/>
                  </a:lnTo>
                  <a:cubicBezTo>
                    <a:pt x="203989" y="286848"/>
                    <a:pt x="206085" y="282944"/>
                    <a:pt x="206085" y="278549"/>
                  </a:cubicBezTo>
                  <a:lnTo>
                    <a:pt x="206085" y="242801"/>
                  </a:lnTo>
                  <a:cubicBezTo>
                    <a:pt x="206165" y="242441"/>
                    <a:pt x="206537" y="241799"/>
                    <a:pt x="206809" y="241549"/>
                  </a:cubicBezTo>
                  <a:lnTo>
                    <a:pt x="289090" y="194225"/>
                  </a:lnTo>
                  <a:cubicBezTo>
                    <a:pt x="294212" y="191278"/>
                    <a:pt x="297931" y="184850"/>
                    <a:pt x="297931" y="178940"/>
                  </a:cubicBezTo>
                  <a:lnTo>
                    <a:pt x="297931" y="149127"/>
                  </a:lnTo>
                  <a:cubicBezTo>
                    <a:pt x="297931" y="141599"/>
                    <a:pt x="291807" y="135475"/>
                    <a:pt x="284278" y="135475"/>
                  </a:cubicBezTo>
                  <a:lnTo>
                    <a:pt x="261365" y="135475"/>
                  </a:lnTo>
                  <a:lnTo>
                    <a:pt x="261365" y="103105"/>
                  </a:lnTo>
                  <a:lnTo>
                    <a:pt x="270088" y="103105"/>
                  </a:lnTo>
                  <a:cubicBezTo>
                    <a:pt x="274612" y="103105"/>
                    <a:pt x="278280" y="99437"/>
                    <a:pt x="278280" y="94913"/>
                  </a:cubicBezTo>
                  <a:cubicBezTo>
                    <a:pt x="278280" y="90389"/>
                    <a:pt x="274612" y="86722"/>
                    <a:pt x="270088" y="86722"/>
                  </a:cubicBezTo>
                  <a:lnTo>
                    <a:pt x="258634" y="86722"/>
                  </a:lnTo>
                  <a:cubicBezTo>
                    <a:pt x="251106" y="86722"/>
                    <a:pt x="244982" y="92846"/>
                    <a:pt x="244982" y="100374"/>
                  </a:cubicBezTo>
                  <a:lnTo>
                    <a:pt x="244982" y="135475"/>
                  </a:lnTo>
                  <a:lnTo>
                    <a:pt x="225384" y="135475"/>
                  </a:lnTo>
                  <a:lnTo>
                    <a:pt x="225384" y="69822"/>
                  </a:lnTo>
                  <a:lnTo>
                    <a:pt x="230770" y="69822"/>
                  </a:lnTo>
                  <a:cubicBezTo>
                    <a:pt x="238298" y="69822"/>
                    <a:pt x="244422" y="63698"/>
                    <a:pt x="244422" y="56169"/>
                  </a:cubicBezTo>
                  <a:lnTo>
                    <a:pt x="244422" y="29196"/>
                  </a:lnTo>
                  <a:cubicBezTo>
                    <a:pt x="244422" y="21667"/>
                    <a:pt x="238298" y="15543"/>
                    <a:pt x="230770" y="15543"/>
                  </a:cubicBezTo>
                  <a:lnTo>
                    <a:pt x="203615" y="15543"/>
                  </a:lnTo>
                  <a:cubicBezTo>
                    <a:pt x="196086" y="15543"/>
                    <a:pt x="189962" y="21667"/>
                    <a:pt x="189962" y="29196"/>
                  </a:cubicBezTo>
                  <a:lnTo>
                    <a:pt x="189962" y="56168"/>
                  </a:lnTo>
                  <a:cubicBezTo>
                    <a:pt x="189962" y="63697"/>
                    <a:pt x="196086" y="69821"/>
                    <a:pt x="203615" y="69821"/>
                  </a:cubicBezTo>
                  <a:lnTo>
                    <a:pt x="209001" y="69821"/>
                  </a:lnTo>
                  <a:lnTo>
                    <a:pt x="209001" y="135473"/>
                  </a:lnTo>
                  <a:lnTo>
                    <a:pt x="172335" y="135473"/>
                  </a:lnTo>
                  <a:lnTo>
                    <a:pt x="172335" y="107125"/>
                  </a:lnTo>
                  <a:cubicBezTo>
                    <a:pt x="172335" y="99597"/>
                    <a:pt x="166211" y="93473"/>
                    <a:pt x="158682" y="93473"/>
                  </a:cubicBezTo>
                  <a:lnTo>
                    <a:pt x="111119" y="93473"/>
                  </a:lnTo>
                  <a:cubicBezTo>
                    <a:pt x="110581" y="86432"/>
                    <a:pt x="104694" y="80864"/>
                    <a:pt x="97518" y="80864"/>
                  </a:cubicBezTo>
                  <a:lnTo>
                    <a:pt x="35422" y="80864"/>
                  </a:lnTo>
                  <a:lnTo>
                    <a:pt x="35422" y="54279"/>
                  </a:lnTo>
                  <a:lnTo>
                    <a:pt x="40807" y="54279"/>
                  </a:lnTo>
                  <a:cubicBezTo>
                    <a:pt x="48336" y="54279"/>
                    <a:pt x="54460" y="48154"/>
                    <a:pt x="54460" y="40626"/>
                  </a:cubicBezTo>
                  <a:lnTo>
                    <a:pt x="54460" y="13653"/>
                  </a:lnTo>
                  <a:cubicBezTo>
                    <a:pt x="54460" y="6124"/>
                    <a:pt x="48336" y="0"/>
                    <a:pt x="40807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0626"/>
                  </a:lnTo>
                  <a:cubicBezTo>
                    <a:pt x="0" y="48154"/>
                    <a:pt x="6124" y="54279"/>
                    <a:pt x="13653" y="54279"/>
                  </a:cubicBezTo>
                  <a:lnTo>
                    <a:pt x="19038" y="54279"/>
                  </a:lnTo>
                  <a:lnTo>
                    <a:pt x="19038" y="83595"/>
                  </a:lnTo>
                  <a:cubicBezTo>
                    <a:pt x="19038" y="91123"/>
                    <a:pt x="25162" y="97247"/>
                    <a:pt x="32691" y="97247"/>
                  </a:cubicBezTo>
                  <a:lnTo>
                    <a:pt x="94788" y="97247"/>
                  </a:lnTo>
                  <a:lnTo>
                    <a:pt x="94788" y="135475"/>
                  </a:lnTo>
                  <a:lnTo>
                    <a:pt x="76776" y="135475"/>
                  </a:lnTo>
                  <a:cubicBezTo>
                    <a:pt x="69248" y="135475"/>
                    <a:pt x="63123" y="141599"/>
                    <a:pt x="63123" y="149127"/>
                  </a:cubicBezTo>
                  <a:lnTo>
                    <a:pt x="63122" y="178939"/>
                  </a:lnTo>
                  <a:cubicBezTo>
                    <a:pt x="63122" y="184849"/>
                    <a:pt x="66841" y="191278"/>
                    <a:pt x="71964" y="194224"/>
                  </a:cubicBezTo>
                  <a:lnTo>
                    <a:pt x="154245" y="241548"/>
                  </a:lnTo>
                  <a:cubicBezTo>
                    <a:pt x="154516" y="241797"/>
                    <a:pt x="154888" y="242439"/>
                    <a:pt x="154969" y="242800"/>
                  </a:cubicBezTo>
                  <a:lnTo>
                    <a:pt x="154969" y="278548"/>
                  </a:lnTo>
                  <a:cubicBezTo>
                    <a:pt x="154969" y="282943"/>
                    <a:pt x="157065" y="286848"/>
                    <a:pt x="160300" y="289346"/>
                  </a:cubicBezTo>
                  <a:lnTo>
                    <a:pt x="151602" y="298013"/>
                  </a:lnTo>
                  <a:cubicBezTo>
                    <a:pt x="150962" y="298629"/>
                    <a:pt x="148936" y="299466"/>
                    <a:pt x="148051" y="299481"/>
                  </a:cubicBezTo>
                  <a:lnTo>
                    <a:pt x="14313" y="299481"/>
                  </a:lnTo>
                  <a:cubicBezTo>
                    <a:pt x="6785" y="299481"/>
                    <a:pt x="661" y="305606"/>
                    <a:pt x="661" y="313134"/>
                  </a:cubicBezTo>
                  <a:lnTo>
                    <a:pt x="661" y="479521"/>
                  </a:lnTo>
                  <a:cubicBezTo>
                    <a:pt x="661" y="487050"/>
                    <a:pt x="6785" y="493174"/>
                    <a:pt x="14313" y="493174"/>
                  </a:cubicBezTo>
                  <a:lnTo>
                    <a:pt x="346740" y="493174"/>
                  </a:lnTo>
                  <a:cubicBezTo>
                    <a:pt x="354269" y="493174"/>
                    <a:pt x="360393" y="487050"/>
                    <a:pt x="360393" y="479521"/>
                  </a:cubicBezTo>
                  <a:lnTo>
                    <a:pt x="360393" y="446209"/>
                  </a:lnTo>
                  <a:cubicBezTo>
                    <a:pt x="360393" y="441685"/>
                    <a:pt x="356725" y="438017"/>
                    <a:pt x="352201" y="438017"/>
                  </a:cubicBezTo>
                  <a:cubicBezTo>
                    <a:pt x="347677" y="438017"/>
                    <a:pt x="344009" y="441685"/>
                    <a:pt x="344009" y="446209"/>
                  </a:cubicBezTo>
                  <a:lnTo>
                    <a:pt x="344009" y="476791"/>
                  </a:lnTo>
                  <a:lnTo>
                    <a:pt x="17044" y="476791"/>
                  </a:lnTo>
                  <a:lnTo>
                    <a:pt x="17044" y="315865"/>
                  </a:lnTo>
                  <a:lnTo>
                    <a:pt x="148050" y="315865"/>
                  </a:lnTo>
                  <a:cubicBezTo>
                    <a:pt x="153259" y="315865"/>
                    <a:pt x="159472" y="313299"/>
                    <a:pt x="163161" y="309623"/>
                  </a:cubicBezTo>
                  <a:lnTo>
                    <a:pt x="180527" y="292324"/>
                  </a:lnTo>
                  <a:lnTo>
                    <a:pt x="197892" y="309623"/>
                  </a:lnTo>
                  <a:cubicBezTo>
                    <a:pt x="201581" y="313299"/>
                    <a:pt x="207795" y="315865"/>
                    <a:pt x="213004" y="315865"/>
                  </a:cubicBezTo>
                  <a:lnTo>
                    <a:pt x="344009" y="315865"/>
                  </a:lnTo>
                  <a:lnTo>
                    <a:pt x="344009" y="391598"/>
                  </a:lnTo>
                  <a:cubicBezTo>
                    <a:pt x="344009" y="396122"/>
                    <a:pt x="347677" y="399790"/>
                    <a:pt x="352201" y="399790"/>
                  </a:cubicBezTo>
                  <a:close/>
                  <a:moveTo>
                    <a:pt x="16384" y="37895"/>
                  </a:moveTo>
                  <a:lnTo>
                    <a:pt x="16384" y="16383"/>
                  </a:lnTo>
                  <a:lnTo>
                    <a:pt x="38078" y="16383"/>
                  </a:lnTo>
                  <a:lnTo>
                    <a:pt x="38078" y="37895"/>
                  </a:lnTo>
                  <a:lnTo>
                    <a:pt x="16384" y="37895"/>
                  </a:lnTo>
                  <a:close/>
                  <a:moveTo>
                    <a:pt x="206346" y="53438"/>
                  </a:moveTo>
                  <a:lnTo>
                    <a:pt x="206346" y="31926"/>
                  </a:lnTo>
                  <a:lnTo>
                    <a:pt x="228039" y="31926"/>
                  </a:lnTo>
                  <a:lnTo>
                    <a:pt x="228039" y="53438"/>
                  </a:lnTo>
                  <a:lnTo>
                    <a:pt x="206346" y="53438"/>
                  </a:lnTo>
                  <a:close/>
                  <a:moveTo>
                    <a:pt x="111171" y="109857"/>
                  </a:moveTo>
                  <a:lnTo>
                    <a:pt x="155952" y="109857"/>
                  </a:lnTo>
                  <a:lnTo>
                    <a:pt x="155952" y="135475"/>
                  </a:lnTo>
                  <a:lnTo>
                    <a:pt x="111171" y="135475"/>
                  </a:lnTo>
                  <a:lnTo>
                    <a:pt x="111171" y="109857"/>
                  </a:lnTo>
                  <a:close/>
                  <a:moveTo>
                    <a:pt x="189700" y="242686"/>
                  </a:moveTo>
                  <a:lnTo>
                    <a:pt x="189700" y="275816"/>
                  </a:lnTo>
                  <a:lnTo>
                    <a:pt x="171352" y="275816"/>
                  </a:lnTo>
                  <a:lnTo>
                    <a:pt x="171352" y="242686"/>
                  </a:lnTo>
                  <a:cubicBezTo>
                    <a:pt x="171352" y="236776"/>
                    <a:pt x="167634" y="230348"/>
                    <a:pt x="162511" y="227402"/>
                  </a:cubicBezTo>
                  <a:lnTo>
                    <a:pt x="135496" y="211865"/>
                  </a:lnTo>
                  <a:lnTo>
                    <a:pt x="165236" y="211865"/>
                  </a:lnTo>
                  <a:cubicBezTo>
                    <a:pt x="169760" y="211865"/>
                    <a:pt x="173427" y="208197"/>
                    <a:pt x="173427" y="203673"/>
                  </a:cubicBezTo>
                  <a:cubicBezTo>
                    <a:pt x="173427" y="199149"/>
                    <a:pt x="169760" y="195482"/>
                    <a:pt x="165236" y="195482"/>
                  </a:cubicBezTo>
                  <a:lnTo>
                    <a:pt x="110284" y="195482"/>
                  </a:lnTo>
                  <a:cubicBezTo>
                    <a:pt x="109392" y="195482"/>
                    <a:pt x="108536" y="195631"/>
                    <a:pt x="107732" y="195896"/>
                  </a:cubicBezTo>
                  <a:lnTo>
                    <a:pt x="80230" y="180077"/>
                  </a:lnTo>
                  <a:cubicBezTo>
                    <a:pt x="79959" y="179828"/>
                    <a:pt x="79586" y="179186"/>
                    <a:pt x="79506" y="178827"/>
                  </a:cubicBezTo>
                  <a:lnTo>
                    <a:pt x="79507" y="151858"/>
                  </a:lnTo>
                  <a:lnTo>
                    <a:pt x="94788" y="151858"/>
                  </a:lnTo>
                  <a:lnTo>
                    <a:pt x="94788" y="168290"/>
                  </a:lnTo>
                  <a:cubicBezTo>
                    <a:pt x="94788" y="172814"/>
                    <a:pt x="98456" y="176482"/>
                    <a:pt x="102979" y="176482"/>
                  </a:cubicBezTo>
                  <a:cubicBezTo>
                    <a:pt x="107503" y="176482"/>
                    <a:pt x="111171" y="172814"/>
                    <a:pt x="111171" y="168290"/>
                  </a:cubicBezTo>
                  <a:lnTo>
                    <a:pt x="111171" y="151858"/>
                  </a:lnTo>
                  <a:lnTo>
                    <a:pt x="155952" y="151858"/>
                  </a:lnTo>
                  <a:lnTo>
                    <a:pt x="155952" y="168290"/>
                  </a:lnTo>
                  <a:cubicBezTo>
                    <a:pt x="155952" y="172814"/>
                    <a:pt x="159620" y="176482"/>
                    <a:pt x="164144" y="176482"/>
                  </a:cubicBezTo>
                  <a:cubicBezTo>
                    <a:pt x="168667" y="176482"/>
                    <a:pt x="172335" y="172814"/>
                    <a:pt x="172335" y="168290"/>
                  </a:cubicBezTo>
                  <a:lnTo>
                    <a:pt x="172335" y="151858"/>
                  </a:lnTo>
                  <a:lnTo>
                    <a:pt x="209001" y="151858"/>
                  </a:lnTo>
                  <a:lnTo>
                    <a:pt x="209001" y="168290"/>
                  </a:lnTo>
                  <a:cubicBezTo>
                    <a:pt x="209001" y="172814"/>
                    <a:pt x="212668" y="176482"/>
                    <a:pt x="217192" y="176482"/>
                  </a:cubicBezTo>
                  <a:cubicBezTo>
                    <a:pt x="221716" y="176482"/>
                    <a:pt x="225384" y="172814"/>
                    <a:pt x="225384" y="168290"/>
                  </a:cubicBezTo>
                  <a:lnTo>
                    <a:pt x="225384" y="151858"/>
                  </a:lnTo>
                  <a:lnTo>
                    <a:pt x="244982" y="151858"/>
                  </a:lnTo>
                  <a:lnTo>
                    <a:pt x="244982" y="168787"/>
                  </a:lnTo>
                  <a:cubicBezTo>
                    <a:pt x="244982" y="173311"/>
                    <a:pt x="248649" y="176979"/>
                    <a:pt x="253173" y="176979"/>
                  </a:cubicBezTo>
                  <a:cubicBezTo>
                    <a:pt x="257697" y="176979"/>
                    <a:pt x="261365" y="173311"/>
                    <a:pt x="261365" y="168787"/>
                  </a:cubicBezTo>
                  <a:lnTo>
                    <a:pt x="261365" y="151858"/>
                  </a:lnTo>
                  <a:lnTo>
                    <a:pt x="281548" y="151858"/>
                  </a:lnTo>
                  <a:lnTo>
                    <a:pt x="281548" y="178827"/>
                  </a:lnTo>
                  <a:cubicBezTo>
                    <a:pt x="281467" y="179186"/>
                    <a:pt x="281096" y="179828"/>
                    <a:pt x="280824" y="180077"/>
                  </a:cubicBezTo>
                  <a:lnTo>
                    <a:pt x="254001" y="195504"/>
                  </a:lnTo>
                  <a:cubicBezTo>
                    <a:pt x="253901" y="195500"/>
                    <a:pt x="253806" y="195481"/>
                    <a:pt x="253704" y="195481"/>
                  </a:cubicBezTo>
                  <a:lnTo>
                    <a:pt x="215477" y="195481"/>
                  </a:lnTo>
                  <a:cubicBezTo>
                    <a:pt x="210953" y="195481"/>
                    <a:pt x="207285" y="199148"/>
                    <a:pt x="207285" y="203672"/>
                  </a:cubicBezTo>
                  <a:cubicBezTo>
                    <a:pt x="207285" y="208196"/>
                    <a:pt x="210953" y="211864"/>
                    <a:pt x="215477" y="211864"/>
                  </a:cubicBezTo>
                  <a:lnTo>
                    <a:pt x="225557" y="211864"/>
                  </a:lnTo>
                  <a:lnTo>
                    <a:pt x="198542" y="227402"/>
                  </a:lnTo>
                  <a:cubicBezTo>
                    <a:pt x="193419" y="230348"/>
                    <a:pt x="189700" y="236776"/>
                    <a:pt x="189700" y="2426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1541125" y="4509581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7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1541125" y="4535186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8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1541125" y="4560792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8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1541125" y="4586397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8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1603857" y="4509581"/>
              <a:ext cx="85372" cy="13393"/>
            </a:xfrm>
            <a:custGeom>
              <a:rect b="b" l="l" r="r" t="t"/>
              <a:pathLst>
                <a:path extrusionOk="0" h="16383" w="104431">
                  <a:moveTo>
                    <a:pt x="9623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6239" y="16383"/>
                  </a:lnTo>
                  <a:cubicBezTo>
                    <a:pt x="100763" y="16383"/>
                    <a:pt x="104431" y="12716"/>
                    <a:pt x="104431" y="8192"/>
                  </a:cubicBezTo>
                  <a:cubicBezTo>
                    <a:pt x="104431" y="3668"/>
                    <a:pt x="100763" y="0"/>
                    <a:pt x="9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1699964" y="4509581"/>
              <a:ext cx="71162" cy="13393"/>
            </a:xfrm>
            <a:custGeom>
              <a:rect b="b" l="l" r="r" t="t"/>
              <a:pathLst>
                <a:path extrusionOk="0" h="16383" w="87048">
                  <a:moveTo>
                    <a:pt x="7885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8857" y="16383"/>
                  </a:lnTo>
                  <a:cubicBezTo>
                    <a:pt x="83381" y="16383"/>
                    <a:pt x="87048" y="12716"/>
                    <a:pt x="87048" y="8192"/>
                  </a:cubicBezTo>
                  <a:cubicBezTo>
                    <a:pt x="87048" y="3667"/>
                    <a:pt x="83381" y="0"/>
                    <a:pt x="78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1603857" y="4535186"/>
              <a:ext cx="165630" cy="13393"/>
            </a:xfrm>
            <a:custGeom>
              <a:rect b="b" l="l" r="r" t="t"/>
              <a:pathLst>
                <a:path extrusionOk="0" h="16383" w="202605">
                  <a:moveTo>
                    <a:pt x="1944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94414" y="16383"/>
                  </a:lnTo>
                  <a:cubicBezTo>
                    <a:pt x="198938" y="16383"/>
                    <a:pt x="202606" y="12716"/>
                    <a:pt x="202606" y="8192"/>
                  </a:cubicBezTo>
                  <a:cubicBezTo>
                    <a:pt x="202606" y="3668"/>
                    <a:pt x="198938" y="0"/>
                    <a:pt x="19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1603857" y="4560792"/>
              <a:ext cx="57729" cy="13393"/>
            </a:xfrm>
            <a:custGeom>
              <a:rect b="b" l="l" r="r" t="t"/>
              <a:pathLst>
                <a:path extrusionOk="0" h="16383" w="70617">
                  <a:moveTo>
                    <a:pt x="6242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2426" y="16383"/>
                  </a:lnTo>
                  <a:cubicBezTo>
                    <a:pt x="66949" y="16383"/>
                    <a:pt x="70617" y="12716"/>
                    <a:pt x="70617" y="8192"/>
                  </a:cubicBezTo>
                  <a:cubicBezTo>
                    <a:pt x="70617" y="3668"/>
                    <a:pt x="66949" y="0"/>
                    <a:pt x="6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1671551" y="4560792"/>
              <a:ext cx="57729" cy="13393"/>
            </a:xfrm>
            <a:custGeom>
              <a:rect b="b" l="l" r="r" t="t"/>
              <a:pathLst>
                <a:path extrusionOk="0" h="16383" w="70617">
                  <a:moveTo>
                    <a:pt x="6242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2426" y="16383"/>
                  </a:lnTo>
                  <a:cubicBezTo>
                    <a:pt x="66949" y="16383"/>
                    <a:pt x="70617" y="12716"/>
                    <a:pt x="70617" y="8192"/>
                  </a:cubicBezTo>
                  <a:cubicBezTo>
                    <a:pt x="70617" y="3668"/>
                    <a:pt x="66949" y="0"/>
                    <a:pt x="6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1740024" y="4560792"/>
              <a:ext cx="29513" cy="13393"/>
            </a:xfrm>
            <a:custGeom>
              <a:rect b="b" l="l" r="r" t="t"/>
              <a:pathLst>
                <a:path extrusionOk="0" h="16383" w="36102">
                  <a:moveTo>
                    <a:pt x="2791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27910" y="16383"/>
                  </a:lnTo>
                  <a:cubicBezTo>
                    <a:pt x="32434" y="16383"/>
                    <a:pt x="36102" y="12716"/>
                    <a:pt x="36102" y="8192"/>
                  </a:cubicBezTo>
                  <a:cubicBezTo>
                    <a:pt x="36102" y="3668"/>
                    <a:pt x="32434" y="0"/>
                    <a:pt x="27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1603857" y="4586397"/>
              <a:ext cx="165630" cy="13393"/>
            </a:xfrm>
            <a:custGeom>
              <a:rect b="b" l="l" r="r" t="t"/>
              <a:pathLst>
                <a:path extrusionOk="0" h="16383" w="202605">
                  <a:moveTo>
                    <a:pt x="1944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94414" y="16383"/>
                  </a:lnTo>
                  <a:cubicBezTo>
                    <a:pt x="198938" y="16383"/>
                    <a:pt x="202606" y="12716"/>
                    <a:pt x="202606" y="8192"/>
                  </a:cubicBezTo>
                  <a:cubicBezTo>
                    <a:pt x="202606" y="3668"/>
                    <a:pt x="198938" y="0"/>
                    <a:pt x="19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1758411" y="4234075"/>
              <a:ext cx="45344" cy="80302"/>
            </a:xfrm>
            <a:custGeom>
              <a:rect b="b" l="l" r="r" t="t"/>
              <a:pathLst>
                <a:path extrusionOk="0" h="98229" w="55467">
                  <a:moveTo>
                    <a:pt x="41814" y="0"/>
                  </a:moveTo>
                  <a:lnTo>
                    <a:pt x="14660" y="0"/>
                  </a:lnTo>
                  <a:cubicBezTo>
                    <a:pt x="7131" y="0"/>
                    <a:pt x="1007" y="6125"/>
                    <a:pt x="1007" y="13653"/>
                  </a:cubicBezTo>
                  <a:lnTo>
                    <a:pt x="1007" y="40626"/>
                  </a:lnTo>
                  <a:cubicBezTo>
                    <a:pt x="1007" y="48154"/>
                    <a:pt x="7131" y="54279"/>
                    <a:pt x="14660" y="54279"/>
                  </a:cubicBezTo>
                  <a:lnTo>
                    <a:pt x="19247" y="54279"/>
                  </a:lnTo>
                  <a:lnTo>
                    <a:pt x="19247" y="81846"/>
                  </a:lnTo>
                  <a:lnTo>
                    <a:pt x="8192" y="81846"/>
                  </a:lnTo>
                  <a:cubicBezTo>
                    <a:pt x="3668" y="81846"/>
                    <a:pt x="0" y="85514"/>
                    <a:pt x="0" y="90038"/>
                  </a:cubicBezTo>
                  <a:cubicBezTo>
                    <a:pt x="0" y="94561"/>
                    <a:pt x="3668" y="98229"/>
                    <a:pt x="8192" y="98229"/>
                  </a:cubicBezTo>
                  <a:lnTo>
                    <a:pt x="21978" y="98229"/>
                  </a:lnTo>
                  <a:cubicBezTo>
                    <a:pt x="29505" y="98229"/>
                    <a:pt x="35630" y="92105"/>
                    <a:pt x="35630" y="84576"/>
                  </a:cubicBezTo>
                  <a:lnTo>
                    <a:pt x="35630" y="54279"/>
                  </a:lnTo>
                  <a:lnTo>
                    <a:pt x="41814" y="54279"/>
                  </a:lnTo>
                  <a:cubicBezTo>
                    <a:pt x="49343" y="54279"/>
                    <a:pt x="55467" y="48154"/>
                    <a:pt x="55467" y="40626"/>
                  </a:cubicBezTo>
                  <a:lnTo>
                    <a:pt x="55467" y="13653"/>
                  </a:lnTo>
                  <a:cubicBezTo>
                    <a:pt x="55467" y="6125"/>
                    <a:pt x="49343" y="0"/>
                    <a:pt x="41814" y="0"/>
                  </a:cubicBezTo>
                  <a:close/>
                  <a:moveTo>
                    <a:pt x="39084" y="37895"/>
                  </a:moveTo>
                  <a:lnTo>
                    <a:pt x="17390" y="37895"/>
                  </a:lnTo>
                  <a:lnTo>
                    <a:pt x="17390" y="16383"/>
                  </a:lnTo>
                  <a:lnTo>
                    <a:pt x="39084" y="16383"/>
                  </a:lnTo>
                  <a:lnTo>
                    <a:pt x="39084" y="378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2" name="Google Shape;1652;p28"/>
          <p:cNvGrpSpPr/>
          <p:nvPr/>
        </p:nvGrpSpPr>
        <p:grpSpPr>
          <a:xfrm>
            <a:off x="2503840" y="3921934"/>
            <a:ext cx="504097" cy="388322"/>
            <a:chOff x="4715669" y="3439821"/>
            <a:chExt cx="504097" cy="388322"/>
          </a:xfrm>
        </p:grpSpPr>
        <p:sp>
          <p:nvSpPr>
            <p:cNvPr id="1653" name="Google Shape;1653;p28"/>
            <p:cNvSpPr/>
            <p:nvPr/>
          </p:nvSpPr>
          <p:spPr>
            <a:xfrm>
              <a:off x="4762609" y="3439821"/>
              <a:ext cx="457157" cy="388322"/>
            </a:xfrm>
            <a:custGeom>
              <a:rect b="b" l="l" r="r" t="t"/>
              <a:pathLst>
                <a:path extrusionOk="0" h="475012" w="559214">
                  <a:moveTo>
                    <a:pt x="551022" y="458628"/>
                  </a:moveTo>
                  <a:lnTo>
                    <a:pt x="548269" y="458628"/>
                  </a:lnTo>
                  <a:lnTo>
                    <a:pt x="548269" y="335165"/>
                  </a:lnTo>
                  <a:cubicBezTo>
                    <a:pt x="548269" y="326874"/>
                    <a:pt x="541551" y="320128"/>
                    <a:pt x="533291" y="320128"/>
                  </a:cubicBezTo>
                  <a:lnTo>
                    <a:pt x="498050" y="320128"/>
                  </a:lnTo>
                  <a:cubicBezTo>
                    <a:pt x="493526" y="320128"/>
                    <a:pt x="489858" y="323796"/>
                    <a:pt x="489858" y="328320"/>
                  </a:cubicBezTo>
                  <a:cubicBezTo>
                    <a:pt x="489858" y="332844"/>
                    <a:pt x="493526" y="336511"/>
                    <a:pt x="498050" y="336511"/>
                  </a:cubicBezTo>
                  <a:lnTo>
                    <a:pt x="531886" y="336511"/>
                  </a:lnTo>
                  <a:lnTo>
                    <a:pt x="531886" y="458628"/>
                  </a:lnTo>
                  <a:lnTo>
                    <a:pt x="324336" y="458628"/>
                  </a:lnTo>
                  <a:lnTo>
                    <a:pt x="324336" y="336511"/>
                  </a:lnTo>
                  <a:lnTo>
                    <a:pt x="451085" y="336511"/>
                  </a:lnTo>
                  <a:cubicBezTo>
                    <a:pt x="455609" y="336511"/>
                    <a:pt x="459276" y="332844"/>
                    <a:pt x="459276" y="328320"/>
                  </a:cubicBezTo>
                  <a:cubicBezTo>
                    <a:pt x="459276" y="323796"/>
                    <a:pt x="455609" y="320128"/>
                    <a:pt x="451085" y="320128"/>
                  </a:cubicBezTo>
                  <a:lnTo>
                    <a:pt x="322930" y="320128"/>
                  </a:lnTo>
                  <a:cubicBezTo>
                    <a:pt x="314671" y="320128"/>
                    <a:pt x="307952" y="326874"/>
                    <a:pt x="307952" y="335165"/>
                  </a:cubicBezTo>
                  <a:lnTo>
                    <a:pt x="307952" y="458628"/>
                  </a:lnTo>
                  <a:lnTo>
                    <a:pt x="300836" y="458628"/>
                  </a:lnTo>
                  <a:lnTo>
                    <a:pt x="300836" y="434693"/>
                  </a:lnTo>
                  <a:cubicBezTo>
                    <a:pt x="300836" y="423962"/>
                    <a:pt x="292112" y="415232"/>
                    <a:pt x="281387" y="415232"/>
                  </a:cubicBezTo>
                  <a:lnTo>
                    <a:pt x="252481" y="415232"/>
                  </a:lnTo>
                  <a:lnTo>
                    <a:pt x="252481" y="395599"/>
                  </a:lnTo>
                  <a:cubicBezTo>
                    <a:pt x="252481" y="385060"/>
                    <a:pt x="243906" y="376485"/>
                    <a:pt x="233367" y="376485"/>
                  </a:cubicBezTo>
                  <a:lnTo>
                    <a:pt x="228137" y="376485"/>
                  </a:lnTo>
                  <a:lnTo>
                    <a:pt x="220990" y="344919"/>
                  </a:lnTo>
                  <a:cubicBezTo>
                    <a:pt x="219991" y="340508"/>
                    <a:pt x="215603" y="337739"/>
                    <a:pt x="211192" y="338738"/>
                  </a:cubicBezTo>
                  <a:cubicBezTo>
                    <a:pt x="206779" y="339738"/>
                    <a:pt x="204013" y="344125"/>
                    <a:pt x="205011" y="348537"/>
                  </a:cubicBezTo>
                  <a:lnTo>
                    <a:pt x="211339" y="376484"/>
                  </a:lnTo>
                  <a:lnTo>
                    <a:pt x="91078" y="376484"/>
                  </a:lnTo>
                  <a:lnTo>
                    <a:pt x="109578" y="294792"/>
                  </a:lnTo>
                  <a:cubicBezTo>
                    <a:pt x="119956" y="301405"/>
                    <a:pt x="132236" y="305251"/>
                    <a:pt x="145397" y="305251"/>
                  </a:cubicBezTo>
                  <a:cubicBezTo>
                    <a:pt x="163036" y="305251"/>
                    <a:pt x="179101" y="298360"/>
                    <a:pt x="191106" y="287122"/>
                  </a:cubicBezTo>
                  <a:lnTo>
                    <a:pt x="196604" y="311401"/>
                  </a:lnTo>
                  <a:cubicBezTo>
                    <a:pt x="197604" y="315814"/>
                    <a:pt x="201991" y="318580"/>
                    <a:pt x="206402" y="317582"/>
                  </a:cubicBezTo>
                  <a:cubicBezTo>
                    <a:pt x="210815" y="316583"/>
                    <a:pt x="213582" y="312195"/>
                    <a:pt x="212583" y="307784"/>
                  </a:cubicBezTo>
                  <a:lnTo>
                    <a:pt x="204124" y="270427"/>
                  </a:lnTo>
                  <a:cubicBezTo>
                    <a:pt x="209530" y="260674"/>
                    <a:pt x="212625" y="249450"/>
                    <a:pt x="212625" y="237506"/>
                  </a:cubicBezTo>
                  <a:cubicBezTo>
                    <a:pt x="212625" y="211886"/>
                    <a:pt x="198435" y="189544"/>
                    <a:pt x="177561" y="178035"/>
                  </a:cubicBezTo>
                  <a:lnTo>
                    <a:pt x="100691" y="88429"/>
                  </a:lnTo>
                  <a:lnTo>
                    <a:pt x="340520" y="88429"/>
                  </a:lnTo>
                  <a:cubicBezTo>
                    <a:pt x="347464" y="88429"/>
                    <a:pt x="353214" y="83272"/>
                    <a:pt x="354180" y="76588"/>
                  </a:cubicBezTo>
                  <a:lnTo>
                    <a:pt x="381880" y="76588"/>
                  </a:lnTo>
                  <a:cubicBezTo>
                    <a:pt x="385621" y="84572"/>
                    <a:pt x="391251" y="91488"/>
                    <a:pt x="398195" y="96736"/>
                  </a:cubicBezTo>
                  <a:lnTo>
                    <a:pt x="398195" y="127212"/>
                  </a:lnTo>
                  <a:lnTo>
                    <a:pt x="365111" y="160586"/>
                  </a:lnTo>
                  <a:cubicBezTo>
                    <a:pt x="361946" y="163779"/>
                    <a:pt x="361946" y="168927"/>
                    <a:pt x="365111" y="172120"/>
                  </a:cubicBezTo>
                  <a:lnTo>
                    <a:pt x="400529" y="207848"/>
                  </a:lnTo>
                  <a:lnTo>
                    <a:pt x="396447" y="210210"/>
                  </a:lnTo>
                  <a:cubicBezTo>
                    <a:pt x="392368" y="212569"/>
                    <a:pt x="389521" y="217507"/>
                    <a:pt x="389521" y="222219"/>
                  </a:cubicBezTo>
                  <a:lnTo>
                    <a:pt x="389521" y="252355"/>
                  </a:lnTo>
                  <a:cubicBezTo>
                    <a:pt x="389521" y="257067"/>
                    <a:pt x="392368" y="262005"/>
                    <a:pt x="396447" y="264363"/>
                  </a:cubicBezTo>
                  <a:lnTo>
                    <a:pt x="422481" y="279427"/>
                  </a:lnTo>
                  <a:cubicBezTo>
                    <a:pt x="424492" y="280589"/>
                    <a:pt x="426890" y="281205"/>
                    <a:pt x="429418" y="281205"/>
                  </a:cubicBezTo>
                  <a:cubicBezTo>
                    <a:pt x="431947" y="281205"/>
                    <a:pt x="434345" y="280590"/>
                    <a:pt x="436357" y="279427"/>
                  </a:cubicBezTo>
                  <a:lnTo>
                    <a:pt x="462389" y="264364"/>
                  </a:lnTo>
                  <a:cubicBezTo>
                    <a:pt x="466468" y="262005"/>
                    <a:pt x="469315" y="257067"/>
                    <a:pt x="469315" y="252355"/>
                  </a:cubicBezTo>
                  <a:lnTo>
                    <a:pt x="469315" y="222219"/>
                  </a:lnTo>
                  <a:cubicBezTo>
                    <a:pt x="469315" y="217508"/>
                    <a:pt x="466468" y="212569"/>
                    <a:pt x="462389" y="210211"/>
                  </a:cubicBezTo>
                  <a:lnTo>
                    <a:pt x="459223" y="208379"/>
                  </a:lnTo>
                  <a:lnTo>
                    <a:pt x="495167" y="172120"/>
                  </a:lnTo>
                  <a:cubicBezTo>
                    <a:pt x="498332" y="168928"/>
                    <a:pt x="498332" y="163779"/>
                    <a:pt x="495167" y="160586"/>
                  </a:cubicBezTo>
                  <a:lnTo>
                    <a:pt x="462081" y="127212"/>
                  </a:lnTo>
                  <a:lnTo>
                    <a:pt x="462081" y="96737"/>
                  </a:lnTo>
                  <a:cubicBezTo>
                    <a:pt x="475062" y="86927"/>
                    <a:pt x="483477" y="71302"/>
                    <a:pt x="483477" y="53732"/>
                  </a:cubicBezTo>
                  <a:cubicBezTo>
                    <a:pt x="483477" y="24105"/>
                    <a:pt x="459549" y="0"/>
                    <a:pt x="430138" y="0"/>
                  </a:cubicBezTo>
                  <a:cubicBezTo>
                    <a:pt x="408838" y="0"/>
                    <a:pt x="390422" y="12649"/>
                    <a:pt x="381881" y="30877"/>
                  </a:cubicBezTo>
                  <a:lnTo>
                    <a:pt x="354181" y="30877"/>
                  </a:lnTo>
                  <a:cubicBezTo>
                    <a:pt x="353214" y="24192"/>
                    <a:pt x="347465" y="19036"/>
                    <a:pt x="340521" y="19036"/>
                  </a:cubicBezTo>
                  <a:lnTo>
                    <a:pt x="185677" y="19036"/>
                  </a:lnTo>
                  <a:cubicBezTo>
                    <a:pt x="181153" y="19036"/>
                    <a:pt x="177485" y="22704"/>
                    <a:pt x="177485" y="27228"/>
                  </a:cubicBezTo>
                  <a:cubicBezTo>
                    <a:pt x="177485" y="31752"/>
                    <a:pt x="181153" y="35419"/>
                    <a:pt x="185677" y="35419"/>
                  </a:cubicBezTo>
                  <a:lnTo>
                    <a:pt x="337958" y="35419"/>
                  </a:lnTo>
                  <a:lnTo>
                    <a:pt x="337958" y="72046"/>
                  </a:lnTo>
                  <a:lnTo>
                    <a:pt x="319565" y="72046"/>
                  </a:lnTo>
                  <a:lnTo>
                    <a:pt x="319565" y="61707"/>
                  </a:lnTo>
                  <a:cubicBezTo>
                    <a:pt x="319565" y="55326"/>
                    <a:pt x="314375" y="50135"/>
                    <a:pt x="307996" y="50135"/>
                  </a:cubicBezTo>
                  <a:lnTo>
                    <a:pt x="271974" y="50135"/>
                  </a:lnTo>
                  <a:cubicBezTo>
                    <a:pt x="265595" y="50135"/>
                    <a:pt x="260405" y="55326"/>
                    <a:pt x="260405" y="61707"/>
                  </a:cubicBezTo>
                  <a:lnTo>
                    <a:pt x="260405" y="72046"/>
                  </a:lnTo>
                  <a:lnTo>
                    <a:pt x="103481" y="72046"/>
                  </a:lnTo>
                  <a:cubicBezTo>
                    <a:pt x="105545" y="66328"/>
                    <a:pt x="106674" y="60161"/>
                    <a:pt x="106674" y="53732"/>
                  </a:cubicBezTo>
                  <a:cubicBezTo>
                    <a:pt x="106674" y="47305"/>
                    <a:pt x="105545" y="41137"/>
                    <a:pt x="103481" y="35419"/>
                  </a:cubicBezTo>
                  <a:lnTo>
                    <a:pt x="139804" y="35419"/>
                  </a:lnTo>
                  <a:cubicBezTo>
                    <a:pt x="144327" y="35419"/>
                    <a:pt x="147995" y="31752"/>
                    <a:pt x="147995" y="27228"/>
                  </a:cubicBezTo>
                  <a:cubicBezTo>
                    <a:pt x="147995" y="22704"/>
                    <a:pt x="144327" y="19036"/>
                    <a:pt x="139804" y="19036"/>
                  </a:cubicBezTo>
                  <a:lnTo>
                    <a:pt x="94017" y="19036"/>
                  </a:lnTo>
                  <a:cubicBezTo>
                    <a:pt x="84225" y="7404"/>
                    <a:pt x="69627" y="0"/>
                    <a:pt x="53336" y="0"/>
                  </a:cubicBezTo>
                  <a:cubicBezTo>
                    <a:pt x="23926" y="3"/>
                    <a:pt x="0" y="24107"/>
                    <a:pt x="0" y="53735"/>
                  </a:cubicBezTo>
                  <a:cubicBezTo>
                    <a:pt x="0" y="78928"/>
                    <a:pt x="17304" y="100116"/>
                    <a:pt x="40564" y="105899"/>
                  </a:cubicBezTo>
                  <a:lnTo>
                    <a:pt x="83026" y="212268"/>
                  </a:lnTo>
                  <a:cubicBezTo>
                    <a:pt x="79903" y="220074"/>
                    <a:pt x="78167" y="228588"/>
                    <a:pt x="78167" y="237508"/>
                  </a:cubicBezTo>
                  <a:cubicBezTo>
                    <a:pt x="78167" y="254925"/>
                    <a:pt x="84727" y="270825"/>
                    <a:pt x="95485" y="282839"/>
                  </a:cubicBezTo>
                  <a:lnTo>
                    <a:pt x="74279" y="376486"/>
                  </a:lnTo>
                  <a:lnTo>
                    <a:pt x="70735" y="376486"/>
                  </a:lnTo>
                  <a:cubicBezTo>
                    <a:pt x="60196" y="376486"/>
                    <a:pt x="51621" y="385061"/>
                    <a:pt x="51621" y="395600"/>
                  </a:cubicBezTo>
                  <a:lnTo>
                    <a:pt x="51621" y="415233"/>
                  </a:lnTo>
                  <a:lnTo>
                    <a:pt x="41714" y="415233"/>
                  </a:lnTo>
                  <a:cubicBezTo>
                    <a:pt x="30991" y="415233"/>
                    <a:pt x="22266" y="423964"/>
                    <a:pt x="22266" y="434695"/>
                  </a:cubicBezTo>
                  <a:lnTo>
                    <a:pt x="22266" y="458629"/>
                  </a:lnTo>
                  <a:lnTo>
                    <a:pt x="14494" y="458629"/>
                  </a:lnTo>
                  <a:cubicBezTo>
                    <a:pt x="9970" y="458629"/>
                    <a:pt x="6302" y="462297"/>
                    <a:pt x="6302" y="466821"/>
                  </a:cubicBezTo>
                  <a:cubicBezTo>
                    <a:pt x="6302" y="471345"/>
                    <a:pt x="9970" y="475012"/>
                    <a:pt x="14494" y="475012"/>
                  </a:cubicBezTo>
                  <a:lnTo>
                    <a:pt x="551022" y="475012"/>
                  </a:lnTo>
                  <a:cubicBezTo>
                    <a:pt x="555546" y="475012"/>
                    <a:pt x="559214" y="471345"/>
                    <a:pt x="559214" y="466821"/>
                  </a:cubicBezTo>
                  <a:cubicBezTo>
                    <a:pt x="559214" y="462296"/>
                    <a:pt x="555546" y="458628"/>
                    <a:pt x="551022" y="458628"/>
                  </a:cubicBezTo>
                  <a:close/>
                  <a:moveTo>
                    <a:pt x="382463" y="166355"/>
                  </a:moveTo>
                  <a:lnTo>
                    <a:pt x="409570" y="139011"/>
                  </a:lnTo>
                  <a:lnTo>
                    <a:pt x="420577" y="139011"/>
                  </a:lnTo>
                  <a:lnTo>
                    <a:pt x="420813" y="139249"/>
                  </a:lnTo>
                  <a:lnTo>
                    <a:pt x="388203" y="172143"/>
                  </a:lnTo>
                  <a:lnTo>
                    <a:pt x="382463" y="166355"/>
                  </a:lnTo>
                  <a:close/>
                  <a:moveTo>
                    <a:pt x="414579" y="122629"/>
                  </a:moveTo>
                  <a:lnTo>
                    <a:pt x="414579" y="105129"/>
                  </a:lnTo>
                  <a:cubicBezTo>
                    <a:pt x="419503" y="106645"/>
                    <a:pt x="424727" y="107467"/>
                    <a:pt x="430138" y="107467"/>
                  </a:cubicBezTo>
                  <a:cubicBezTo>
                    <a:pt x="435549" y="107467"/>
                    <a:pt x="440772" y="106645"/>
                    <a:pt x="445697" y="105129"/>
                  </a:cubicBezTo>
                  <a:lnTo>
                    <a:pt x="445697" y="122629"/>
                  </a:lnTo>
                  <a:lnTo>
                    <a:pt x="414579" y="122629"/>
                  </a:lnTo>
                  <a:close/>
                  <a:moveTo>
                    <a:pt x="452931" y="250909"/>
                  </a:moveTo>
                  <a:lnTo>
                    <a:pt x="429417" y="264514"/>
                  </a:lnTo>
                  <a:lnTo>
                    <a:pt x="405903" y="250908"/>
                  </a:lnTo>
                  <a:lnTo>
                    <a:pt x="405903" y="223668"/>
                  </a:lnTo>
                  <a:lnTo>
                    <a:pt x="429417" y="210063"/>
                  </a:lnTo>
                  <a:lnTo>
                    <a:pt x="452931" y="223667"/>
                  </a:lnTo>
                  <a:lnTo>
                    <a:pt x="452931" y="250909"/>
                  </a:lnTo>
                  <a:close/>
                  <a:moveTo>
                    <a:pt x="444561" y="199898"/>
                  </a:moveTo>
                  <a:lnTo>
                    <a:pt x="436355" y="195150"/>
                  </a:lnTo>
                  <a:cubicBezTo>
                    <a:pt x="434344" y="193988"/>
                    <a:pt x="431946" y="193373"/>
                    <a:pt x="429417" y="193373"/>
                  </a:cubicBezTo>
                  <a:cubicBezTo>
                    <a:pt x="426889" y="193373"/>
                    <a:pt x="424490" y="193988"/>
                    <a:pt x="422480" y="195151"/>
                  </a:cubicBezTo>
                  <a:lnTo>
                    <a:pt x="415190" y="199368"/>
                  </a:lnTo>
                  <a:lnTo>
                    <a:pt x="399738" y="183780"/>
                  </a:lnTo>
                  <a:lnTo>
                    <a:pt x="430139" y="153113"/>
                  </a:lnTo>
                  <a:lnTo>
                    <a:pt x="460541" y="183780"/>
                  </a:lnTo>
                  <a:lnTo>
                    <a:pt x="444561" y="199898"/>
                  </a:lnTo>
                  <a:close/>
                  <a:moveTo>
                    <a:pt x="477813" y="166355"/>
                  </a:moveTo>
                  <a:lnTo>
                    <a:pt x="472371" y="171845"/>
                  </a:lnTo>
                  <a:lnTo>
                    <a:pt x="472075" y="172143"/>
                  </a:lnTo>
                  <a:lnTo>
                    <a:pt x="439465" y="139248"/>
                  </a:lnTo>
                  <a:lnTo>
                    <a:pt x="439699" y="139011"/>
                  </a:lnTo>
                  <a:lnTo>
                    <a:pt x="450707" y="139011"/>
                  </a:lnTo>
                  <a:lnTo>
                    <a:pt x="477813" y="166355"/>
                  </a:lnTo>
                  <a:close/>
                  <a:moveTo>
                    <a:pt x="430138" y="16386"/>
                  </a:moveTo>
                  <a:cubicBezTo>
                    <a:pt x="450515" y="16386"/>
                    <a:pt x="467093" y="33141"/>
                    <a:pt x="467093" y="53736"/>
                  </a:cubicBezTo>
                  <a:cubicBezTo>
                    <a:pt x="467093" y="74329"/>
                    <a:pt x="450516" y="91085"/>
                    <a:pt x="430138" y="91085"/>
                  </a:cubicBezTo>
                  <a:cubicBezTo>
                    <a:pt x="409762" y="91085"/>
                    <a:pt x="393185" y="74330"/>
                    <a:pt x="393185" y="53736"/>
                  </a:cubicBezTo>
                  <a:cubicBezTo>
                    <a:pt x="393184" y="33141"/>
                    <a:pt x="409762" y="16386"/>
                    <a:pt x="430138" y="16386"/>
                  </a:cubicBezTo>
                  <a:close/>
                  <a:moveTo>
                    <a:pt x="354341" y="47263"/>
                  </a:moveTo>
                  <a:lnTo>
                    <a:pt x="377202" y="47263"/>
                  </a:lnTo>
                  <a:cubicBezTo>
                    <a:pt x="376947" y="49387"/>
                    <a:pt x="376801" y="51544"/>
                    <a:pt x="376801" y="53736"/>
                  </a:cubicBezTo>
                  <a:cubicBezTo>
                    <a:pt x="376801" y="55928"/>
                    <a:pt x="376947" y="58084"/>
                    <a:pt x="377202" y="60208"/>
                  </a:cubicBezTo>
                  <a:lnTo>
                    <a:pt x="354341" y="60208"/>
                  </a:lnTo>
                  <a:lnTo>
                    <a:pt x="354341" y="47263"/>
                  </a:lnTo>
                  <a:close/>
                  <a:moveTo>
                    <a:pt x="276788" y="66520"/>
                  </a:moveTo>
                  <a:lnTo>
                    <a:pt x="303181" y="66520"/>
                  </a:lnTo>
                  <a:lnTo>
                    <a:pt x="303181" y="72049"/>
                  </a:lnTo>
                  <a:lnTo>
                    <a:pt x="276788" y="72049"/>
                  </a:lnTo>
                  <a:lnTo>
                    <a:pt x="276788" y="66520"/>
                  </a:lnTo>
                  <a:close/>
                  <a:moveTo>
                    <a:pt x="16383" y="53735"/>
                  </a:moveTo>
                  <a:cubicBezTo>
                    <a:pt x="16383" y="33141"/>
                    <a:pt x="32960" y="16385"/>
                    <a:pt x="53336" y="16385"/>
                  </a:cubicBezTo>
                  <a:cubicBezTo>
                    <a:pt x="73714" y="16385"/>
                    <a:pt x="90291" y="33140"/>
                    <a:pt x="90291" y="53735"/>
                  </a:cubicBezTo>
                  <a:cubicBezTo>
                    <a:pt x="90291" y="74328"/>
                    <a:pt x="73714" y="91084"/>
                    <a:pt x="53336" y="91084"/>
                  </a:cubicBezTo>
                  <a:cubicBezTo>
                    <a:pt x="32960" y="91085"/>
                    <a:pt x="16383" y="74329"/>
                    <a:pt x="16383" y="53735"/>
                  </a:cubicBezTo>
                  <a:close/>
                  <a:moveTo>
                    <a:pt x="58721" y="107194"/>
                  </a:moveTo>
                  <a:cubicBezTo>
                    <a:pt x="68869" y="106164"/>
                    <a:pt x="78177" y="102248"/>
                    <a:pt x="85846" y="96289"/>
                  </a:cubicBezTo>
                  <a:lnTo>
                    <a:pt x="148961" y="169861"/>
                  </a:lnTo>
                  <a:cubicBezTo>
                    <a:pt x="147780" y="169797"/>
                    <a:pt x="146592" y="169763"/>
                    <a:pt x="145396" y="169763"/>
                  </a:cubicBezTo>
                  <a:cubicBezTo>
                    <a:pt x="124549" y="169763"/>
                    <a:pt x="105887" y="179375"/>
                    <a:pt x="93546" y="194431"/>
                  </a:cubicBezTo>
                  <a:lnTo>
                    <a:pt x="58721" y="107194"/>
                  </a:lnTo>
                  <a:close/>
                  <a:moveTo>
                    <a:pt x="94551" y="237507"/>
                  </a:moveTo>
                  <a:cubicBezTo>
                    <a:pt x="94550" y="209187"/>
                    <a:pt x="117360" y="186147"/>
                    <a:pt x="145397" y="186147"/>
                  </a:cubicBezTo>
                  <a:cubicBezTo>
                    <a:pt x="173433" y="186147"/>
                    <a:pt x="196242" y="209187"/>
                    <a:pt x="196242" y="237507"/>
                  </a:cubicBezTo>
                  <a:cubicBezTo>
                    <a:pt x="196242" y="265828"/>
                    <a:pt x="173433" y="288868"/>
                    <a:pt x="145397" y="288868"/>
                  </a:cubicBezTo>
                  <a:cubicBezTo>
                    <a:pt x="117361" y="288868"/>
                    <a:pt x="94551" y="265827"/>
                    <a:pt x="94551" y="237507"/>
                  </a:cubicBezTo>
                  <a:close/>
                  <a:moveTo>
                    <a:pt x="68005" y="395599"/>
                  </a:moveTo>
                  <a:cubicBezTo>
                    <a:pt x="68005" y="394119"/>
                    <a:pt x="69255" y="392868"/>
                    <a:pt x="70735" y="392868"/>
                  </a:cubicBezTo>
                  <a:lnTo>
                    <a:pt x="233369" y="392868"/>
                  </a:lnTo>
                  <a:cubicBezTo>
                    <a:pt x="234849" y="392868"/>
                    <a:pt x="236100" y="394119"/>
                    <a:pt x="236100" y="395599"/>
                  </a:cubicBezTo>
                  <a:lnTo>
                    <a:pt x="236100" y="415232"/>
                  </a:lnTo>
                  <a:lnTo>
                    <a:pt x="68005" y="415232"/>
                  </a:lnTo>
                  <a:lnTo>
                    <a:pt x="68005" y="395599"/>
                  </a:lnTo>
                  <a:close/>
                  <a:moveTo>
                    <a:pt x="284454" y="458628"/>
                  </a:moveTo>
                  <a:lnTo>
                    <a:pt x="38648" y="458628"/>
                  </a:lnTo>
                  <a:lnTo>
                    <a:pt x="38648" y="434693"/>
                  </a:lnTo>
                  <a:cubicBezTo>
                    <a:pt x="38648" y="433026"/>
                    <a:pt x="40052" y="431616"/>
                    <a:pt x="41713" y="431616"/>
                  </a:cubicBezTo>
                  <a:lnTo>
                    <a:pt x="281388" y="431616"/>
                  </a:lnTo>
                  <a:cubicBezTo>
                    <a:pt x="283051" y="431616"/>
                    <a:pt x="284454" y="433025"/>
                    <a:pt x="284454" y="434693"/>
                  </a:cubicBezTo>
                  <a:lnTo>
                    <a:pt x="284454" y="4586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4851766" y="3604107"/>
              <a:ext cx="59471" cy="59875"/>
            </a:xfrm>
            <a:custGeom>
              <a:rect b="b" l="l" r="r" t="t"/>
              <a:pathLst>
                <a:path extrusionOk="0" h="73241" w="72748">
                  <a:moveTo>
                    <a:pt x="36375" y="0"/>
                  </a:moveTo>
                  <a:cubicBezTo>
                    <a:pt x="16318" y="0"/>
                    <a:pt x="0" y="16428"/>
                    <a:pt x="0" y="36621"/>
                  </a:cubicBezTo>
                  <a:cubicBezTo>
                    <a:pt x="-1" y="56814"/>
                    <a:pt x="16318" y="73241"/>
                    <a:pt x="36375" y="73241"/>
                  </a:cubicBezTo>
                  <a:cubicBezTo>
                    <a:pt x="56431" y="73241"/>
                    <a:pt x="72748" y="56814"/>
                    <a:pt x="72748" y="36621"/>
                  </a:cubicBezTo>
                  <a:cubicBezTo>
                    <a:pt x="72748" y="16427"/>
                    <a:pt x="56431" y="0"/>
                    <a:pt x="36375" y="0"/>
                  </a:cubicBezTo>
                  <a:close/>
                  <a:moveTo>
                    <a:pt x="36375" y="56857"/>
                  </a:moveTo>
                  <a:cubicBezTo>
                    <a:pt x="25351" y="56857"/>
                    <a:pt x="16383" y="47779"/>
                    <a:pt x="16383" y="36620"/>
                  </a:cubicBezTo>
                  <a:cubicBezTo>
                    <a:pt x="16382" y="25461"/>
                    <a:pt x="25351" y="16382"/>
                    <a:pt x="36375" y="16382"/>
                  </a:cubicBezTo>
                  <a:cubicBezTo>
                    <a:pt x="47398" y="16382"/>
                    <a:pt x="56365" y="25461"/>
                    <a:pt x="56365" y="36620"/>
                  </a:cubicBezTo>
                  <a:cubicBezTo>
                    <a:pt x="56365" y="47779"/>
                    <a:pt x="47397" y="56857"/>
                    <a:pt x="36375" y="56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4715669" y="3462330"/>
              <a:ext cx="42601" cy="42856"/>
            </a:xfrm>
            <a:custGeom>
              <a:rect b="b" l="l" r="r" t="t"/>
              <a:pathLst>
                <a:path extrusionOk="0" h="52423" w="52111">
                  <a:moveTo>
                    <a:pt x="26055" y="0"/>
                  </a:moveTo>
                  <a:cubicBezTo>
                    <a:pt x="11688" y="0"/>
                    <a:pt x="0" y="11759"/>
                    <a:pt x="0" y="26211"/>
                  </a:cubicBezTo>
                  <a:cubicBezTo>
                    <a:pt x="0" y="40664"/>
                    <a:pt x="11688" y="52424"/>
                    <a:pt x="26055" y="52424"/>
                  </a:cubicBezTo>
                  <a:cubicBezTo>
                    <a:pt x="40423" y="52423"/>
                    <a:pt x="52112" y="40664"/>
                    <a:pt x="52112" y="26211"/>
                  </a:cubicBezTo>
                  <a:cubicBezTo>
                    <a:pt x="52112" y="11759"/>
                    <a:pt x="40423" y="0"/>
                    <a:pt x="26055" y="0"/>
                  </a:cubicBezTo>
                  <a:close/>
                  <a:moveTo>
                    <a:pt x="26055" y="36041"/>
                  </a:moveTo>
                  <a:cubicBezTo>
                    <a:pt x="20722" y="36040"/>
                    <a:pt x="16383" y="31630"/>
                    <a:pt x="16383" y="26211"/>
                  </a:cubicBezTo>
                  <a:cubicBezTo>
                    <a:pt x="16383" y="20792"/>
                    <a:pt x="20722" y="16383"/>
                    <a:pt x="26055" y="16383"/>
                  </a:cubicBezTo>
                  <a:cubicBezTo>
                    <a:pt x="31389" y="16383"/>
                    <a:pt x="35729" y="20792"/>
                    <a:pt x="35729" y="26211"/>
                  </a:cubicBezTo>
                  <a:cubicBezTo>
                    <a:pt x="35729" y="31632"/>
                    <a:pt x="31389" y="36041"/>
                    <a:pt x="26055" y="360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5093068" y="3462330"/>
              <a:ext cx="42599" cy="42856"/>
            </a:xfrm>
            <a:custGeom>
              <a:rect b="b" l="l" r="r" t="t"/>
              <a:pathLst>
                <a:path extrusionOk="0" h="52423" w="52109">
                  <a:moveTo>
                    <a:pt x="26055" y="0"/>
                  </a:moveTo>
                  <a:cubicBezTo>
                    <a:pt x="11688" y="0"/>
                    <a:pt x="0" y="11759"/>
                    <a:pt x="0" y="26211"/>
                  </a:cubicBezTo>
                  <a:cubicBezTo>
                    <a:pt x="-1" y="40665"/>
                    <a:pt x="11688" y="52424"/>
                    <a:pt x="26055" y="52424"/>
                  </a:cubicBezTo>
                  <a:cubicBezTo>
                    <a:pt x="40422" y="52424"/>
                    <a:pt x="52110" y="40665"/>
                    <a:pt x="52110" y="26211"/>
                  </a:cubicBezTo>
                  <a:cubicBezTo>
                    <a:pt x="52110" y="11759"/>
                    <a:pt x="40421" y="0"/>
                    <a:pt x="26055" y="0"/>
                  </a:cubicBezTo>
                  <a:close/>
                  <a:moveTo>
                    <a:pt x="26055" y="36041"/>
                  </a:moveTo>
                  <a:cubicBezTo>
                    <a:pt x="20721" y="36041"/>
                    <a:pt x="16383" y="31632"/>
                    <a:pt x="16383" y="26211"/>
                  </a:cubicBezTo>
                  <a:cubicBezTo>
                    <a:pt x="16382" y="20791"/>
                    <a:pt x="20721" y="16383"/>
                    <a:pt x="26055" y="16383"/>
                  </a:cubicBezTo>
                  <a:cubicBezTo>
                    <a:pt x="31388" y="16383"/>
                    <a:pt x="35726" y="20792"/>
                    <a:pt x="35726" y="26211"/>
                  </a:cubicBezTo>
                  <a:cubicBezTo>
                    <a:pt x="35726" y="31632"/>
                    <a:pt x="31387" y="36041"/>
                    <a:pt x="26055" y="360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5128022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5149726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85"/>
                    <a:pt x="10343" y="0"/>
                    <a:pt x="8192" y="0"/>
                  </a:cubicBezTo>
                  <a:cubicBezTo>
                    <a:pt x="6029" y="0"/>
                    <a:pt x="3921" y="885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>
              <a:off x="5171432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5097078" y="3617147"/>
              <a:ext cx="33403" cy="33446"/>
            </a:xfrm>
            <a:custGeom>
              <a:rect b="b" l="l" r="r" t="t"/>
              <a:pathLst>
                <a:path extrusionOk="0" h="40913" w="40860">
                  <a:moveTo>
                    <a:pt x="20430" y="0"/>
                  </a:moveTo>
                  <a:cubicBezTo>
                    <a:pt x="9165" y="0"/>
                    <a:pt x="0" y="9177"/>
                    <a:pt x="0" y="20456"/>
                  </a:cubicBezTo>
                  <a:cubicBezTo>
                    <a:pt x="0" y="31736"/>
                    <a:pt x="9165" y="40913"/>
                    <a:pt x="20430" y="40913"/>
                  </a:cubicBezTo>
                  <a:cubicBezTo>
                    <a:pt x="31696" y="40913"/>
                    <a:pt x="40861" y="31736"/>
                    <a:pt x="40861" y="20456"/>
                  </a:cubicBezTo>
                  <a:cubicBezTo>
                    <a:pt x="40861" y="9176"/>
                    <a:pt x="31696" y="0"/>
                    <a:pt x="20430" y="0"/>
                  </a:cubicBezTo>
                  <a:close/>
                  <a:moveTo>
                    <a:pt x="20430" y="24529"/>
                  </a:moveTo>
                  <a:cubicBezTo>
                    <a:pt x="18198" y="24529"/>
                    <a:pt x="16383" y="22702"/>
                    <a:pt x="16383" y="20455"/>
                  </a:cubicBezTo>
                  <a:cubicBezTo>
                    <a:pt x="16383" y="18209"/>
                    <a:pt x="18198" y="16382"/>
                    <a:pt x="20430" y="16382"/>
                  </a:cubicBezTo>
                  <a:cubicBezTo>
                    <a:pt x="22662" y="16382"/>
                    <a:pt x="24478" y="18209"/>
                    <a:pt x="24478" y="20455"/>
                  </a:cubicBezTo>
                  <a:cubicBezTo>
                    <a:pt x="24478" y="22702"/>
                    <a:pt x="22662" y="24529"/>
                    <a:pt x="20430" y="24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1" name="Google Shape;1661;p28"/>
          <p:cNvGrpSpPr/>
          <p:nvPr/>
        </p:nvGrpSpPr>
        <p:grpSpPr>
          <a:xfrm>
            <a:off x="6159449" y="2652037"/>
            <a:ext cx="457310" cy="420490"/>
            <a:chOff x="6390348" y="3423732"/>
            <a:chExt cx="457310" cy="420490"/>
          </a:xfrm>
        </p:grpSpPr>
        <p:sp>
          <p:nvSpPr>
            <p:cNvPr id="1662" name="Google Shape;1662;p28"/>
            <p:cNvSpPr/>
            <p:nvPr/>
          </p:nvSpPr>
          <p:spPr>
            <a:xfrm>
              <a:off x="6668162" y="3454417"/>
              <a:ext cx="39309" cy="47050"/>
            </a:xfrm>
            <a:custGeom>
              <a:rect b="b" l="l" r="r" t="t"/>
              <a:pathLst>
                <a:path extrusionOk="0" h="57554" w="48085">
                  <a:moveTo>
                    <a:pt x="24043" y="0"/>
                  </a:moveTo>
                  <a:cubicBezTo>
                    <a:pt x="10786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6" y="57554"/>
                    <a:pt x="24043" y="57554"/>
                  </a:cubicBezTo>
                  <a:cubicBezTo>
                    <a:pt x="37300" y="57554"/>
                    <a:pt x="48086" y="46755"/>
                    <a:pt x="48086" y="33483"/>
                  </a:cubicBezTo>
                  <a:lnTo>
                    <a:pt x="48086" y="24071"/>
                  </a:lnTo>
                  <a:cubicBezTo>
                    <a:pt x="48086" y="10799"/>
                    <a:pt x="37300" y="0"/>
                    <a:pt x="24043" y="0"/>
                  </a:cubicBezTo>
                  <a:close/>
                  <a:moveTo>
                    <a:pt x="31703" y="33483"/>
                  </a:moveTo>
                  <a:cubicBezTo>
                    <a:pt x="31703" y="37723"/>
                    <a:pt x="28266" y="41171"/>
                    <a:pt x="24043" y="41171"/>
                  </a:cubicBezTo>
                  <a:cubicBezTo>
                    <a:pt x="19819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9" y="16383"/>
                    <a:pt x="24043" y="16383"/>
                  </a:cubicBezTo>
                  <a:cubicBezTo>
                    <a:pt x="28266" y="16383"/>
                    <a:pt x="31703" y="19831"/>
                    <a:pt x="31703" y="24071"/>
                  </a:cubicBezTo>
                  <a:lnTo>
                    <a:pt x="31703" y="334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6764181" y="3454417"/>
              <a:ext cx="39309" cy="47050"/>
            </a:xfrm>
            <a:custGeom>
              <a:rect b="b" l="l" r="r" t="t"/>
              <a:pathLst>
                <a:path extrusionOk="0" h="57554" w="48084">
                  <a:moveTo>
                    <a:pt x="24042" y="0"/>
                  </a:moveTo>
                  <a:cubicBezTo>
                    <a:pt x="10785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5" y="57554"/>
                    <a:pt x="24042" y="57554"/>
                  </a:cubicBezTo>
                  <a:cubicBezTo>
                    <a:pt x="37299" y="57554"/>
                    <a:pt x="48085" y="46755"/>
                    <a:pt x="48085" y="33483"/>
                  </a:cubicBezTo>
                  <a:lnTo>
                    <a:pt x="48085" y="24071"/>
                  </a:lnTo>
                  <a:cubicBezTo>
                    <a:pt x="48085" y="10798"/>
                    <a:pt x="37299" y="0"/>
                    <a:pt x="24042" y="0"/>
                  </a:cubicBezTo>
                  <a:close/>
                  <a:moveTo>
                    <a:pt x="31702" y="33483"/>
                  </a:moveTo>
                  <a:cubicBezTo>
                    <a:pt x="31702" y="37723"/>
                    <a:pt x="28265" y="41171"/>
                    <a:pt x="24042" y="41171"/>
                  </a:cubicBezTo>
                  <a:cubicBezTo>
                    <a:pt x="19819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9" y="16383"/>
                    <a:pt x="24042" y="16383"/>
                  </a:cubicBezTo>
                  <a:cubicBezTo>
                    <a:pt x="28265" y="16383"/>
                    <a:pt x="31702" y="19831"/>
                    <a:pt x="31702" y="24071"/>
                  </a:cubicBezTo>
                  <a:lnTo>
                    <a:pt x="31702" y="334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>
              <a:off x="6808349" y="3454417"/>
              <a:ext cx="39309" cy="47050"/>
            </a:xfrm>
            <a:custGeom>
              <a:rect b="b" l="l" r="r" t="t"/>
              <a:pathLst>
                <a:path extrusionOk="0" h="57554" w="48084">
                  <a:moveTo>
                    <a:pt x="24041" y="0"/>
                  </a:moveTo>
                  <a:cubicBezTo>
                    <a:pt x="10785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5" y="57554"/>
                    <a:pt x="24041" y="57554"/>
                  </a:cubicBezTo>
                  <a:cubicBezTo>
                    <a:pt x="37299" y="57554"/>
                    <a:pt x="48085" y="46755"/>
                    <a:pt x="48085" y="33483"/>
                  </a:cubicBezTo>
                  <a:lnTo>
                    <a:pt x="48085" y="24071"/>
                  </a:lnTo>
                  <a:cubicBezTo>
                    <a:pt x="48085" y="10798"/>
                    <a:pt x="37299" y="0"/>
                    <a:pt x="24041" y="0"/>
                  </a:cubicBezTo>
                  <a:close/>
                  <a:moveTo>
                    <a:pt x="31702" y="33483"/>
                  </a:moveTo>
                  <a:cubicBezTo>
                    <a:pt x="31702" y="37723"/>
                    <a:pt x="28264" y="41171"/>
                    <a:pt x="24041" y="41171"/>
                  </a:cubicBezTo>
                  <a:cubicBezTo>
                    <a:pt x="19818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8" y="16383"/>
                    <a:pt x="24041" y="16383"/>
                  </a:cubicBezTo>
                  <a:cubicBezTo>
                    <a:pt x="28264" y="16383"/>
                    <a:pt x="31702" y="19831"/>
                    <a:pt x="31702" y="24071"/>
                  </a:cubicBezTo>
                  <a:lnTo>
                    <a:pt x="31702" y="334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6710412" y="3454417"/>
              <a:ext cx="20590" cy="47050"/>
            </a:xfrm>
            <a:custGeom>
              <a:rect b="b" l="l" r="r" t="t"/>
              <a:pathLst>
                <a:path extrusionOk="0" h="57554" w="25187">
                  <a:moveTo>
                    <a:pt x="1699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4" y="16383"/>
                  </a:lnTo>
                  <a:lnTo>
                    <a:pt x="8804" y="49362"/>
                  </a:lnTo>
                  <a:cubicBezTo>
                    <a:pt x="8804" y="53888"/>
                    <a:pt x="12471" y="57554"/>
                    <a:pt x="16996" y="57554"/>
                  </a:cubicBezTo>
                  <a:cubicBezTo>
                    <a:pt x="21521" y="57554"/>
                    <a:pt x="25188" y="53888"/>
                    <a:pt x="25188" y="49362"/>
                  </a:cubicBezTo>
                  <a:lnTo>
                    <a:pt x="25188" y="8192"/>
                  </a:lnTo>
                  <a:cubicBezTo>
                    <a:pt x="25188" y="3667"/>
                    <a:pt x="21521" y="0"/>
                    <a:pt x="16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6736816" y="3454417"/>
              <a:ext cx="20592" cy="47050"/>
            </a:xfrm>
            <a:custGeom>
              <a:rect b="b" l="l" r="r" t="t"/>
              <a:pathLst>
                <a:path extrusionOk="0" h="57554" w="25189">
                  <a:moveTo>
                    <a:pt x="1699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7" y="16383"/>
                  </a:lnTo>
                  <a:lnTo>
                    <a:pt x="8807" y="49362"/>
                  </a:lnTo>
                  <a:cubicBezTo>
                    <a:pt x="8807" y="53888"/>
                    <a:pt x="12474" y="57554"/>
                    <a:pt x="16998" y="57554"/>
                  </a:cubicBezTo>
                  <a:cubicBezTo>
                    <a:pt x="21523" y="57554"/>
                    <a:pt x="25190" y="53888"/>
                    <a:pt x="25190" y="49362"/>
                  </a:cubicBezTo>
                  <a:lnTo>
                    <a:pt x="25190" y="8192"/>
                  </a:lnTo>
                  <a:cubicBezTo>
                    <a:pt x="25190" y="3667"/>
                    <a:pt x="21523" y="0"/>
                    <a:pt x="16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6808349" y="3514697"/>
              <a:ext cx="39309" cy="47052"/>
            </a:xfrm>
            <a:custGeom>
              <a:rect b="b" l="l" r="r" t="t"/>
              <a:pathLst>
                <a:path extrusionOk="0" h="57556" w="48084">
                  <a:moveTo>
                    <a:pt x="24041" y="0"/>
                  </a:moveTo>
                  <a:cubicBezTo>
                    <a:pt x="10785" y="0"/>
                    <a:pt x="0" y="10800"/>
                    <a:pt x="0" y="24073"/>
                  </a:cubicBezTo>
                  <a:lnTo>
                    <a:pt x="0" y="33485"/>
                  </a:lnTo>
                  <a:cubicBezTo>
                    <a:pt x="0" y="46758"/>
                    <a:pt x="10785" y="57556"/>
                    <a:pt x="24041" y="57556"/>
                  </a:cubicBezTo>
                  <a:cubicBezTo>
                    <a:pt x="37299" y="57556"/>
                    <a:pt x="48085" y="46758"/>
                    <a:pt x="48085" y="33485"/>
                  </a:cubicBezTo>
                  <a:lnTo>
                    <a:pt x="48085" y="24073"/>
                  </a:lnTo>
                  <a:cubicBezTo>
                    <a:pt x="48085" y="10800"/>
                    <a:pt x="37299" y="0"/>
                    <a:pt x="24041" y="0"/>
                  </a:cubicBezTo>
                  <a:close/>
                  <a:moveTo>
                    <a:pt x="31702" y="33485"/>
                  </a:moveTo>
                  <a:cubicBezTo>
                    <a:pt x="31702" y="37725"/>
                    <a:pt x="28264" y="41173"/>
                    <a:pt x="24041" y="41173"/>
                  </a:cubicBezTo>
                  <a:cubicBezTo>
                    <a:pt x="19818" y="41173"/>
                    <a:pt x="16383" y="37725"/>
                    <a:pt x="16383" y="33485"/>
                  </a:cubicBezTo>
                  <a:lnTo>
                    <a:pt x="16383" y="24073"/>
                  </a:lnTo>
                  <a:cubicBezTo>
                    <a:pt x="16383" y="19832"/>
                    <a:pt x="19818" y="16383"/>
                    <a:pt x="24041" y="16383"/>
                  </a:cubicBezTo>
                  <a:cubicBezTo>
                    <a:pt x="28264" y="16383"/>
                    <a:pt x="31702" y="19832"/>
                    <a:pt x="31702" y="24073"/>
                  </a:cubicBezTo>
                  <a:lnTo>
                    <a:pt x="31702" y="334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6738225" y="3514697"/>
              <a:ext cx="39309" cy="47052"/>
            </a:xfrm>
            <a:custGeom>
              <a:rect b="b" l="l" r="r" t="t"/>
              <a:pathLst>
                <a:path extrusionOk="0" h="57556" w="48084">
                  <a:moveTo>
                    <a:pt x="24041" y="0"/>
                  </a:moveTo>
                  <a:cubicBezTo>
                    <a:pt x="10785" y="0"/>
                    <a:pt x="0" y="10800"/>
                    <a:pt x="0" y="24073"/>
                  </a:cubicBezTo>
                  <a:lnTo>
                    <a:pt x="0" y="33485"/>
                  </a:lnTo>
                  <a:cubicBezTo>
                    <a:pt x="0" y="46758"/>
                    <a:pt x="10785" y="57556"/>
                    <a:pt x="24041" y="57556"/>
                  </a:cubicBezTo>
                  <a:cubicBezTo>
                    <a:pt x="37299" y="57556"/>
                    <a:pt x="48085" y="46758"/>
                    <a:pt x="48085" y="33485"/>
                  </a:cubicBezTo>
                  <a:lnTo>
                    <a:pt x="48085" y="24073"/>
                  </a:lnTo>
                  <a:cubicBezTo>
                    <a:pt x="48085" y="10800"/>
                    <a:pt x="37299" y="0"/>
                    <a:pt x="24041" y="0"/>
                  </a:cubicBezTo>
                  <a:close/>
                  <a:moveTo>
                    <a:pt x="31702" y="33485"/>
                  </a:moveTo>
                  <a:cubicBezTo>
                    <a:pt x="31702" y="37725"/>
                    <a:pt x="28265" y="41173"/>
                    <a:pt x="24041" y="41173"/>
                  </a:cubicBezTo>
                  <a:cubicBezTo>
                    <a:pt x="19818" y="41173"/>
                    <a:pt x="16383" y="37725"/>
                    <a:pt x="16383" y="33485"/>
                  </a:cubicBezTo>
                  <a:lnTo>
                    <a:pt x="16383" y="24073"/>
                  </a:lnTo>
                  <a:cubicBezTo>
                    <a:pt x="16383" y="19832"/>
                    <a:pt x="19818" y="16383"/>
                    <a:pt x="24041" y="16383"/>
                  </a:cubicBezTo>
                  <a:cubicBezTo>
                    <a:pt x="28264" y="16383"/>
                    <a:pt x="31702" y="19832"/>
                    <a:pt x="31702" y="24073"/>
                  </a:cubicBezTo>
                  <a:lnTo>
                    <a:pt x="31702" y="334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6781155" y="3514697"/>
              <a:ext cx="20590" cy="47052"/>
            </a:xfrm>
            <a:custGeom>
              <a:rect b="b" l="l" r="r" t="t"/>
              <a:pathLst>
                <a:path extrusionOk="0" h="57556" w="25187">
                  <a:moveTo>
                    <a:pt x="1699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4" y="16383"/>
                  </a:lnTo>
                  <a:lnTo>
                    <a:pt x="8804" y="49365"/>
                  </a:lnTo>
                  <a:cubicBezTo>
                    <a:pt x="8804" y="53890"/>
                    <a:pt x="12471" y="57556"/>
                    <a:pt x="16996" y="57556"/>
                  </a:cubicBezTo>
                  <a:cubicBezTo>
                    <a:pt x="21521" y="57556"/>
                    <a:pt x="25188" y="53890"/>
                    <a:pt x="25188" y="49365"/>
                  </a:cubicBezTo>
                  <a:lnTo>
                    <a:pt x="25188" y="8192"/>
                  </a:lnTo>
                  <a:cubicBezTo>
                    <a:pt x="25188" y="3667"/>
                    <a:pt x="21520" y="0"/>
                    <a:pt x="16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6684671" y="3514697"/>
              <a:ext cx="20591" cy="47052"/>
            </a:xfrm>
            <a:custGeom>
              <a:rect b="b" l="l" r="r" t="t"/>
              <a:pathLst>
                <a:path extrusionOk="0" h="57556" w="25188">
                  <a:moveTo>
                    <a:pt x="16997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5" y="16383"/>
                  </a:lnTo>
                  <a:lnTo>
                    <a:pt x="8805" y="49365"/>
                  </a:lnTo>
                  <a:cubicBezTo>
                    <a:pt x="8805" y="53890"/>
                    <a:pt x="12473" y="57556"/>
                    <a:pt x="16997" y="57556"/>
                  </a:cubicBezTo>
                  <a:cubicBezTo>
                    <a:pt x="21522" y="57556"/>
                    <a:pt x="25189" y="53890"/>
                    <a:pt x="25189" y="49365"/>
                  </a:cubicBezTo>
                  <a:lnTo>
                    <a:pt x="25189" y="8192"/>
                  </a:lnTo>
                  <a:cubicBezTo>
                    <a:pt x="25189" y="3667"/>
                    <a:pt x="21522" y="0"/>
                    <a:pt x="16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6711076" y="3514697"/>
              <a:ext cx="20592" cy="47052"/>
            </a:xfrm>
            <a:custGeom>
              <a:rect b="b" l="l" r="r" t="t"/>
              <a:pathLst>
                <a:path extrusionOk="0" h="57556" w="25189">
                  <a:moveTo>
                    <a:pt x="16998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7" y="16383"/>
                  </a:lnTo>
                  <a:lnTo>
                    <a:pt x="8807" y="49365"/>
                  </a:lnTo>
                  <a:cubicBezTo>
                    <a:pt x="8807" y="53890"/>
                    <a:pt x="12473" y="57556"/>
                    <a:pt x="16998" y="57556"/>
                  </a:cubicBezTo>
                  <a:cubicBezTo>
                    <a:pt x="21523" y="57556"/>
                    <a:pt x="25190" y="53890"/>
                    <a:pt x="25190" y="49365"/>
                  </a:cubicBezTo>
                  <a:lnTo>
                    <a:pt x="25190" y="8192"/>
                  </a:lnTo>
                  <a:cubicBezTo>
                    <a:pt x="25190" y="3667"/>
                    <a:pt x="21522" y="0"/>
                    <a:pt x="16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6390348" y="3423732"/>
              <a:ext cx="334210" cy="420490"/>
            </a:xfrm>
            <a:custGeom>
              <a:rect b="b" l="l" r="r" t="t"/>
              <a:pathLst>
                <a:path extrusionOk="0" h="514361" w="408820">
                  <a:moveTo>
                    <a:pt x="405334" y="246882"/>
                  </a:moveTo>
                  <a:lnTo>
                    <a:pt x="356729" y="164640"/>
                  </a:lnTo>
                  <a:cubicBezTo>
                    <a:pt x="353633" y="120816"/>
                    <a:pt x="334517" y="79964"/>
                    <a:pt x="302764" y="49413"/>
                  </a:cubicBezTo>
                  <a:cubicBezTo>
                    <a:pt x="299504" y="46275"/>
                    <a:pt x="294318" y="46375"/>
                    <a:pt x="291182" y="49636"/>
                  </a:cubicBezTo>
                  <a:cubicBezTo>
                    <a:pt x="288045" y="52896"/>
                    <a:pt x="288146" y="58081"/>
                    <a:pt x="291405" y="61217"/>
                  </a:cubicBezTo>
                  <a:cubicBezTo>
                    <a:pt x="320664" y="89369"/>
                    <a:pt x="338102" y="127153"/>
                    <a:pt x="340506" y="167609"/>
                  </a:cubicBezTo>
                  <a:cubicBezTo>
                    <a:pt x="340582" y="168908"/>
                    <a:pt x="340968" y="170171"/>
                    <a:pt x="341630" y="171290"/>
                  </a:cubicBezTo>
                  <a:lnTo>
                    <a:pt x="391228" y="255215"/>
                  </a:lnTo>
                  <a:cubicBezTo>
                    <a:pt x="392491" y="257354"/>
                    <a:pt x="392489" y="258607"/>
                    <a:pt x="392467" y="258743"/>
                  </a:cubicBezTo>
                  <a:cubicBezTo>
                    <a:pt x="392315" y="258912"/>
                    <a:pt x="391246" y="259544"/>
                    <a:pt x="388784" y="259544"/>
                  </a:cubicBezTo>
                  <a:lnTo>
                    <a:pt x="348997" y="259544"/>
                  </a:lnTo>
                  <a:cubicBezTo>
                    <a:pt x="344471" y="259544"/>
                    <a:pt x="340805" y="263211"/>
                    <a:pt x="340805" y="267736"/>
                  </a:cubicBezTo>
                  <a:lnTo>
                    <a:pt x="340805" y="318374"/>
                  </a:lnTo>
                  <a:lnTo>
                    <a:pt x="284119" y="318374"/>
                  </a:lnTo>
                  <a:cubicBezTo>
                    <a:pt x="279594" y="318374"/>
                    <a:pt x="275927" y="322041"/>
                    <a:pt x="275927" y="326566"/>
                  </a:cubicBezTo>
                  <a:cubicBezTo>
                    <a:pt x="275927" y="331091"/>
                    <a:pt x="279594" y="334757"/>
                    <a:pt x="284119" y="334757"/>
                  </a:cubicBezTo>
                  <a:lnTo>
                    <a:pt x="340805" y="334757"/>
                  </a:lnTo>
                  <a:lnTo>
                    <a:pt x="340805" y="370341"/>
                  </a:lnTo>
                  <a:cubicBezTo>
                    <a:pt x="340805" y="383381"/>
                    <a:pt x="330225" y="393988"/>
                    <a:pt x="317220" y="393988"/>
                  </a:cubicBezTo>
                  <a:lnTo>
                    <a:pt x="202029" y="393988"/>
                  </a:lnTo>
                  <a:cubicBezTo>
                    <a:pt x="189024" y="393988"/>
                    <a:pt x="178443" y="383380"/>
                    <a:pt x="178443" y="370341"/>
                  </a:cubicBezTo>
                  <a:lnTo>
                    <a:pt x="178443" y="346163"/>
                  </a:lnTo>
                  <a:cubicBezTo>
                    <a:pt x="178443" y="341824"/>
                    <a:pt x="175058" y="338237"/>
                    <a:pt x="170727" y="337986"/>
                  </a:cubicBezTo>
                  <a:cubicBezTo>
                    <a:pt x="166966" y="337767"/>
                    <a:pt x="163241" y="337412"/>
                    <a:pt x="159557" y="336939"/>
                  </a:cubicBezTo>
                  <a:lnTo>
                    <a:pt x="159557" y="255837"/>
                  </a:lnTo>
                  <a:cubicBezTo>
                    <a:pt x="159574" y="254952"/>
                    <a:pt x="160409" y="252930"/>
                    <a:pt x="161022" y="252295"/>
                  </a:cubicBezTo>
                  <a:lnTo>
                    <a:pt x="170221" y="243079"/>
                  </a:lnTo>
                  <a:cubicBezTo>
                    <a:pt x="173901" y="239391"/>
                    <a:pt x="176472" y="233177"/>
                    <a:pt x="176472" y="227966"/>
                  </a:cubicBezTo>
                  <a:lnTo>
                    <a:pt x="176472" y="210215"/>
                  </a:lnTo>
                  <a:cubicBezTo>
                    <a:pt x="176472" y="205690"/>
                    <a:pt x="172806" y="202023"/>
                    <a:pt x="168281" y="202023"/>
                  </a:cubicBezTo>
                  <a:cubicBezTo>
                    <a:pt x="163756" y="202023"/>
                    <a:pt x="160089" y="205690"/>
                    <a:pt x="160089" y="210215"/>
                  </a:cubicBezTo>
                  <a:lnTo>
                    <a:pt x="160089" y="227964"/>
                  </a:lnTo>
                  <a:cubicBezTo>
                    <a:pt x="160073" y="228849"/>
                    <a:pt x="159237" y="230872"/>
                    <a:pt x="158625" y="231506"/>
                  </a:cubicBezTo>
                  <a:lnTo>
                    <a:pt x="149426" y="240723"/>
                  </a:lnTo>
                  <a:cubicBezTo>
                    <a:pt x="145745" y="244412"/>
                    <a:pt x="143174" y="250625"/>
                    <a:pt x="143174" y="255836"/>
                  </a:cubicBezTo>
                  <a:lnTo>
                    <a:pt x="143174" y="333968"/>
                  </a:lnTo>
                  <a:cubicBezTo>
                    <a:pt x="139601" y="333125"/>
                    <a:pt x="136075" y="332165"/>
                    <a:pt x="132600" y="331087"/>
                  </a:cubicBezTo>
                  <a:lnTo>
                    <a:pt x="132600" y="207282"/>
                  </a:lnTo>
                  <a:cubicBezTo>
                    <a:pt x="141537" y="203941"/>
                    <a:pt x="147928" y="195334"/>
                    <a:pt x="147928" y="185237"/>
                  </a:cubicBezTo>
                  <a:cubicBezTo>
                    <a:pt x="147928" y="172252"/>
                    <a:pt x="137378" y="161688"/>
                    <a:pt x="124409" y="161688"/>
                  </a:cubicBezTo>
                  <a:cubicBezTo>
                    <a:pt x="111439" y="161688"/>
                    <a:pt x="100888" y="172252"/>
                    <a:pt x="100888" y="185237"/>
                  </a:cubicBezTo>
                  <a:cubicBezTo>
                    <a:pt x="100888" y="195334"/>
                    <a:pt x="107281" y="203943"/>
                    <a:pt x="116217" y="207282"/>
                  </a:cubicBezTo>
                  <a:lnTo>
                    <a:pt x="116217" y="324988"/>
                  </a:lnTo>
                  <a:cubicBezTo>
                    <a:pt x="112162" y="323222"/>
                    <a:pt x="108192" y="321299"/>
                    <a:pt x="104321" y="319216"/>
                  </a:cubicBezTo>
                  <a:lnTo>
                    <a:pt x="104321" y="237036"/>
                  </a:lnTo>
                  <a:cubicBezTo>
                    <a:pt x="104321" y="231826"/>
                    <a:pt x="101750" y="225611"/>
                    <a:pt x="98069" y="221923"/>
                  </a:cubicBezTo>
                  <a:lnTo>
                    <a:pt x="81208" y="205030"/>
                  </a:lnTo>
                  <a:cubicBezTo>
                    <a:pt x="80593" y="204392"/>
                    <a:pt x="79758" y="202369"/>
                    <a:pt x="79742" y="201488"/>
                  </a:cubicBezTo>
                  <a:lnTo>
                    <a:pt x="79742" y="149031"/>
                  </a:lnTo>
                  <a:cubicBezTo>
                    <a:pt x="88678" y="145690"/>
                    <a:pt x="95070" y="137082"/>
                    <a:pt x="95070" y="126984"/>
                  </a:cubicBezTo>
                  <a:cubicBezTo>
                    <a:pt x="95070" y="113998"/>
                    <a:pt x="84519" y="103435"/>
                    <a:pt x="71550" y="103435"/>
                  </a:cubicBezTo>
                  <a:cubicBezTo>
                    <a:pt x="58581" y="103435"/>
                    <a:pt x="48030" y="113998"/>
                    <a:pt x="48030" y="126984"/>
                  </a:cubicBezTo>
                  <a:cubicBezTo>
                    <a:pt x="48030" y="137082"/>
                    <a:pt x="54422" y="145691"/>
                    <a:pt x="63358" y="149031"/>
                  </a:cubicBezTo>
                  <a:lnTo>
                    <a:pt x="63358" y="201488"/>
                  </a:lnTo>
                  <a:cubicBezTo>
                    <a:pt x="63358" y="206699"/>
                    <a:pt x="65929" y="212912"/>
                    <a:pt x="69610" y="216601"/>
                  </a:cubicBezTo>
                  <a:lnTo>
                    <a:pt x="86471" y="233494"/>
                  </a:lnTo>
                  <a:cubicBezTo>
                    <a:pt x="87086" y="234132"/>
                    <a:pt x="87921" y="236153"/>
                    <a:pt x="87937" y="237036"/>
                  </a:cubicBezTo>
                  <a:lnTo>
                    <a:pt x="87937" y="309078"/>
                  </a:lnTo>
                  <a:cubicBezTo>
                    <a:pt x="46490" y="279864"/>
                    <a:pt x="19559" y="231556"/>
                    <a:pt x="19559" y="177327"/>
                  </a:cubicBezTo>
                  <a:cubicBezTo>
                    <a:pt x="19559" y="112972"/>
                    <a:pt x="57457" y="57328"/>
                    <a:pt x="112060" y="31598"/>
                  </a:cubicBezTo>
                  <a:lnTo>
                    <a:pt x="112060" y="68749"/>
                  </a:lnTo>
                  <a:cubicBezTo>
                    <a:pt x="103123" y="72089"/>
                    <a:pt x="96731" y="80697"/>
                    <a:pt x="96731" y="90796"/>
                  </a:cubicBezTo>
                  <a:cubicBezTo>
                    <a:pt x="96731" y="103781"/>
                    <a:pt x="107282" y="114345"/>
                    <a:pt x="120252" y="114345"/>
                  </a:cubicBezTo>
                  <a:cubicBezTo>
                    <a:pt x="133221" y="114345"/>
                    <a:pt x="143772" y="103781"/>
                    <a:pt x="143772" y="90796"/>
                  </a:cubicBezTo>
                  <a:cubicBezTo>
                    <a:pt x="143772" y="80698"/>
                    <a:pt x="137379" y="72090"/>
                    <a:pt x="128443" y="68749"/>
                  </a:cubicBezTo>
                  <a:lnTo>
                    <a:pt x="128443" y="24952"/>
                  </a:lnTo>
                  <a:cubicBezTo>
                    <a:pt x="144685" y="19400"/>
                    <a:pt x="162089" y="16383"/>
                    <a:pt x="180182" y="16383"/>
                  </a:cubicBezTo>
                  <a:cubicBezTo>
                    <a:pt x="205399" y="16383"/>
                    <a:pt x="229531" y="22068"/>
                    <a:pt x="251911" y="33282"/>
                  </a:cubicBezTo>
                  <a:cubicBezTo>
                    <a:pt x="255956" y="35311"/>
                    <a:pt x="260879" y="33672"/>
                    <a:pt x="262903" y="29627"/>
                  </a:cubicBezTo>
                  <a:cubicBezTo>
                    <a:pt x="264929" y="25583"/>
                    <a:pt x="263294" y="20661"/>
                    <a:pt x="259248" y="18635"/>
                  </a:cubicBezTo>
                  <a:cubicBezTo>
                    <a:pt x="234571" y="6270"/>
                    <a:pt x="207969" y="0"/>
                    <a:pt x="180181" y="0"/>
                  </a:cubicBezTo>
                  <a:cubicBezTo>
                    <a:pt x="82579" y="0"/>
                    <a:pt x="3175" y="79548"/>
                    <a:pt x="3175" y="177326"/>
                  </a:cubicBezTo>
                  <a:cubicBezTo>
                    <a:pt x="3175" y="238040"/>
                    <a:pt x="33822" y="292014"/>
                    <a:pt x="80758" y="324027"/>
                  </a:cubicBezTo>
                  <a:lnTo>
                    <a:pt x="80758" y="351661"/>
                  </a:lnTo>
                  <a:lnTo>
                    <a:pt x="71488" y="351661"/>
                  </a:lnTo>
                  <a:cubicBezTo>
                    <a:pt x="63959" y="351661"/>
                    <a:pt x="57835" y="357785"/>
                    <a:pt x="57835" y="365314"/>
                  </a:cubicBezTo>
                  <a:lnTo>
                    <a:pt x="57835" y="373569"/>
                  </a:lnTo>
                  <a:cubicBezTo>
                    <a:pt x="56915" y="373737"/>
                    <a:pt x="55655" y="373904"/>
                    <a:pt x="54485" y="373904"/>
                  </a:cubicBezTo>
                  <a:cubicBezTo>
                    <a:pt x="54426" y="373904"/>
                    <a:pt x="54372" y="373904"/>
                    <a:pt x="54318" y="373903"/>
                  </a:cubicBezTo>
                  <a:lnTo>
                    <a:pt x="49418" y="368958"/>
                  </a:lnTo>
                  <a:cubicBezTo>
                    <a:pt x="46845" y="366360"/>
                    <a:pt x="43414" y="364930"/>
                    <a:pt x="39756" y="364930"/>
                  </a:cubicBezTo>
                  <a:cubicBezTo>
                    <a:pt x="36097" y="364930"/>
                    <a:pt x="32665" y="366360"/>
                    <a:pt x="30093" y="368958"/>
                  </a:cubicBezTo>
                  <a:lnTo>
                    <a:pt x="17098" y="382077"/>
                  </a:lnTo>
                  <a:cubicBezTo>
                    <a:pt x="11830" y="387395"/>
                    <a:pt x="11830" y="396050"/>
                    <a:pt x="17098" y="401368"/>
                  </a:cubicBezTo>
                  <a:lnTo>
                    <a:pt x="22866" y="407189"/>
                  </a:lnTo>
                  <a:cubicBezTo>
                    <a:pt x="22199" y="408160"/>
                    <a:pt x="21251" y="409333"/>
                    <a:pt x="20518" y="410055"/>
                  </a:cubicBezTo>
                  <a:lnTo>
                    <a:pt x="13653" y="410055"/>
                  </a:lnTo>
                  <a:cubicBezTo>
                    <a:pt x="6124" y="410055"/>
                    <a:pt x="0" y="416179"/>
                    <a:pt x="0" y="423708"/>
                  </a:cubicBezTo>
                  <a:lnTo>
                    <a:pt x="0" y="442316"/>
                  </a:lnTo>
                  <a:cubicBezTo>
                    <a:pt x="0" y="449845"/>
                    <a:pt x="6124" y="455969"/>
                    <a:pt x="13653" y="455969"/>
                  </a:cubicBezTo>
                  <a:lnTo>
                    <a:pt x="21696" y="455969"/>
                  </a:lnTo>
                  <a:cubicBezTo>
                    <a:pt x="21903" y="457133"/>
                    <a:pt x="22054" y="458643"/>
                    <a:pt x="22037" y="459670"/>
                  </a:cubicBezTo>
                  <a:lnTo>
                    <a:pt x="17098" y="464655"/>
                  </a:lnTo>
                  <a:cubicBezTo>
                    <a:pt x="11830" y="469973"/>
                    <a:pt x="11830" y="478628"/>
                    <a:pt x="17096" y="483944"/>
                  </a:cubicBezTo>
                  <a:lnTo>
                    <a:pt x="30093" y="497070"/>
                  </a:lnTo>
                  <a:cubicBezTo>
                    <a:pt x="32665" y="499667"/>
                    <a:pt x="36097" y="501098"/>
                    <a:pt x="39756" y="501098"/>
                  </a:cubicBezTo>
                  <a:cubicBezTo>
                    <a:pt x="43414" y="501098"/>
                    <a:pt x="46845" y="499667"/>
                    <a:pt x="49419" y="497070"/>
                  </a:cubicBezTo>
                  <a:lnTo>
                    <a:pt x="55099" y="491333"/>
                  </a:lnTo>
                  <a:cubicBezTo>
                    <a:pt x="56043" y="492002"/>
                    <a:pt x="57150" y="492916"/>
                    <a:pt x="57836" y="493626"/>
                  </a:cubicBezTo>
                  <a:lnTo>
                    <a:pt x="57836" y="500709"/>
                  </a:lnTo>
                  <a:cubicBezTo>
                    <a:pt x="57836" y="508237"/>
                    <a:pt x="63960" y="514361"/>
                    <a:pt x="71489" y="514361"/>
                  </a:cubicBezTo>
                  <a:lnTo>
                    <a:pt x="89815" y="514361"/>
                  </a:lnTo>
                  <a:cubicBezTo>
                    <a:pt x="97344" y="514361"/>
                    <a:pt x="103468" y="508237"/>
                    <a:pt x="103468" y="500709"/>
                  </a:cubicBezTo>
                  <a:lnTo>
                    <a:pt x="103468" y="492455"/>
                  </a:lnTo>
                  <a:cubicBezTo>
                    <a:pt x="104387" y="492287"/>
                    <a:pt x="105649" y="492119"/>
                    <a:pt x="106820" y="492119"/>
                  </a:cubicBezTo>
                  <a:cubicBezTo>
                    <a:pt x="106878" y="492119"/>
                    <a:pt x="106932" y="492120"/>
                    <a:pt x="106985" y="492120"/>
                  </a:cubicBezTo>
                  <a:lnTo>
                    <a:pt x="111885" y="497070"/>
                  </a:lnTo>
                  <a:cubicBezTo>
                    <a:pt x="114458" y="499667"/>
                    <a:pt x="117889" y="501098"/>
                    <a:pt x="121548" y="501098"/>
                  </a:cubicBezTo>
                  <a:cubicBezTo>
                    <a:pt x="125207" y="501098"/>
                    <a:pt x="128638" y="499667"/>
                    <a:pt x="131212" y="497070"/>
                  </a:cubicBezTo>
                  <a:lnTo>
                    <a:pt x="144208" y="483947"/>
                  </a:lnTo>
                  <a:cubicBezTo>
                    <a:pt x="147921" y="480197"/>
                    <a:pt x="149005" y="474796"/>
                    <a:pt x="147484" y="470069"/>
                  </a:cubicBezTo>
                  <a:lnTo>
                    <a:pt x="172570" y="470069"/>
                  </a:lnTo>
                  <a:cubicBezTo>
                    <a:pt x="177095" y="470069"/>
                    <a:pt x="180762" y="466402"/>
                    <a:pt x="180762" y="461877"/>
                  </a:cubicBezTo>
                  <a:cubicBezTo>
                    <a:pt x="180762" y="457352"/>
                    <a:pt x="177095" y="453686"/>
                    <a:pt x="172570" y="453686"/>
                  </a:cubicBezTo>
                  <a:lnTo>
                    <a:pt x="155200" y="453686"/>
                  </a:lnTo>
                  <a:cubicBezTo>
                    <a:pt x="158878" y="451237"/>
                    <a:pt x="161308" y="447058"/>
                    <a:pt x="161308" y="442318"/>
                  </a:cubicBezTo>
                  <a:lnTo>
                    <a:pt x="161308" y="423710"/>
                  </a:lnTo>
                  <a:cubicBezTo>
                    <a:pt x="161308" y="416182"/>
                    <a:pt x="155184" y="410058"/>
                    <a:pt x="147655" y="410058"/>
                  </a:cubicBezTo>
                  <a:lnTo>
                    <a:pt x="139610" y="410058"/>
                  </a:lnTo>
                  <a:cubicBezTo>
                    <a:pt x="139402" y="408893"/>
                    <a:pt x="139253" y="407382"/>
                    <a:pt x="139272" y="406355"/>
                  </a:cubicBezTo>
                  <a:lnTo>
                    <a:pt x="144212" y="401368"/>
                  </a:lnTo>
                  <a:cubicBezTo>
                    <a:pt x="149475" y="396051"/>
                    <a:pt x="149475" y="387398"/>
                    <a:pt x="144209" y="382079"/>
                  </a:cubicBezTo>
                  <a:lnTo>
                    <a:pt x="131214" y="368962"/>
                  </a:lnTo>
                  <a:cubicBezTo>
                    <a:pt x="128642" y="366364"/>
                    <a:pt x="125209" y="364932"/>
                    <a:pt x="121549" y="364932"/>
                  </a:cubicBezTo>
                  <a:cubicBezTo>
                    <a:pt x="117889" y="364932"/>
                    <a:pt x="114458" y="366364"/>
                    <a:pt x="111886" y="368960"/>
                  </a:cubicBezTo>
                  <a:lnTo>
                    <a:pt x="106206" y="374693"/>
                  </a:lnTo>
                  <a:cubicBezTo>
                    <a:pt x="105262" y="374023"/>
                    <a:pt x="104154" y="373110"/>
                    <a:pt x="103468" y="372401"/>
                  </a:cubicBezTo>
                  <a:lnTo>
                    <a:pt x="103468" y="365317"/>
                  </a:lnTo>
                  <a:cubicBezTo>
                    <a:pt x="103468" y="360486"/>
                    <a:pt x="100939" y="356244"/>
                    <a:pt x="97143" y="353817"/>
                  </a:cubicBezTo>
                  <a:lnTo>
                    <a:pt x="97143" y="333951"/>
                  </a:lnTo>
                  <a:cubicBezTo>
                    <a:pt x="116828" y="344453"/>
                    <a:pt x="138748" y="351356"/>
                    <a:pt x="162060" y="353729"/>
                  </a:cubicBezTo>
                  <a:lnTo>
                    <a:pt x="162060" y="370346"/>
                  </a:lnTo>
                  <a:cubicBezTo>
                    <a:pt x="162060" y="392418"/>
                    <a:pt x="179989" y="410375"/>
                    <a:pt x="202029" y="410375"/>
                  </a:cubicBezTo>
                  <a:lnTo>
                    <a:pt x="239391" y="410375"/>
                  </a:lnTo>
                  <a:lnTo>
                    <a:pt x="239391" y="453686"/>
                  </a:lnTo>
                  <a:lnTo>
                    <a:pt x="221720" y="453686"/>
                  </a:lnTo>
                  <a:cubicBezTo>
                    <a:pt x="217195" y="453686"/>
                    <a:pt x="213528" y="457352"/>
                    <a:pt x="213528" y="461877"/>
                  </a:cubicBezTo>
                  <a:cubicBezTo>
                    <a:pt x="213528" y="466402"/>
                    <a:pt x="217195" y="470069"/>
                    <a:pt x="221720" y="470069"/>
                  </a:cubicBezTo>
                  <a:lnTo>
                    <a:pt x="242121" y="470069"/>
                  </a:lnTo>
                  <a:cubicBezTo>
                    <a:pt x="249650" y="470069"/>
                    <a:pt x="255774" y="463945"/>
                    <a:pt x="255774" y="456416"/>
                  </a:cubicBezTo>
                  <a:lnTo>
                    <a:pt x="255774" y="410373"/>
                  </a:lnTo>
                  <a:lnTo>
                    <a:pt x="317221" y="410373"/>
                  </a:lnTo>
                  <a:cubicBezTo>
                    <a:pt x="339259" y="410373"/>
                    <a:pt x="357189" y="392416"/>
                    <a:pt x="357189" y="370344"/>
                  </a:cubicBezTo>
                  <a:lnTo>
                    <a:pt x="357189" y="275930"/>
                  </a:lnTo>
                  <a:lnTo>
                    <a:pt x="388785" y="275930"/>
                  </a:lnTo>
                  <a:cubicBezTo>
                    <a:pt x="396877" y="275930"/>
                    <a:pt x="403396" y="272640"/>
                    <a:pt x="406670" y="266905"/>
                  </a:cubicBezTo>
                  <a:cubicBezTo>
                    <a:pt x="409946" y="261163"/>
                    <a:pt x="409460" y="253866"/>
                    <a:pt x="405334" y="246882"/>
                  </a:cubicBezTo>
                  <a:close/>
                  <a:moveTo>
                    <a:pt x="71551" y="134151"/>
                  </a:moveTo>
                  <a:cubicBezTo>
                    <a:pt x="67616" y="134151"/>
                    <a:pt x="64414" y="130935"/>
                    <a:pt x="64414" y="126983"/>
                  </a:cubicBezTo>
                  <a:cubicBezTo>
                    <a:pt x="64414" y="123032"/>
                    <a:pt x="67616" y="119817"/>
                    <a:pt x="71551" y="119817"/>
                  </a:cubicBezTo>
                  <a:cubicBezTo>
                    <a:pt x="75485" y="119817"/>
                    <a:pt x="78688" y="123031"/>
                    <a:pt x="78688" y="126983"/>
                  </a:cubicBezTo>
                  <a:cubicBezTo>
                    <a:pt x="78688" y="130934"/>
                    <a:pt x="75485" y="134151"/>
                    <a:pt x="71551" y="134151"/>
                  </a:cubicBezTo>
                  <a:close/>
                  <a:moveTo>
                    <a:pt x="120253" y="83628"/>
                  </a:moveTo>
                  <a:cubicBezTo>
                    <a:pt x="124188" y="83628"/>
                    <a:pt x="127389" y="86843"/>
                    <a:pt x="127389" y="90794"/>
                  </a:cubicBezTo>
                  <a:cubicBezTo>
                    <a:pt x="127389" y="94745"/>
                    <a:pt x="124187" y="97960"/>
                    <a:pt x="120253" y="97960"/>
                  </a:cubicBezTo>
                  <a:cubicBezTo>
                    <a:pt x="116317" y="97960"/>
                    <a:pt x="113115" y="94746"/>
                    <a:pt x="113115" y="90794"/>
                  </a:cubicBezTo>
                  <a:cubicBezTo>
                    <a:pt x="113115" y="86844"/>
                    <a:pt x="116318" y="83628"/>
                    <a:pt x="120253" y="83628"/>
                  </a:cubicBezTo>
                  <a:close/>
                  <a:moveTo>
                    <a:pt x="100089" y="390103"/>
                  </a:moveTo>
                  <a:cubicBezTo>
                    <a:pt x="101875" y="390988"/>
                    <a:pt x="103859" y="391436"/>
                    <a:pt x="105985" y="391436"/>
                  </a:cubicBezTo>
                  <a:cubicBezTo>
                    <a:pt x="110177" y="391436"/>
                    <a:pt x="114453" y="389645"/>
                    <a:pt x="117424" y="386646"/>
                  </a:cubicBezTo>
                  <a:lnTo>
                    <a:pt x="121549" y="382481"/>
                  </a:lnTo>
                  <a:lnTo>
                    <a:pt x="130703" y="391721"/>
                  </a:lnTo>
                  <a:lnTo>
                    <a:pt x="126468" y="395997"/>
                  </a:lnTo>
                  <a:cubicBezTo>
                    <a:pt x="119879" y="402652"/>
                    <a:pt x="124340" y="416421"/>
                    <a:pt x="124387" y="416558"/>
                  </a:cubicBezTo>
                  <a:cubicBezTo>
                    <a:pt x="126344" y="422283"/>
                    <a:pt x="132524" y="426437"/>
                    <a:pt x="139082" y="426437"/>
                  </a:cubicBezTo>
                  <a:lnTo>
                    <a:pt x="144925" y="426437"/>
                  </a:lnTo>
                  <a:lnTo>
                    <a:pt x="144925" y="439584"/>
                  </a:lnTo>
                  <a:lnTo>
                    <a:pt x="139082" y="439584"/>
                  </a:lnTo>
                  <a:cubicBezTo>
                    <a:pt x="129699" y="439584"/>
                    <a:pt x="123121" y="452595"/>
                    <a:pt x="123057" y="452726"/>
                  </a:cubicBezTo>
                  <a:cubicBezTo>
                    <a:pt x="120441" y="458113"/>
                    <a:pt x="121877" y="465388"/>
                    <a:pt x="126470" y="470025"/>
                  </a:cubicBezTo>
                  <a:lnTo>
                    <a:pt x="130703" y="474299"/>
                  </a:lnTo>
                  <a:lnTo>
                    <a:pt x="121549" y="483541"/>
                  </a:lnTo>
                  <a:lnTo>
                    <a:pt x="117424" y="479374"/>
                  </a:lnTo>
                  <a:cubicBezTo>
                    <a:pt x="114997" y="476924"/>
                    <a:pt x="111528" y="475732"/>
                    <a:pt x="106821" y="475732"/>
                  </a:cubicBezTo>
                  <a:cubicBezTo>
                    <a:pt x="102989" y="475732"/>
                    <a:pt x="98982" y="476521"/>
                    <a:pt x="96881" y="477253"/>
                  </a:cubicBezTo>
                  <a:cubicBezTo>
                    <a:pt x="91205" y="479229"/>
                    <a:pt x="87084" y="485409"/>
                    <a:pt x="87084" y="491946"/>
                  </a:cubicBezTo>
                  <a:lnTo>
                    <a:pt x="87084" y="497975"/>
                  </a:lnTo>
                  <a:lnTo>
                    <a:pt x="74219" y="497975"/>
                  </a:lnTo>
                  <a:lnTo>
                    <a:pt x="74219" y="491946"/>
                  </a:lnTo>
                  <a:cubicBezTo>
                    <a:pt x="74219" y="482616"/>
                    <a:pt x="61348" y="475981"/>
                    <a:pt x="61218" y="475917"/>
                  </a:cubicBezTo>
                  <a:cubicBezTo>
                    <a:pt x="59432" y="475032"/>
                    <a:pt x="57448" y="474583"/>
                    <a:pt x="55322" y="474583"/>
                  </a:cubicBezTo>
                  <a:cubicBezTo>
                    <a:pt x="51130" y="474583"/>
                    <a:pt x="46853" y="476374"/>
                    <a:pt x="43881" y="479375"/>
                  </a:cubicBezTo>
                  <a:lnTo>
                    <a:pt x="39757" y="483541"/>
                  </a:lnTo>
                  <a:lnTo>
                    <a:pt x="30604" y="474299"/>
                  </a:lnTo>
                  <a:lnTo>
                    <a:pt x="34842" y="470022"/>
                  </a:lnTo>
                  <a:cubicBezTo>
                    <a:pt x="41422" y="463374"/>
                    <a:pt x="36967" y="449603"/>
                    <a:pt x="36921" y="449470"/>
                  </a:cubicBezTo>
                  <a:cubicBezTo>
                    <a:pt x="34967" y="443742"/>
                    <a:pt x="28788" y="439584"/>
                    <a:pt x="22227" y="439584"/>
                  </a:cubicBezTo>
                  <a:lnTo>
                    <a:pt x="16383" y="439584"/>
                  </a:lnTo>
                  <a:lnTo>
                    <a:pt x="16383" y="426437"/>
                  </a:lnTo>
                  <a:lnTo>
                    <a:pt x="22227" y="426437"/>
                  </a:lnTo>
                  <a:cubicBezTo>
                    <a:pt x="31605" y="426437"/>
                    <a:pt x="38186" y="413428"/>
                    <a:pt x="38250" y="413297"/>
                  </a:cubicBezTo>
                  <a:cubicBezTo>
                    <a:pt x="40867" y="407910"/>
                    <a:pt x="39433" y="400635"/>
                    <a:pt x="34839" y="395995"/>
                  </a:cubicBezTo>
                  <a:lnTo>
                    <a:pt x="30605" y="391721"/>
                  </a:lnTo>
                  <a:lnTo>
                    <a:pt x="39757" y="382481"/>
                  </a:lnTo>
                  <a:lnTo>
                    <a:pt x="43880" y="386644"/>
                  </a:lnTo>
                  <a:cubicBezTo>
                    <a:pt x="46308" y="389096"/>
                    <a:pt x="49777" y="390287"/>
                    <a:pt x="54486" y="390287"/>
                  </a:cubicBezTo>
                  <a:cubicBezTo>
                    <a:pt x="58318" y="390287"/>
                    <a:pt x="62324" y="389500"/>
                    <a:pt x="64425" y="388768"/>
                  </a:cubicBezTo>
                  <a:cubicBezTo>
                    <a:pt x="70101" y="386792"/>
                    <a:pt x="74220" y="380614"/>
                    <a:pt x="74220" y="374076"/>
                  </a:cubicBezTo>
                  <a:lnTo>
                    <a:pt x="74220" y="368046"/>
                  </a:lnTo>
                  <a:lnTo>
                    <a:pt x="87086" y="368046"/>
                  </a:lnTo>
                  <a:lnTo>
                    <a:pt x="87086" y="374076"/>
                  </a:lnTo>
                  <a:cubicBezTo>
                    <a:pt x="87084" y="383401"/>
                    <a:pt x="99958" y="390038"/>
                    <a:pt x="100089" y="390103"/>
                  </a:cubicBezTo>
                  <a:close/>
                  <a:moveTo>
                    <a:pt x="124408" y="192403"/>
                  </a:moveTo>
                  <a:cubicBezTo>
                    <a:pt x="120471" y="192403"/>
                    <a:pt x="117270" y="189188"/>
                    <a:pt x="117270" y="185237"/>
                  </a:cubicBezTo>
                  <a:cubicBezTo>
                    <a:pt x="117270" y="181286"/>
                    <a:pt x="120472" y="178071"/>
                    <a:pt x="124408" y="178071"/>
                  </a:cubicBezTo>
                  <a:cubicBezTo>
                    <a:pt x="128343" y="178071"/>
                    <a:pt x="131544" y="181285"/>
                    <a:pt x="131544" y="185237"/>
                  </a:cubicBezTo>
                  <a:cubicBezTo>
                    <a:pt x="131544" y="189187"/>
                    <a:pt x="128342" y="192403"/>
                    <a:pt x="124408" y="19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6617085" y="3540896"/>
              <a:ext cx="13393" cy="39421"/>
            </a:xfrm>
            <a:custGeom>
              <a:rect b="b" l="l" r="r" t="t"/>
              <a:pathLst>
                <a:path extrusionOk="0" h="48221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40030"/>
                  </a:lnTo>
                  <a:cubicBezTo>
                    <a:pt x="0" y="44555"/>
                    <a:pt x="3667" y="48221"/>
                    <a:pt x="8192" y="48221"/>
                  </a:cubicBezTo>
                  <a:cubicBezTo>
                    <a:pt x="12716" y="48221"/>
                    <a:pt x="16383" y="44555"/>
                    <a:pt x="16383" y="4003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6421086" y="3742355"/>
              <a:ext cx="70415" cy="70959"/>
            </a:xfrm>
            <a:custGeom>
              <a:rect b="b" l="l" r="r" t="t"/>
              <a:pathLst>
                <a:path extrusionOk="0" h="86800" w="86135">
                  <a:moveTo>
                    <a:pt x="43067" y="0"/>
                  </a:moveTo>
                  <a:cubicBezTo>
                    <a:pt x="19320" y="0"/>
                    <a:pt x="0" y="19469"/>
                    <a:pt x="0" y="43400"/>
                  </a:cubicBezTo>
                  <a:cubicBezTo>
                    <a:pt x="0" y="67332"/>
                    <a:pt x="19319" y="86800"/>
                    <a:pt x="43067" y="86800"/>
                  </a:cubicBezTo>
                  <a:cubicBezTo>
                    <a:pt x="66815" y="86800"/>
                    <a:pt x="86135" y="67332"/>
                    <a:pt x="86135" y="43400"/>
                  </a:cubicBezTo>
                  <a:cubicBezTo>
                    <a:pt x="86135" y="19469"/>
                    <a:pt x="66816" y="0"/>
                    <a:pt x="43067" y="0"/>
                  </a:cubicBezTo>
                  <a:close/>
                  <a:moveTo>
                    <a:pt x="43066" y="70417"/>
                  </a:moveTo>
                  <a:cubicBezTo>
                    <a:pt x="28353" y="70417"/>
                    <a:pt x="16382" y="58297"/>
                    <a:pt x="16382" y="43400"/>
                  </a:cubicBezTo>
                  <a:cubicBezTo>
                    <a:pt x="16382" y="28502"/>
                    <a:pt x="28353" y="16383"/>
                    <a:pt x="43066" y="16383"/>
                  </a:cubicBezTo>
                  <a:cubicBezTo>
                    <a:pt x="57780" y="16383"/>
                    <a:pt x="69751" y="28503"/>
                    <a:pt x="69751" y="43400"/>
                  </a:cubicBezTo>
                  <a:cubicBezTo>
                    <a:pt x="69751" y="58298"/>
                    <a:pt x="57780" y="70417"/>
                    <a:pt x="43066" y="704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6437551" y="3758977"/>
              <a:ext cx="37497" cy="37729"/>
            </a:xfrm>
            <a:custGeom>
              <a:rect b="b" l="l" r="r" t="t"/>
              <a:pathLst>
                <a:path extrusionOk="0" h="46152" w="45868">
                  <a:moveTo>
                    <a:pt x="22934" y="0"/>
                  </a:moveTo>
                  <a:cubicBezTo>
                    <a:pt x="10289" y="0"/>
                    <a:pt x="0" y="10352"/>
                    <a:pt x="0" y="23075"/>
                  </a:cubicBezTo>
                  <a:cubicBezTo>
                    <a:pt x="0" y="35799"/>
                    <a:pt x="10289" y="46152"/>
                    <a:pt x="22934" y="46152"/>
                  </a:cubicBezTo>
                  <a:cubicBezTo>
                    <a:pt x="35580" y="46152"/>
                    <a:pt x="45869" y="35799"/>
                    <a:pt x="45869" y="23075"/>
                  </a:cubicBezTo>
                  <a:cubicBezTo>
                    <a:pt x="45869" y="10352"/>
                    <a:pt x="35580" y="0"/>
                    <a:pt x="22934" y="0"/>
                  </a:cubicBezTo>
                  <a:close/>
                  <a:moveTo>
                    <a:pt x="22934" y="29769"/>
                  </a:moveTo>
                  <a:cubicBezTo>
                    <a:pt x="19321" y="29769"/>
                    <a:pt x="16383" y="26767"/>
                    <a:pt x="16383" y="23075"/>
                  </a:cubicBezTo>
                  <a:cubicBezTo>
                    <a:pt x="16383" y="19386"/>
                    <a:pt x="19321" y="16383"/>
                    <a:pt x="22934" y="16383"/>
                  </a:cubicBezTo>
                  <a:cubicBezTo>
                    <a:pt x="26546" y="16383"/>
                    <a:pt x="29485" y="19386"/>
                    <a:pt x="29485" y="23075"/>
                  </a:cubicBezTo>
                  <a:cubicBezTo>
                    <a:pt x="29485" y="26767"/>
                    <a:pt x="26547" y="29769"/>
                    <a:pt x="22934" y="297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6508730" y="3505287"/>
              <a:ext cx="38454" cy="59520"/>
            </a:xfrm>
            <a:custGeom>
              <a:rect b="b" l="l" r="r" t="t"/>
              <a:pathLst>
                <a:path extrusionOk="0" h="72807" w="47039">
                  <a:moveTo>
                    <a:pt x="23521" y="0"/>
                  </a:moveTo>
                  <a:cubicBezTo>
                    <a:pt x="10551" y="0"/>
                    <a:pt x="0" y="10565"/>
                    <a:pt x="0" y="23551"/>
                  </a:cubicBezTo>
                  <a:cubicBezTo>
                    <a:pt x="0" y="33649"/>
                    <a:pt x="6393" y="42258"/>
                    <a:pt x="15329" y="45598"/>
                  </a:cubicBezTo>
                  <a:lnTo>
                    <a:pt x="15329" y="64616"/>
                  </a:lnTo>
                  <a:cubicBezTo>
                    <a:pt x="15329" y="69141"/>
                    <a:pt x="18997" y="72808"/>
                    <a:pt x="23521" y="72808"/>
                  </a:cubicBezTo>
                  <a:cubicBezTo>
                    <a:pt x="28046" y="72808"/>
                    <a:pt x="31712" y="69141"/>
                    <a:pt x="31712" y="64616"/>
                  </a:cubicBezTo>
                  <a:lnTo>
                    <a:pt x="31712" y="45598"/>
                  </a:lnTo>
                  <a:cubicBezTo>
                    <a:pt x="40648" y="42257"/>
                    <a:pt x="47040" y="33650"/>
                    <a:pt x="47040" y="23551"/>
                  </a:cubicBezTo>
                  <a:cubicBezTo>
                    <a:pt x="47040" y="10565"/>
                    <a:pt x="36489" y="0"/>
                    <a:pt x="23521" y="0"/>
                  </a:cubicBezTo>
                  <a:close/>
                  <a:moveTo>
                    <a:pt x="23521" y="30718"/>
                  </a:moveTo>
                  <a:cubicBezTo>
                    <a:pt x="19585" y="30718"/>
                    <a:pt x="16383" y="27504"/>
                    <a:pt x="16383" y="23552"/>
                  </a:cubicBezTo>
                  <a:cubicBezTo>
                    <a:pt x="16383" y="19600"/>
                    <a:pt x="19586" y="16384"/>
                    <a:pt x="23521" y="16384"/>
                  </a:cubicBezTo>
                  <a:cubicBezTo>
                    <a:pt x="27455" y="16384"/>
                    <a:pt x="30656" y="19600"/>
                    <a:pt x="30656" y="23552"/>
                  </a:cubicBezTo>
                  <a:cubicBezTo>
                    <a:pt x="30656" y="27503"/>
                    <a:pt x="27455" y="30718"/>
                    <a:pt x="23521" y="30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7" name="Google Shape;1677;p28"/>
          <p:cNvGrpSpPr/>
          <p:nvPr/>
        </p:nvGrpSpPr>
        <p:grpSpPr>
          <a:xfrm>
            <a:off x="6164423" y="1480469"/>
            <a:ext cx="447402" cy="457277"/>
            <a:chOff x="2241253" y="4176082"/>
            <a:chExt cx="447402" cy="457277"/>
          </a:xfrm>
        </p:grpSpPr>
        <p:sp>
          <p:nvSpPr>
            <p:cNvPr id="1678" name="Google Shape;1678;p28"/>
            <p:cNvSpPr/>
            <p:nvPr/>
          </p:nvSpPr>
          <p:spPr>
            <a:xfrm>
              <a:off x="2269892" y="4208120"/>
              <a:ext cx="375237" cy="405612"/>
            </a:xfrm>
            <a:custGeom>
              <a:rect b="b" l="l" r="r" t="t"/>
              <a:pathLst>
                <a:path extrusionOk="0" h="496161" w="459005">
                  <a:moveTo>
                    <a:pt x="410058" y="225115"/>
                  </a:moveTo>
                  <a:lnTo>
                    <a:pt x="410058" y="100515"/>
                  </a:lnTo>
                  <a:cubicBezTo>
                    <a:pt x="410058" y="55147"/>
                    <a:pt x="373115" y="18238"/>
                    <a:pt x="327705" y="18238"/>
                  </a:cubicBezTo>
                  <a:cubicBezTo>
                    <a:pt x="317921" y="18238"/>
                    <a:pt x="308532" y="19959"/>
                    <a:pt x="299820" y="23102"/>
                  </a:cubicBezTo>
                  <a:cubicBezTo>
                    <a:pt x="290835" y="9217"/>
                    <a:pt x="275215" y="1"/>
                    <a:pt x="257471" y="1"/>
                  </a:cubicBezTo>
                  <a:lnTo>
                    <a:pt x="241826" y="1"/>
                  </a:lnTo>
                  <a:cubicBezTo>
                    <a:pt x="237302" y="1"/>
                    <a:pt x="233635" y="3669"/>
                    <a:pt x="233635" y="8193"/>
                  </a:cubicBezTo>
                  <a:cubicBezTo>
                    <a:pt x="233635" y="12717"/>
                    <a:pt x="237302" y="16384"/>
                    <a:pt x="241826" y="16384"/>
                  </a:cubicBezTo>
                  <a:lnTo>
                    <a:pt x="257468" y="16384"/>
                  </a:lnTo>
                  <a:cubicBezTo>
                    <a:pt x="276228" y="16384"/>
                    <a:pt x="291490" y="31628"/>
                    <a:pt x="291490" y="50365"/>
                  </a:cubicBezTo>
                  <a:lnTo>
                    <a:pt x="291490" y="71888"/>
                  </a:lnTo>
                  <a:cubicBezTo>
                    <a:pt x="280484" y="71066"/>
                    <a:pt x="267915" y="70594"/>
                    <a:pt x="253469" y="70594"/>
                  </a:cubicBezTo>
                  <a:lnTo>
                    <a:pt x="251836" y="70594"/>
                  </a:lnTo>
                  <a:cubicBezTo>
                    <a:pt x="217664" y="70594"/>
                    <a:pt x="174435" y="72621"/>
                    <a:pt x="143206" y="88430"/>
                  </a:cubicBezTo>
                  <a:cubicBezTo>
                    <a:pt x="129867" y="95183"/>
                    <a:pt x="119368" y="103938"/>
                    <a:pt x="111633" y="114799"/>
                  </a:cubicBezTo>
                  <a:lnTo>
                    <a:pt x="111633" y="50364"/>
                  </a:lnTo>
                  <a:cubicBezTo>
                    <a:pt x="111633" y="31627"/>
                    <a:pt x="126896" y="16383"/>
                    <a:pt x="145656" y="16383"/>
                  </a:cubicBezTo>
                  <a:lnTo>
                    <a:pt x="186123" y="16383"/>
                  </a:lnTo>
                  <a:cubicBezTo>
                    <a:pt x="190647" y="16383"/>
                    <a:pt x="194315" y="12716"/>
                    <a:pt x="194315" y="8192"/>
                  </a:cubicBezTo>
                  <a:cubicBezTo>
                    <a:pt x="194315" y="3668"/>
                    <a:pt x="190647" y="0"/>
                    <a:pt x="186123" y="0"/>
                  </a:cubicBezTo>
                  <a:lnTo>
                    <a:pt x="145657" y="0"/>
                  </a:lnTo>
                  <a:cubicBezTo>
                    <a:pt x="117863" y="0"/>
                    <a:pt x="95251" y="22593"/>
                    <a:pt x="95251" y="50364"/>
                  </a:cubicBezTo>
                  <a:lnTo>
                    <a:pt x="95251" y="139908"/>
                  </a:lnTo>
                  <a:lnTo>
                    <a:pt x="71672" y="139908"/>
                  </a:lnTo>
                  <a:cubicBezTo>
                    <a:pt x="71079" y="139857"/>
                    <a:pt x="69820" y="139224"/>
                    <a:pt x="69462" y="138825"/>
                  </a:cubicBezTo>
                  <a:lnTo>
                    <a:pt x="50674" y="113587"/>
                  </a:lnTo>
                  <a:cubicBezTo>
                    <a:pt x="54191" y="111114"/>
                    <a:pt x="56500" y="107033"/>
                    <a:pt x="56500" y="102417"/>
                  </a:cubicBezTo>
                  <a:lnTo>
                    <a:pt x="56500" y="73262"/>
                  </a:lnTo>
                  <a:cubicBezTo>
                    <a:pt x="56500" y="65734"/>
                    <a:pt x="50376" y="59610"/>
                    <a:pt x="42848" y="59610"/>
                  </a:cubicBezTo>
                  <a:lnTo>
                    <a:pt x="13653" y="59610"/>
                  </a:lnTo>
                  <a:cubicBezTo>
                    <a:pt x="6124" y="59610"/>
                    <a:pt x="0" y="65734"/>
                    <a:pt x="0" y="73262"/>
                  </a:cubicBezTo>
                  <a:lnTo>
                    <a:pt x="0" y="102417"/>
                  </a:lnTo>
                  <a:cubicBezTo>
                    <a:pt x="0" y="109945"/>
                    <a:pt x="6124" y="116069"/>
                    <a:pt x="13653" y="116069"/>
                  </a:cubicBezTo>
                  <a:lnTo>
                    <a:pt x="32098" y="116069"/>
                  </a:lnTo>
                  <a:lnTo>
                    <a:pt x="56319" y="148608"/>
                  </a:lnTo>
                  <a:cubicBezTo>
                    <a:pt x="59632" y="153059"/>
                    <a:pt x="66063" y="156290"/>
                    <a:pt x="71611" y="156290"/>
                  </a:cubicBezTo>
                  <a:lnTo>
                    <a:pt x="95251" y="156290"/>
                  </a:lnTo>
                  <a:lnTo>
                    <a:pt x="95251" y="225118"/>
                  </a:lnTo>
                  <a:cubicBezTo>
                    <a:pt x="67812" y="227814"/>
                    <a:pt x="46303" y="250998"/>
                    <a:pt x="46303" y="279110"/>
                  </a:cubicBezTo>
                  <a:lnTo>
                    <a:pt x="46303" y="284090"/>
                  </a:lnTo>
                  <a:cubicBezTo>
                    <a:pt x="46303" y="313646"/>
                    <a:pt x="70082" y="337742"/>
                    <a:pt x="99527" y="338320"/>
                  </a:cubicBezTo>
                  <a:cubicBezTo>
                    <a:pt x="111717" y="389304"/>
                    <a:pt x="148953" y="430677"/>
                    <a:pt x="197470" y="448681"/>
                  </a:cubicBezTo>
                  <a:lnTo>
                    <a:pt x="197470" y="482508"/>
                  </a:lnTo>
                  <a:cubicBezTo>
                    <a:pt x="197470" y="490037"/>
                    <a:pt x="203594" y="496161"/>
                    <a:pt x="211123" y="496161"/>
                  </a:cubicBezTo>
                  <a:lnTo>
                    <a:pt x="237457" y="496161"/>
                  </a:lnTo>
                  <a:cubicBezTo>
                    <a:pt x="241981" y="496161"/>
                    <a:pt x="245649" y="492493"/>
                    <a:pt x="245649" y="487969"/>
                  </a:cubicBezTo>
                  <a:cubicBezTo>
                    <a:pt x="245649" y="483445"/>
                    <a:pt x="241981" y="479778"/>
                    <a:pt x="237457" y="479778"/>
                  </a:cubicBezTo>
                  <a:lnTo>
                    <a:pt x="213855" y="479778"/>
                  </a:lnTo>
                  <a:lnTo>
                    <a:pt x="213855" y="453748"/>
                  </a:lnTo>
                  <a:cubicBezTo>
                    <a:pt x="226021" y="456788"/>
                    <a:pt x="238743" y="458412"/>
                    <a:pt x="251837" y="458412"/>
                  </a:cubicBezTo>
                  <a:lnTo>
                    <a:pt x="253470" y="458412"/>
                  </a:lnTo>
                  <a:cubicBezTo>
                    <a:pt x="253471" y="458412"/>
                    <a:pt x="253471" y="458412"/>
                    <a:pt x="253474" y="458412"/>
                  </a:cubicBezTo>
                  <a:cubicBezTo>
                    <a:pt x="266295" y="458412"/>
                    <a:pt x="279071" y="456823"/>
                    <a:pt x="291453" y="453740"/>
                  </a:cubicBezTo>
                  <a:lnTo>
                    <a:pt x="291453" y="479779"/>
                  </a:lnTo>
                  <a:lnTo>
                    <a:pt x="286607" y="479779"/>
                  </a:lnTo>
                  <a:cubicBezTo>
                    <a:pt x="282083" y="479779"/>
                    <a:pt x="278415" y="483446"/>
                    <a:pt x="278415" y="487970"/>
                  </a:cubicBezTo>
                  <a:cubicBezTo>
                    <a:pt x="278415" y="492494"/>
                    <a:pt x="282083" y="496162"/>
                    <a:pt x="286607" y="496162"/>
                  </a:cubicBezTo>
                  <a:lnTo>
                    <a:pt x="294184" y="496162"/>
                  </a:lnTo>
                  <a:cubicBezTo>
                    <a:pt x="301712" y="496162"/>
                    <a:pt x="307836" y="490038"/>
                    <a:pt x="307836" y="482509"/>
                  </a:cubicBezTo>
                  <a:lnTo>
                    <a:pt x="307836" y="448688"/>
                  </a:lnTo>
                  <a:cubicBezTo>
                    <a:pt x="314221" y="446333"/>
                    <a:pt x="320455" y="443577"/>
                    <a:pt x="326472" y="440403"/>
                  </a:cubicBezTo>
                  <a:cubicBezTo>
                    <a:pt x="330474" y="438293"/>
                    <a:pt x="332006" y="433338"/>
                    <a:pt x="329896" y="429336"/>
                  </a:cubicBezTo>
                  <a:cubicBezTo>
                    <a:pt x="327786" y="425334"/>
                    <a:pt x="322833" y="423802"/>
                    <a:pt x="318828" y="425911"/>
                  </a:cubicBezTo>
                  <a:cubicBezTo>
                    <a:pt x="298838" y="436454"/>
                    <a:pt x="276236" y="442028"/>
                    <a:pt x="253470" y="442027"/>
                  </a:cubicBezTo>
                  <a:lnTo>
                    <a:pt x="251837" y="442027"/>
                  </a:lnTo>
                  <a:cubicBezTo>
                    <a:pt x="174529" y="442027"/>
                    <a:pt x="111634" y="379197"/>
                    <a:pt x="111634" y="301970"/>
                  </a:cubicBezTo>
                  <a:lnTo>
                    <a:pt x="111634" y="174094"/>
                  </a:lnTo>
                  <a:cubicBezTo>
                    <a:pt x="111634" y="167756"/>
                    <a:pt x="112046" y="161832"/>
                    <a:pt x="112868" y="156289"/>
                  </a:cubicBezTo>
                  <a:lnTo>
                    <a:pt x="134720" y="156289"/>
                  </a:lnTo>
                  <a:cubicBezTo>
                    <a:pt x="139244" y="156289"/>
                    <a:pt x="142912" y="152621"/>
                    <a:pt x="142912" y="148097"/>
                  </a:cubicBezTo>
                  <a:cubicBezTo>
                    <a:pt x="142912" y="143573"/>
                    <a:pt x="139244" y="139906"/>
                    <a:pt x="134720" y="139906"/>
                  </a:cubicBezTo>
                  <a:lnTo>
                    <a:pt x="116910" y="139906"/>
                  </a:lnTo>
                  <a:cubicBezTo>
                    <a:pt x="122863" y="123494"/>
                    <a:pt x="133945" y="111478"/>
                    <a:pt x="150607" y="103044"/>
                  </a:cubicBezTo>
                  <a:cubicBezTo>
                    <a:pt x="172562" y="91930"/>
                    <a:pt x="203783" y="86974"/>
                    <a:pt x="251839" y="86974"/>
                  </a:cubicBezTo>
                  <a:lnTo>
                    <a:pt x="253471" y="86974"/>
                  </a:lnTo>
                  <a:cubicBezTo>
                    <a:pt x="301528" y="86974"/>
                    <a:pt x="332748" y="91930"/>
                    <a:pt x="354703" y="103044"/>
                  </a:cubicBezTo>
                  <a:cubicBezTo>
                    <a:pt x="381291" y="116502"/>
                    <a:pt x="393675" y="139079"/>
                    <a:pt x="393675" y="174093"/>
                  </a:cubicBezTo>
                  <a:lnTo>
                    <a:pt x="393675" y="301969"/>
                  </a:lnTo>
                  <a:cubicBezTo>
                    <a:pt x="393675" y="334580"/>
                    <a:pt x="382211" y="366334"/>
                    <a:pt x="361394" y="391379"/>
                  </a:cubicBezTo>
                  <a:cubicBezTo>
                    <a:pt x="358502" y="394857"/>
                    <a:pt x="358978" y="400022"/>
                    <a:pt x="362458" y="402913"/>
                  </a:cubicBezTo>
                  <a:cubicBezTo>
                    <a:pt x="365937" y="405804"/>
                    <a:pt x="371103" y="405330"/>
                    <a:pt x="373993" y="401850"/>
                  </a:cubicBezTo>
                  <a:cubicBezTo>
                    <a:pt x="389391" y="383325"/>
                    <a:pt x="400203" y="361514"/>
                    <a:pt x="405756" y="338318"/>
                  </a:cubicBezTo>
                  <a:cubicBezTo>
                    <a:pt x="435213" y="337753"/>
                    <a:pt x="459005" y="313651"/>
                    <a:pt x="459005" y="284086"/>
                  </a:cubicBezTo>
                  <a:lnTo>
                    <a:pt x="459005" y="279107"/>
                  </a:lnTo>
                  <a:cubicBezTo>
                    <a:pt x="459005" y="250994"/>
                    <a:pt x="437496" y="227812"/>
                    <a:pt x="410058" y="225115"/>
                  </a:cubicBezTo>
                  <a:close/>
                  <a:moveTo>
                    <a:pt x="40116" y="99687"/>
                  </a:moveTo>
                  <a:lnTo>
                    <a:pt x="16383" y="99687"/>
                  </a:lnTo>
                  <a:lnTo>
                    <a:pt x="16383" y="75994"/>
                  </a:lnTo>
                  <a:lnTo>
                    <a:pt x="40116" y="75994"/>
                  </a:lnTo>
                  <a:lnTo>
                    <a:pt x="40116" y="99687"/>
                  </a:lnTo>
                  <a:close/>
                  <a:moveTo>
                    <a:pt x="62687" y="284088"/>
                  </a:moveTo>
                  <a:lnTo>
                    <a:pt x="62687" y="279109"/>
                  </a:lnTo>
                  <a:cubicBezTo>
                    <a:pt x="62687" y="260041"/>
                    <a:pt x="76870" y="244227"/>
                    <a:pt x="95251" y="241619"/>
                  </a:cubicBezTo>
                  <a:lnTo>
                    <a:pt x="95251" y="264643"/>
                  </a:lnTo>
                  <a:lnTo>
                    <a:pt x="95251" y="273407"/>
                  </a:lnTo>
                  <a:lnTo>
                    <a:pt x="85967" y="273407"/>
                  </a:lnTo>
                  <a:cubicBezTo>
                    <a:pt x="81443" y="273407"/>
                    <a:pt x="77776" y="277074"/>
                    <a:pt x="77776" y="281598"/>
                  </a:cubicBezTo>
                  <a:cubicBezTo>
                    <a:pt x="77776" y="286122"/>
                    <a:pt x="81443" y="289790"/>
                    <a:pt x="85967" y="289790"/>
                  </a:cubicBezTo>
                  <a:lnTo>
                    <a:pt x="95251" y="289790"/>
                  </a:lnTo>
                  <a:lnTo>
                    <a:pt x="95251" y="301969"/>
                  </a:lnTo>
                  <a:cubicBezTo>
                    <a:pt x="95251" y="308663"/>
                    <a:pt x="95676" y="315260"/>
                    <a:pt x="96496" y="321736"/>
                  </a:cubicBezTo>
                  <a:cubicBezTo>
                    <a:pt x="77513" y="319684"/>
                    <a:pt x="62687" y="303586"/>
                    <a:pt x="62687" y="284088"/>
                  </a:cubicBezTo>
                  <a:close/>
                  <a:moveTo>
                    <a:pt x="393672" y="114796"/>
                  </a:moveTo>
                  <a:cubicBezTo>
                    <a:pt x="385937" y="103936"/>
                    <a:pt x="375440" y="95180"/>
                    <a:pt x="362100" y="88428"/>
                  </a:cubicBezTo>
                  <a:cubicBezTo>
                    <a:pt x="351289" y="82956"/>
                    <a:pt x="335796" y="76952"/>
                    <a:pt x="307874" y="73493"/>
                  </a:cubicBezTo>
                  <a:lnTo>
                    <a:pt x="307874" y="50364"/>
                  </a:lnTo>
                  <a:cubicBezTo>
                    <a:pt x="307874" y="46164"/>
                    <a:pt x="307348" y="42085"/>
                    <a:pt x="306374" y="38183"/>
                  </a:cubicBezTo>
                  <a:cubicBezTo>
                    <a:pt x="313070" y="35888"/>
                    <a:pt x="320238" y="34620"/>
                    <a:pt x="327703" y="34620"/>
                  </a:cubicBezTo>
                  <a:cubicBezTo>
                    <a:pt x="364079" y="34620"/>
                    <a:pt x="393672" y="64179"/>
                    <a:pt x="393672" y="100514"/>
                  </a:cubicBezTo>
                  <a:lnTo>
                    <a:pt x="393672" y="114796"/>
                  </a:lnTo>
                  <a:close/>
                  <a:moveTo>
                    <a:pt x="442620" y="284088"/>
                  </a:moveTo>
                  <a:cubicBezTo>
                    <a:pt x="442620" y="303592"/>
                    <a:pt x="427782" y="319696"/>
                    <a:pt x="408790" y="321739"/>
                  </a:cubicBezTo>
                  <a:cubicBezTo>
                    <a:pt x="409626" y="315208"/>
                    <a:pt x="410056" y="308605"/>
                    <a:pt x="410056" y="301970"/>
                  </a:cubicBezTo>
                  <a:lnTo>
                    <a:pt x="410056" y="289791"/>
                  </a:lnTo>
                  <a:lnTo>
                    <a:pt x="419338" y="289791"/>
                  </a:lnTo>
                  <a:cubicBezTo>
                    <a:pt x="423862" y="289791"/>
                    <a:pt x="427530" y="286123"/>
                    <a:pt x="427530" y="281599"/>
                  </a:cubicBezTo>
                  <a:cubicBezTo>
                    <a:pt x="427530" y="277075"/>
                    <a:pt x="423862" y="273408"/>
                    <a:pt x="419338" y="273408"/>
                  </a:cubicBezTo>
                  <a:lnTo>
                    <a:pt x="410056" y="273408"/>
                  </a:lnTo>
                  <a:lnTo>
                    <a:pt x="410056" y="241619"/>
                  </a:lnTo>
                  <a:cubicBezTo>
                    <a:pt x="428438" y="244227"/>
                    <a:pt x="442620" y="260041"/>
                    <a:pt x="442620" y="279109"/>
                  </a:cubicBezTo>
                  <a:lnTo>
                    <a:pt x="442620" y="2840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2463615" y="4411754"/>
              <a:ext cx="36378" cy="60272"/>
            </a:xfrm>
            <a:custGeom>
              <a:rect b="b" l="l" r="r" t="t"/>
              <a:pathLst>
                <a:path extrusionOk="0" h="73727" w="44499">
                  <a:moveTo>
                    <a:pt x="36307" y="57344"/>
                  </a:moveTo>
                  <a:lnTo>
                    <a:pt x="19114" y="57344"/>
                  </a:lnTo>
                  <a:cubicBezTo>
                    <a:pt x="17634" y="57344"/>
                    <a:pt x="16383" y="56094"/>
                    <a:pt x="16383" y="54614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8" y="0"/>
                    <a:pt x="0" y="3668"/>
                    <a:pt x="0" y="8192"/>
                  </a:cubicBezTo>
                  <a:lnTo>
                    <a:pt x="0" y="54614"/>
                  </a:lnTo>
                  <a:cubicBezTo>
                    <a:pt x="0" y="65153"/>
                    <a:pt x="8575" y="73728"/>
                    <a:pt x="19114" y="73728"/>
                  </a:cubicBezTo>
                  <a:lnTo>
                    <a:pt x="36307" y="73728"/>
                  </a:lnTo>
                  <a:cubicBezTo>
                    <a:pt x="40831" y="73728"/>
                    <a:pt x="44499" y="70060"/>
                    <a:pt x="44499" y="65536"/>
                  </a:cubicBezTo>
                  <a:cubicBezTo>
                    <a:pt x="44499" y="61012"/>
                    <a:pt x="40831" y="57344"/>
                    <a:pt x="36307" y="573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2495158" y="4388901"/>
              <a:ext cx="89692" cy="59804"/>
            </a:xfrm>
            <a:custGeom>
              <a:rect b="b" l="l" r="r" t="t"/>
              <a:pathLst>
                <a:path extrusionOk="0" h="73155" w="109715">
                  <a:moveTo>
                    <a:pt x="107605" y="29200"/>
                  </a:moveTo>
                  <a:cubicBezTo>
                    <a:pt x="96138" y="10916"/>
                    <a:pt x="76418" y="0"/>
                    <a:pt x="54856" y="0"/>
                  </a:cubicBezTo>
                  <a:cubicBezTo>
                    <a:pt x="33296" y="0"/>
                    <a:pt x="13577" y="10916"/>
                    <a:pt x="2107" y="29200"/>
                  </a:cubicBezTo>
                  <a:cubicBezTo>
                    <a:pt x="-702" y="33681"/>
                    <a:pt x="-703" y="39471"/>
                    <a:pt x="2107" y="43957"/>
                  </a:cubicBezTo>
                  <a:cubicBezTo>
                    <a:pt x="13577" y="62241"/>
                    <a:pt x="33296" y="73155"/>
                    <a:pt x="54855" y="73155"/>
                  </a:cubicBezTo>
                  <a:cubicBezTo>
                    <a:pt x="76417" y="73155"/>
                    <a:pt x="96137" y="62240"/>
                    <a:pt x="107604" y="43958"/>
                  </a:cubicBezTo>
                  <a:cubicBezTo>
                    <a:pt x="110419" y="39473"/>
                    <a:pt x="110418" y="33678"/>
                    <a:pt x="107605" y="29200"/>
                  </a:cubicBezTo>
                  <a:close/>
                  <a:moveTo>
                    <a:pt x="16849" y="36578"/>
                  </a:moveTo>
                  <a:cubicBezTo>
                    <a:pt x="22436" y="28304"/>
                    <a:pt x="30387" y="22246"/>
                    <a:pt x="39501" y="19024"/>
                  </a:cubicBezTo>
                  <a:cubicBezTo>
                    <a:pt x="34605" y="23307"/>
                    <a:pt x="31492" y="29578"/>
                    <a:pt x="31492" y="36577"/>
                  </a:cubicBezTo>
                  <a:cubicBezTo>
                    <a:pt x="31492" y="43576"/>
                    <a:pt x="34605" y="49850"/>
                    <a:pt x="39503" y="54133"/>
                  </a:cubicBezTo>
                  <a:cubicBezTo>
                    <a:pt x="30387" y="50910"/>
                    <a:pt x="22435" y="44852"/>
                    <a:pt x="16849" y="36578"/>
                  </a:cubicBezTo>
                  <a:close/>
                  <a:moveTo>
                    <a:pt x="54856" y="43543"/>
                  </a:moveTo>
                  <a:cubicBezTo>
                    <a:pt x="51007" y="43542"/>
                    <a:pt x="47877" y="40417"/>
                    <a:pt x="47877" y="36577"/>
                  </a:cubicBezTo>
                  <a:cubicBezTo>
                    <a:pt x="47877" y="32737"/>
                    <a:pt x="51008" y="29613"/>
                    <a:pt x="54856" y="29613"/>
                  </a:cubicBezTo>
                  <a:cubicBezTo>
                    <a:pt x="58705" y="29613"/>
                    <a:pt x="61836" y="32737"/>
                    <a:pt x="61836" y="36577"/>
                  </a:cubicBezTo>
                  <a:cubicBezTo>
                    <a:pt x="61836" y="40418"/>
                    <a:pt x="58705" y="43543"/>
                    <a:pt x="54856" y="43543"/>
                  </a:cubicBezTo>
                  <a:close/>
                  <a:moveTo>
                    <a:pt x="70209" y="54132"/>
                  </a:moveTo>
                  <a:cubicBezTo>
                    <a:pt x="75107" y="49850"/>
                    <a:pt x="78219" y="43576"/>
                    <a:pt x="78219" y="36576"/>
                  </a:cubicBezTo>
                  <a:cubicBezTo>
                    <a:pt x="78219" y="29578"/>
                    <a:pt x="75107" y="23307"/>
                    <a:pt x="70210" y="19023"/>
                  </a:cubicBezTo>
                  <a:cubicBezTo>
                    <a:pt x="79325" y="22245"/>
                    <a:pt x="87276" y="28302"/>
                    <a:pt x="92863" y="36578"/>
                  </a:cubicBezTo>
                  <a:cubicBezTo>
                    <a:pt x="87277" y="44853"/>
                    <a:pt x="79325" y="50910"/>
                    <a:pt x="70209" y="541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2368141" y="4388901"/>
              <a:ext cx="89692" cy="59804"/>
            </a:xfrm>
            <a:custGeom>
              <a:rect b="b" l="l" r="r" t="t"/>
              <a:pathLst>
                <a:path extrusionOk="0" h="73155" w="109715">
                  <a:moveTo>
                    <a:pt x="107606" y="29199"/>
                  </a:moveTo>
                  <a:cubicBezTo>
                    <a:pt x="96139" y="10916"/>
                    <a:pt x="76419" y="0"/>
                    <a:pt x="54856" y="0"/>
                  </a:cubicBezTo>
                  <a:cubicBezTo>
                    <a:pt x="33295" y="0"/>
                    <a:pt x="13576" y="10916"/>
                    <a:pt x="2109" y="29198"/>
                  </a:cubicBezTo>
                  <a:cubicBezTo>
                    <a:pt x="-702" y="33679"/>
                    <a:pt x="-704" y="39471"/>
                    <a:pt x="2109" y="43957"/>
                  </a:cubicBezTo>
                  <a:cubicBezTo>
                    <a:pt x="13576" y="62241"/>
                    <a:pt x="33296" y="73155"/>
                    <a:pt x="54856" y="73155"/>
                  </a:cubicBezTo>
                  <a:cubicBezTo>
                    <a:pt x="76419" y="73155"/>
                    <a:pt x="96138" y="62240"/>
                    <a:pt x="107606" y="43956"/>
                  </a:cubicBezTo>
                  <a:cubicBezTo>
                    <a:pt x="110418" y="39473"/>
                    <a:pt x="110418" y="33678"/>
                    <a:pt x="107606" y="29199"/>
                  </a:cubicBezTo>
                  <a:close/>
                  <a:moveTo>
                    <a:pt x="16851" y="36578"/>
                  </a:moveTo>
                  <a:cubicBezTo>
                    <a:pt x="22436" y="28304"/>
                    <a:pt x="30387" y="22246"/>
                    <a:pt x="39502" y="19023"/>
                  </a:cubicBezTo>
                  <a:cubicBezTo>
                    <a:pt x="34606" y="23306"/>
                    <a:pt x="31494" y="29578"/>
                    <a:pt x="31494" y="36576"/>
                  </a:cubicBezTo>
                  <a:cubicBezTo>
                    <a:pt x="31494" y="43576"/>
                    <a:pt x="34607" y="49849"/>
                    <a:pt x="39504" y="54132"/>
                  </a:cubicBezTo>
                  <a:cubicBezTo>
                    <a:pt x="30389" y="50910"/>
                    <a:pt x="22436" y="44852"/>
                    <a:pt x="16851" y="36578"/>
                  </a:cubicBezTo>
                  <a:close/>
                  <a:moveTo>
                    <a:pt x="54857" y="43543"/>
                  </a:moveTo>
                  <a:cubicBezTo>
                    <a:pt x="51008" y="43543"/>
                    <a:pt x="47877" y="40418"/>
                    <a:pt x="47877" y="36577"/>
                  </a:cubicBezTo>
                  <a:cubicBezTo>
                    <a:pt x="47877" y="32737"/>
                    <a:pt x="51008" y="29613"/>
                    <a:pt x="54857" y="29613"/>
                  </a:cubicBezTo>
                  <a:cubicBezTo>
                    <a:pt x="58706" y="29613"/>
                    <a:pt x="61838" y="32737"/>
                    <a:pt x="61838" y="36577"/>
                  </a:cubicBezTo>
                  <a:cubicBezTo>
                    <a:pt x="61838" y="40418"/>
                    <a:pt x="58706" y="43543"/>
                    <a:pt x="54857" y="43543"/>
                  </a:cubicBezTo>
                  <a:close/>
                  <a:moveTo>
                    <a:pt x="70210" y="54132"/>
                  </a:moveTo>
                  <a:cubicBezTo>
                    <a:pt x="75106" y="49849"/>
                    <a:pt x="78219" y="43576"/>
                    <a:pt x="78219" y="36576"/>
                  </a:cubicBezTo>
                  <a:cubicBezTo>
                    <a:pt x="78220" y="29578"/>
                    <a:pt x="75108" y="23307"/>
                    <a:pt x="70212" y="19024"/>
                  </a:cubicBezTo>
                  <a:cubicBezTo>
                    <a:pt x="79325" y="22247"/>
                    <a:pt x="87277" y="28304"/>
                    <a:pt x="92863" y="36578"/>
                  </a:cubicBezTo>
                  <a:cubicBezTo>
                    <a:pt x="87278" y="44853"/>
                    <a:pt x="79325" y="50910"/>
                    <a:pt x="70210" y="541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2371265" y="4358859"/>
              <a:ext cx="85605" cy="22031"/>
            </a:xfrm>
            <a:custGeom>
              <a:rect b="b" l="l" r="r" t="t"/>
              <a:pathLst>
                <a:path extrusionOk="0" h="26949" w="104715">
                  <a:moveTo>
                    <a:pt x="100241" y="11458"/>
                  </a:moveTo>
                  <a:cubicBezTo>
                    <a:pt x="70259" y="-3819"/>
                    <a:pt x="34458" y="-3819"/>
                    <a:pt x="4475" y="11458"/>
                  </a:cubicBezTo>
                  <a:cubicBezTo>
                    <a:pt x="443" y="13511"/>
                    <a:pt x="-1159" y="18444"/>
                    <a:pt x="894" y="22475"/>
                  </a:cubicBezTo>
                  <a:cubicBezTo>
                    <a:pt x="2951" y="26506"/>
                    <a:pt x="7882" y="28107"/>
                    <a:pt x="11914" y="26055"/>
                  </a:cubicBezTo>
                  <a:cubicBezTo>
                    <a:pt x="37240" y="13152"/>
                    <a:pt x="67479" y="13152"/>
                    <a:pt x="92804" y="26055"/>
                  </a:cubicBezTo>
                  <a:cubicBezTo>
                    <a:pt x="93995" y="26662"/>
                    <a:pt x="95265" y="26949"/>
                    <a:pt x="96517" y="26949"/>
                  </a:cubicBezTo>
                  <a:cubicBezTo>
                    <a:pt x="99498" y="26949"/>
                    <a:pt x="102375" y="25314"/>
                    <a:pt x="103821" y="22475"/>
                  </a:cubicBezTo>
                  <a:cubicBezTo>
                    <a:pt x="105875" y="18444"/>
                    <a:pt x="104272" y="13511"/>
                    <a:pt x="100241" y="114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2434761" y="4496727"/>
              <a:ext cx="83470" cy="13393"/>
            </a:xfrm>
            <a:custGeom>
              <a:rect b="b" l="l" r="r" t="t"/>
              <a:pathLst>
                <a:path extrusionOk="0" h="16383" w="102104">
                  <a:moveTo>
                    <a:pt x="939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3913" y="16383"/>
                  </a:lnTo>
                  <a:cubicBezTo>
                    <a:pt x="98437" y="16383"/>
                    <a:pt x="102105" y="12717"/>
                    <a:pt x="102105" y="8192"/>
                  </a:cubicBezTo>
                  <a:cubicBezTo>
                    <a:pt x="102105" y="3668"/>
                    <a:pt x="98437" y="0"/>
                    <a:pt x="93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2453801" y="4519011"/>
              <a:ext cx="45405" cy="13393"/>
            </a:xfrm>
            <a:custGeom>
              <a:rect b="b" l="l" r="r" t="t"/>
              <a:pathLst>
                <a:path extrusionOk="0" h="16383" w="55541">
                  <a:moveTo>
                    <a:pt x="4735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7350" y="16383"/>
                  </a:lnTo>
                  <a:cubicBezTo>
                    <a:pt x="51874" y="16383"/>
                    <a:pt x="55541" y="12716"/>
                    <a:pt x="55541" y="8192"/>
                  </a:cubicBezTo>
                  <a:cubicBezTo>
                    <a:pt x="55541" y="3668"/>
                    <a:pt x="51874" y="0"/>
                    <a:pt x="47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2494229" y="4358859"/>
              <a:ext cx="85605" cy="22031"/>
            </a:xfrm>
            <a:custGeom>
              <a:rect b="b" l="l" r="r" t="t"/>
              <a:pathLst>
                <a:path extrusionOk="0" h="26949" w="104715">
                  <a:moveTo>
                    <a:pt x="100241" y="11458"/>
                  </a:moveTo>
                  <a:cubicBezTo>
                    <a:pt x="70259" y="-3819"/>
                    <a:pt x="34457" y="-3819"/>
                    <a:pt x="4475" y="11458"/>
                  </a:cubicBezTo>
                  <a:cubicBezTo>
                    <a:pt x="443" y="13511"/>
                    <a:pt x="-1159" y="18444"/>
                    <a:pt x="894" y="22475"/>
                  </a:cubicBezTo>
                  <a:cubicBezTo>
                    <a:pt x="2949" y="26506"/>
                    <a:pt x="7882" y="28107"/>
                    <a:pt x="11913" y="26055"/>
                  </a:cubicBezTo>
                  <a:cubicBezTo>
                    <a:pt x="37239" y="13152"/>
                    <a:pt x="67478" y="13152"/>
                    <a:pt x="92803" y="26055"/>
                  </a:cubicBezTo>
                  <a:cubicBezTo>
                    <a:pt x="93994" y="26662"/>
                    <a:pt x="95264" y="26949"/>
                    <a:pt x="96516" y="26949"/>
                  </a:cubicBezTo>
                  <a:cubicBezTo>
                    <a:pt x="99497" y="26949"/>
                    <a:pt x="102374" y="25314"/>
                    <a:pt x="103821" y="22475"/>
                  </a:cubicBezTo>
                  <a:cubicBezTo>
                    <a:pt x="105875" y="18444"/>
                    <a:pt x="104272" y="13511"/>
                    <a:pt x="100241" y="114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2241253" y="4506445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7195" y="138864"/>
                  </a:moveTo>
                  <a:lnTo>
                    <a:pt x="16383" y="138864"/>
                  </a:ln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8" y="0"/>
                    <a:pt x="0" y="3668"/>
                    <a:pt x="0" y="8192"/>
                  </a:cubicBezTo>
                  <a:lnTo>
                    <a:pt x="0" y="141594"/>
                  </a:lnTo>
                  <a:cubicBezTo>
                    <a:pt x="0" y="149123"/>
                    <a:pt x="6124" y="155247"/>
                    <a:pt x="13653" y="155247"/>
                  </a:cubicBezTo>
                  <a:lnTo>
                    <a:pt x="147195" y="155247"/>
                  </a:lnTo>
                  <a:cubicBezTo>
                    <a:pt x="151718" y="155247"/>
                    <a:pt x="155386" y="151579"/>
                    <a:pt x="155386" y="147055"/>
                  </a:cubicBezTo>
                  <a:cubicBezTo>
                    <a:pt x="155386" y="142531"/>
                    <a:pt x="151720" y="138864"/>
                    <a:pt x="147195" y="1388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2241253" y="4176082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719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47055"/>
                  </a:lnTo>
                  <a:cubicBezTo>
                    <a:pt x="0" y="151579"/>
                    <a:pt x="3668" y="155247"/>
                    <a:pt x="8192" y="155247"/>
                  </a:cubicBezTo>
                  <a:cubicBezTo>
                    <a:pt x="12716" y="155247"/>
                    <a:pt x="16383" y="151579"/>
                    <a:pt x="16383" y="147055"/>
                  </a:cubicBezTo>
                  <a:lnTo>
                    <a:pt x="16383" y="16383"/>
                  </a:lnTo>
                  <a:lnTo>
                    <a:pt x="147195" y="16383"/>
                  </a:lnTo>
                  <a:cubicBezTo>
                    <a:pt x="151718" y="16383"/>
                    <a:pt x="155386" y="12716"/>
                    <a:pt x="155386" y="8192"/>
                  </a:cubicBezTo>
                  <a:cubicBezTo>
                    <a:pt x="155386" y="3668"/>
                    <a:pt x="151718" y="0"/>
                    <a:pt x="147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2561627" y="4506445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7195" y="0"/>
                  </a:moveTo>
                  <a:cubicBezTo>
                    <a:pt x="142671" y="0"/>
                    <a:pt x="139003" y="3668"/>
                    <a:pt x="139003" y="8192"/>
                  </a:cubicBezTo>
                  <a:lnTo>
                    <a:pt x="139003" y="138864"/>
                  </a:lnTo>
                  <a:lnTo>
                    <a:pt x="8192" y="138864"/>
                  </a:lnTo>
                  <a:cubicBezTo>
                    <a:pt x="3668" y="138864"/>
                    <a:pt x="0" y="142531"/>
                    <a:pt x="0" y="147055"/>
                  </a:cubicBezTo>
                  <a:cubicBezTo>
                    <a:pt x="0" y="151579"/>
                    <a:pt x="3668" y="155247"/>
                    <a:pt x="8192" y="155247"/>
                  </a:cubicBezTo>
                  <a:lnTo>
                    <a:pt x="141733" y="155247"/>
                  </a:lnTo>
                  <a:cubicBezTo>
                    <a:pt x="149262" y="155247"/>
                    <a:pt x="155386" y="149123"/>
                    <a:pt x="155386" y="141594"/>
                  </a:cubicBezTo>
                  <a:lnTo>
                    <a:pt x="155386" y="8192"/>
                  </a:lnTo>
                  <a:cubicBezTo>
                    <a:pt x="155386" y="3668"/>
                    <a:pt x="151718" y="0"/>
                    <a:pt x="147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2561627" y="4176082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173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39003" y="16383"/>
                  </a:lnTo>
                  <a:lnTo>
                    <a:pt x="139003" y="147055"/>
                  </a:lnTo>
                  <a:cubicBezTo>
                    <a:pt x="139003" y="151579"/>
                    <a:pt x="142671" y="155247"/>
                    <a:pt x="147195" y="155247"/>
                  </a:cubicBezTo>
                  <a:cubicBezTo>
                    <a:pt x="151718" y="155247"/>
                    <a:pt x="155386" y="151579"/>
                    <a:pt x="155386" y="147055"/>
                  </a:cubicBezTo>
                  <a:lnTo>
                    <a:pt x="155386" y="13653"/>
                  </a:lnTo>
                  <a:cubicBezTo>
                    <a:pt x="155386" y="6124"/>
                    <a:pt x="149261" y="0"/>
                    <a:pt x="14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2527206" y="4529154"/>
              <a:ext cx="131848" cy="72068"/>
            </a:xfrm>
            <a:custGeom>
              <a:rect b="b" l="l" r="r" t="t"/>
              <a:pathLst>
                <a:path extrusionOk="0" h="88157" w="161282">
                  <a:moveTo>
                    <a:pt x="153091" y="71775"/>
                  </a:moveTo>
                  <a:lnTo>
                    <a:pt x="85503" y="71775"/>
                  </a:lnTo>
                  <a:cubicBezTo>
                    <a:pt x="84618" y="71758"/>
                    <a:pt x="82599" y="70923"/>
                    <a:pt x="81964" y="70311"/>
                  </a:cubicBezTo>
                  <a:lnTo>
                    <a:pt x="13981" y="2396"/>
                  </a:lnTo>
                  <a:cubicBezTo>
                    <a:pt x="10781" y="-802"/>
                    <a:pt x="5594" y="-797"/>
                    <a:pt x="2396" y="2402"/>
                  </a:cubicBezTo>
                  <a:cubicBezTo>
                    <a:pt x="-801" y="5603"/>
                    <a:pt x="-799" y="10789"/>
                    <a:pt x="2402" y="13987"/>
                  </a:cubicBezTo>
                  <a:lnTo>
                    <a:pt x="70384" y="81901"/>
                  </a:lnTo>
                  <a:cubicBezTo>
                    <a:pt x="74072" y="85584"/>
                    <a:pt x="80286" y="88158"/>
                    <a:pt x="85498" y="88158"/>
                  </a:cubicBezTo>
                  <a:lnTo>
                    <a:pt x="153091" y="88158"/>
                  </a:lnTo>
                  <a:cubicBezTo>
                    <a:pt x="157615" y="88158"/>
                    <a:pt x="161283" y="84490"/>
                    <a:pt x="161283" y="79966"/>
                  </a:cubicBezTo>
                  <a:cubicBezTo>
                    <a:pt x="161283" y="75442"/>
                    <a:pt x="157615" y="71775"/>
                    <a:pt x="153091" y="71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2607192" y="4563190"/>
              <a:ext cx="51891" cy="13393"/>
            </a:xfrm>
            <a:custGeom>
              <a:rect b="b" l="l" r="r" t="t"/>
              <a:pathLst>
                <a:path extrusionOk="0" h="16383" w="63475">
                  <a:moveTo>
                    <a:pt x="5528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5284" y="16383"/>
                  </a:lnTo>
                  <a:cubicBezTo>
                    <a:pt x="59807" y="16383"/>
                    <a:pt x="63475" y="12716"/>
                    <a:pt x="63475" y="8192"/>
                  </a:cubicBezTo>
                  <a:cubicBezTo>
                    <a:pt x="63475" y="3668"/>
                    <a:pt x="59809" y="0"/>
                    <a:pt x="55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2607192" y="4540499"/>
              <a:ext cx="51891" cy="13393"/>
            </a:xfrm>
            <a:custGeom>
              <a:rect b="b" l="l" r="r" t="t"/>
              <a:pathLst>
                <a:path extrusionOk="0" h="16383" w="63475">
                  <a:moveTo>
                    <a:pt x="5528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5284" y="16383"/>
                  </a:lnTo>
                  <a:cubicBezTo>
                    <a:pt x="59807" y="16383"/>
                    <a:pt x="63475" y="12716"/>
                    <a:pt x="63475" y="8192"/>
                  </a:cubicBezTo>
                  <a:cubicBezTo>
                    <a:pt x="63475" y="3668"/>
                    <a:pt x="59809" y="0"/>
                    <a:pt x="55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2270481" y="4552527"/>
              <a:ext cx="48739" cy="48704"/>
            </a:xfrm>
            <a:custGeom>
              <a:rect b="b" l="l" r="r" t="t"/>
              <a:pathLst>
                <a:path extrusionOk="0" h="59577" w="59620">
                  <a:moveTo>
                    <a:pt x="45968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5925"/>
                  </a:lnTo>
                  <a:cubicBezTo>
                    <a:pt x="0" y="53454"/>
                    <a:pt x="6124" y="59578"/>
                    <a:pt x="13653" y="59578"/>
                  </a:cubicBezTo>
                  <a:lnTo>
                    <a:pt x="45968" y="59578"/>
                  </a:lnTo>
                  <a:cubicBezTo>
                    <a:pt x="53497" y="59578"/>
                    <a:pt x="59621" y="53454"/>
                    <a:pt x="59621" y="45925"/>
                  </a:cubicBezTo>
                  <a:lnTo>
                    <a:pt x="59621" y="13653"/>
                  </a:lnTo>
                  <a:cubicBezTo>
                    <a:pt x="59621" y="6124"/>
                    <a:pt x="53497" y="0"/>
                    <a:pt x="45968" y="0"/>
                  </a:cubicBezTo>
                  <a:close/>
                  <a:moveTo>
                    <a:pt x="43238" y="43195"/>
                  </a:moveTo>
                  <a:lnTo>
                    <a:pt x="16383" y="43195"/>
                  </a:lnTo>
                  <a:lnTo>
                    <a:pt x="16383" y="16383"/>
                  </a:lnTo>
                  <a:lnTo>
                    <a:pt x="43238" y="16383"/>
                  </a:lnTo>
                  <a:lnTo>
                    <a:pt x="43238" y="431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2270481" y="4532787"/>
              <a:ext cx="48739" cy="13393"/>
            </a:xfrm>
            <a:custGeom>
              <a:rect b="b" l="l" r="r" t="t"/>
              <a:pathLst>
                <a:path extrusionOk="0" h="16383" w="59620">
                  <a:moveTo>
                    <a:pt x="5142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1429" y="16383"/>
                  </a:lnTo>
                  <a:cubicBezTo>
                    <a:pt x="55953" y="16383"/>
                    <a:pt x="59621" y="12716"/>
                    <a:pt x="59621" y="8192"/>
                  </a:cubicBezTo>
                  <a:cubicBezTo>
                    <a:pt x="59621" y="3668"/>
                    <a:pt x="55953" y="0"/>
                    <a:pt x="5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2270481" y="4512243"/>
              <a:ext cx="48739" cy="13393"/>
            </a:xfrm>
            <a:custGeom>
              <a:rect b="b" l="l" r="r" t="t"/>
              <a:pathLst>
                <a:path extrusionOk="0" h="16383" w="59620">
                  <a:moveTo>
                    <a:pt x="5142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1429" y="16383"/>
                  </a:lnTo>
                  <a:cubicBezTo>
                    <a:pt x="55953" y="16383"/>
                    <a:pt x="59621" y="12716"/>
                    <a:pt x="59621" y="8192"/>
                  </a:cubicBezTo>
                  <a:cubicBezTo>
                    <a:pt x="59621" y="3668"/>
                    <a:pt x="55953" y="0"/>
                    <a:pt x="5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2269892" y="4203101"/>
              <a:ext cx="46188" cy="46154"/>
            </a:xfrm>
            <a:custGeom>
              <a:rect b="b" l="l" r="r" t="t"/>
              <a:pathLst>
                <a:path extrusionOk="0" h="56458" w="56499">
                  <a:moveTo>
                    <a:pt x="4284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2806"/>
                  </a:lnTo>
                  <a:cubicBezTo>
                    <a:pt x="0" y="50335"/>
                    <a:pt x="6124" y="56459"/>
                    <a:pt x="13653" y="56459"/>
                  </a:cubicBezTo>
                  <a:lnTo>
                    <a:pt x="42846" y="56459"/>
                  </a:lnTo>
                  <a:cubicBezTo>
                    <a:pt x="50375" y="56459"/>
                    <a:pt x="56499" y="50335"/>
                    <a:pt x="56499" y="42806"/>
                  </a:cubicBezTo>
                  <a:lnTo>
                    <a:pt x="56499" y="13653"/>
                  </a:lnTo>
                  <a:cubicBezTo>
                    <a:pt x="56499" y="6124"/>
                    <a:pt x="50375" y="0"/>
                    <a:pt x="42846" y="0"/>
                  </a:cubicBezTo>
                  <a:close/>
                  <a:moveTo>
                    <a:pt x="40116" y="40074"/>
                  </a:moveTo>
                  <a:lnTo>
                    <a:pt x="16383" y="40074"/>
                  </a:lnTo>
                  <a:lnTo>
                    <a:pt x="16383" y="16383"/>
                  </a:lnTo>
                  <a:lnTo>
                    <a:pt x="40116" y="16383"/>
                  </a:lnTo>
                  <a:lnTo>
                    <a:pt x="40116" y="400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2607201" y="4203101"/>
              <a:ext cx="51883" cy="13393"/>
            </a:xfrm>
            <a:custGeom>
              <a:rect b="b" l="l" r="r" t="t"/>
              <a:pathLst>
                <a:path extrusionOk="0" h="16383" w="63466">
                  <a:moveTo>
                    <a:pt x="5527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275" y="16383"/>
                  </a:lnTo>
                  <a:cubicBezTo>
                    <a:pt x="59799" y="16383"/>
                    <a:pt x="63466" y="12716"/>
                    <a:pt x="63466" y="8192"/>
                  </a:cubicBezTo>
                  <a:cubicBezTo>
                    <a:pt x="63466" y="3668"/>
                    <a:pt x="59799" y="0"/>
                    <a:pt x="5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2607201" y="4222921"/>
              <a:ext cx="51883" cy="13393"/>
            </a:xfrm>
            <a:custGeom>
              <a:rect b="b" l="l" r="r" t="t"/>
              <a:pathLst>
                <a:path extrusionOk="0" h="16383" w="63466">
                  <a:moveTo>
                    <a:pt x="5527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275" y="16383"/>
                  </a:lnTo>
                  <a:cubicBezTo>
                    <a:pt x="59799" y="16383"/>
                    <a:pt x="63466" y="12716"/>
                    <a:pt x="63466" y="8192"/>
                  </a:cubicBezTo>
                  <a:cubicBezTo>
                    <a:pt x="63466" y="3668"/>
                    <a:pt x="59799" y="0"/>
                    <a:pt x="5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2607201" y="4242742"/>
              <a:ext cx="51883" cy="13393"/>
            </a:xfrm>
            <a:custGeom>
              <a:rect b="b" l="l" r="r" t="t"/>
              <a:pathLst>
                <a:path extrusionOk="0" h="16383" w="63466">
                  <a:moveTo>
                    <a:pt x="5527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275" y="16383"/>
                  </a:lnTo>
                  <a:cubicBezTo>
                    <a:pt x="59799" y="16383"/>
                    <a:pt x="63466" y="12716"/>
                    <a:pt x="63466" y="8192"/>
                  </a:cubicBezTo>
                  <a:cubicBezTo>
                    <a:pt x="63466" y="3668"/>
                    <a:pt x="59799" y="0"/>
                    <a:pt x="5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2606946" y="4505228"/>
              <a:ext cx="13393" cy="25002"/>
            </a:xfrm>
            <a:custGeom>
              <a:rect b="b" l="l" r="r" t="t"/>
              <a:pathLst>
                <a:path extrusionOk="0" h="30584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2393"/>
                  </a:lnTo>
                  <a:cubicBezTo>
                    <a:pt x="0" y="26916"/>
                    <a:pt x="3668" y="30584"/>
                    <a:pt x="8192" y="30584"/>
                  </a:cubicBezTo>
                  <a:cubicBezTo>
                    <a:pt x="12716" y="30584"/>
                    <a:pt x="16383" y="26916"/>
                    <a:pt x="16383" y="22393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2626202" y="4505228"/>
              <a:ext cx="13393" cy="25002"/>
            </a:xfrm>
            <a:custGeom>
              <a:rect b="b" l="l" r="r" t="t"/>
              <a:pathLst>
                <a:path extrusionOk="0" h="30584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2393"/>
                  </a:lnTo>
                  <a:cubicBezTo>
                    <a:pt x="0" y="26916"/>
                    <a:pt x="3668" y="30584"/>
                    <a:pt x="8192" y="30584"/>
                  </a:cubicBezTo>
                  <a:cubicBezTo>
                    <a:pt x="12716" y="30584"/>
                    <a:pt x="16383" y="26916"/>
                    <a:pt x="16383" y="22393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2645458" y="4505228"/>
              <a:ext cx="13393" cy="25002"/>
            </a:xfrm>
            <a:custGeom>
              <a:rect b="b" l="l" r="r" t="t"/>
              <a:pathLst>
                <a:path extrusionOk="0" h="30584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2393"/>
                  </a:lnTo>
                  <a:cubicBezTo>
                    <a:pt x="0" y="26916"/>
                    <a:pt x="3668" y="30584"/>
                    <a:pt x="8192" y="30584"/>
                  </a:cubicBezTo>
                  <a:cubicBezTo>
                    <a:pt x="12716" y="30584"/>
                    <a:pt x="16383" y="26916"/>
                    <a:pt x="16383" y="22393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708" name="Google Shape;1708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9" name="Google Shape;1709;p29"/>
          <p:cNvSpPr txBox="1"/>
          <p:nvPr/>
        </p:nvSpPr>
        <p:spPr>
          <a:xfrm>
            <a:off x="498598" y="12568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0" name="Google Shape;1710;p29"/>
          <p:cNvSpPr txBox="1"/>
          <p:nvPr/>
        </p:nvSpPr>
        <p:spPr>
          <a:xfrm>
            <a:off x="498588" y="15952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1" name="Google Shape;1711;p29"/>
          <p:cNvSpPr txBox="1"/>
          <p:nvPr/>
        </p:nvSpPr>
        <p:spPr>
          <a:xfrm>
            <a:off x="6633823" y="12568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2" name="Google Shape;1712;p29"/>
          <p:cNvSpPr txBox="1"/>
          <p:nvPr/>
        </p:nvSpPr>
        <p:spPr>
          <a:xfrm>
            <a:off x="6633813" y="15952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3" name="Google Shape;1713;p29"/>
          <p:cNvSpPr txBox="1"/>
          <p:nvPr/>
        </p:nvSpPr>
        <p:spPr>
          <a:xfrm>
            <a:off x="2543673" y="12568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4" name="Google Shape;1714;p29"/>
          <p:cNvSpPr txBox="1"/>
          <p:nvPr/>
        </p:nvSpPr>
        <p:spPr>
          <a:xfrm>
            <a:off x="2543663" y="15952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 is Star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5" name="Google Shape;1715;p29"/>
          <p:cNvSpPr txBox="1"/>
          <p:nvPr/>
        </p:nvSpPr>
        <p:spPr>
          <a:xfrm>
            <a:off x="4588748" y="12568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6" name="Google Shape;1716;p29"/>
          <p:cNvSpPr txBox="1"/>
          <p:nvPr/>
        </p:nvSpPr>
        <p:spPr>
          <a:xfrm>
            <a:off x="4588738" y="1595288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7" name="Google Shape;1717;p29"/>
          <p:cNvSpPr/>
          <p:nvPr/>
        </p:nvSpPr>
        <p:spPr>
          <a:xfrm>
            <a:off x="2188006" y="2541658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8" name="Google Shape;1718;p29"/>
          <p:cNvSpPr/>
          <p:nvPr/>
        </p:nvSpPr>
        <p:spPr>
          <a:xfrm>
            <a:off x="6224593" y="2541670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9" name="Google Shape;1719;p29"/>
          <p:cNvSpPr txBox="1"/>
          <p:nvPr/>
        </p:nvSpPr>
        <p:spPr>
          <a:xfrm>
            <a:off x="498698" y="38810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0" name="Google Shape;1720;p29"/>
          <p:cNvSpPr txBox="1"/>
          <p:nvPr/>
        </p:nvSpPr>
        <p:spPr>
          <a:xfrm>
            <a:off x="498688" y="42194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1" name="Google Shape;1721;p29"/>
          <p:cNvSpPr txBox="1"/>
          <p:nvPr/>
        </p:nvSpPr>
        <p:spPr>
          <a:xfrm>
            <a:off x="6633923" y="38810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2" name="Google Shape;1722;p29"/>
          <p:cNvSpPr txBox="1"/>
          <p:nvPr/>
        </p:nvSpPr>
        <p:spPr>
          <a:xfrm>
            <a:off x="6633913" y="42194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a dwarf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3" name="Google Shape;1723;p29"/>
          <p:cNvSpPr txBox="1"/>
          <p:nvPr/>
        </p:nvSpPr>
        <p:spPr>
          <a:xfrm>
            <a:off x="2543773" y="38810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4" name="Google Shape;1724;p29"/>
          <p:cNvSpPr txBox="1"/>
          <p:nvPr/>
        </p:nvSpPr>
        <p:spPr>
          <a:xfrm>
            <a:off x="2543763" y="42194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5" name="Google Shape;1725;p29"/>
          <p:cNvSpPr txBox="1"/>
          <p:nvPr/>
        </p:nvSpPr>
        <p:spPr>
          <a:xfrm>
            <a:off x="4588848" y="38810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6" name="Google Shape;1726;p29"/>
          <p:cNvSpPr txBox="1"/>
          <p:nvPr/>
        </p:nvSpPr>
        <p:spPr>
          <a:xfrm>
            <a:off x="4588838" y="4219425"/>
            <a:ext cx="2011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7" name="Google Shape;1727;p29"/>
          <p:cNvSpPr txBox="1"/>
          <p:nvPr/>
        </p:nvSpPr>
        <p:spPr>
          <a:xfrm>
            <a:off x="3849850" y="2738175"/>
            <a:ext cx="1444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AI System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28" name="Google Shape;1728;p29"/>
          <p:cNvCxnSpPr>
            <a:stCxn id="1717" idx="0"/>
            <a:endCxn id="1710" idx="2"/>
          </p:cNvCxnSpPr>
          <p:nvPr/>
        </p:nvCxnSpPr>
        <p:spPr>
          <a:xfrm flipH="1" rot="5400000">
            <a:off x="1725106" y="1713058"/>
            <a:ext cx="608100" cy="10491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29" name="Google Shape;1729;p29"/>
          <p:cNvCxnSpPr>
            <a:stCxn id="1717" idx="0"/>
            <a:endCxn id="1714" idx="2"/>
          </p:cNvCxnSpPr>
          <p:nvPr/>
        </p:nvCxnSpPr>
        <p:spPr>
          <a:xfrm rot="-5400000">
            <a:off x="2747656" y="1739608"/>
            <a:ext cx="608100" cy="9960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0" name="Google Shape;1730;p29"/>
          <p:cNvCxnSpPr>
            <a:stCxn id="1718" idx="0"/>
            <a:endCxn id="1716" idx="2"/>
          </p:cNvCxnSpPr>
          <p:nvPr/>
        </p:nvCxnSpPr>
        <p:spPr>
          <a:xfrm flipH="1" rot="5400000">
            <a:off x="5788393" y="1739770"/>
            <a:ext cx="608100" cy="995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1" name="Google Shape;1731;p29"/>
          <p:cNvCxnSpPr>
            <a:stCxn id="1718" idx="0"/>
            <a:endCxn id="1712" idx="2"/>
          </p:cNvCxnSpPr>
          <p:nvPr/>
        </p:nvCxnSpPr>
        <p:spPr>
          <a:xfrm rot="-5400000">
            <a:off x="6810943" y="1712920"/>
            <a:ext cx="608100" cy="10494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2" name="Google Shape;1732;p29"/>
          <p:cNvCxnSpPr>
            <a:stCxn id="1718" idx="4"/>
            <a:endCxn id="1721" idx="0"/>
          </p:cNvCxnSpPr>
          <p:nvPr/>
        </p:nvCxnSpPr>
        <p:spPr>
          <a:xfrm flipH="1" rot="-5400000">
            <a:off x="6810943" y="3052420"/>
            <a:ext cx="608100" cy="1049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3" name="Google Shape;1733;p29"/>
          <p:cNvCxnSpPr>
            <a:stCxn id="1718" idx="4"/>
            <a:endCxn id="1725" idx="0"/>
          </p:cNvCxnSpPr>
          <p:nvPr/>
        </p:nvCxnSpPr>
        <p:spPr>
          <a:xfrm rot="5400000">
            <a:off x="5788543" y="3079420"/>
            <a:ext cx="608100" cy="995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4" name="Google Shape;1734;p29"/>
          <p:cNvCxnSpPr>
            <a:stCxn id="1717" idx="4"/>
            <a:endCxn id="1723" idx="0"/>
          </p:cNvCxnSpPr>
          <p:nvPr/>
        </p:nvCxnSpPr>
        <p:spPr>
          <a:xfrm flipH="1" rot="-5400000">
            <a:off x="2747656" y="3079107"/>
            <a:ext cx="608100" cy="9960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5" name="Google Shape;1735;p29"/>
          <p:cNvCxnSpPr>
            <a:stCxn id="1717" idx="4"/>
            <a:endCxn id="1719" idx="0"/>
          </p:cNvCxnSpPr>
          <p:nvPr/>
        </p:nvCxnSpPr>
        <p:spPr>
          <a:xfrm rot="5400000">
            <a:off x="1725106" y="3052557"/>
            <a:ext cx="608100" cy="10491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6" name="Google Shape;1736;p29"/>
          <p:cNvCxnSpPr>
            <a:stCxn id="1717" idx="6"/>
            <a:endCxn id="1727" idx="1"/>
          </p:cNvCxnSpPr>
          <p:nvPr/>
        </p:nvCxnSpPr>
        <p:spPr>
          <a:xfrm>
            <a:off x="2919406" y="2907358"/>
            <a:ext cx="93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1737" name="Google Shape;1737;p29"/>
          <p:cNvCxnSpPr>
            <a:stCxn id="1718" idx="2"/>
            <a:endCxn id="1727" idx="3"/>
          </p:cNvCxnSpPr>
          <p:nvPr/>
        </p:nvCxnSpPr>
        <p:spPr>
          <a:xfrm rot="10800000">
            <a:off x="5293993" y="2907370"/>
            <a:ext cx="93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738" name="Google Shape;1738;p29"/>
          <p:cNvSpPr/>
          <p:nvPr/>
        </p:nvSpPr>
        <p:spPr>
          <a:xfrm>
            <a:off x="498693" y="267718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39" name="Google Shape;1739;p29"/>
          <p:cNvSpPr/>
          <p:nvPr/>
        </p:nvSpPr>
        <p:spPr>
          <a:xfrm>
            <a:off x="8196393" y="2682972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40" name="Google Shape;1740;p29"/>
          <p:cNvCxnSpPr>
            <a:stCxn id="1718" idx="6"/>
            <a:endCxn id="1739" idx="2"/>
          </p:cNvCxnSpPr>
          <p:nvPr/>
        </p:nvCxnSpPr>
        <p:spPr>
          <a:xfrm>
            <a:off x="6955993" y="2907370"/>
            <a:ext cx="124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1741" name="Google Shape;1741;p29"/>
          <p:cNvCxnSpPr>
            <a:stCxn id="1717" idx="2"/>
            <a:endCxn id="1738" idx="6"/>
          </p:cNvCxnSpPr>
          <p:nvPr/>
        </p:nvCxnSpPr>
        <p:spPr>
          <a:xfrm rot="10800000">
            <a:off x="947506" y="2901658"/>
            <a:ext cx="1240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grpSp>
        <p:nvGrpSpPr>
          <p:cNvPr id="1742" name="Google Shape;1742;p29"/>
          <p:cNvGrpSpPr/>
          <p:nvPr/>
        </p:nvGrpSpPr>
        <p:grpSpPr>
          <a:xfrm>
            <a:off x="6361715" y="2679440"/>
            <a:ext cx="457157" cy="455860"/>
            <a:chOff x="6479873" y="4167016"/>
            <a:chExt cx="457157" cy="455860"/>
          </a:xfrm>
        </p:grpSpPr>
        <p:sp>
          <p:nvSpPr>
            <p:cNvPr id="1743" name="Google Shape;1743;p29"/>
            <p:cNvSpPr/>
            <p:nvPr/>
          </p:nvSpPr>
          <p:spPr>
            <a:xfrm>
              <a:off x="6849453" y="4167016"/>
              <a:ext cx="58631" cy="58631"/>
            </a:xfrm>
            <a:custGeom>
              <a:rect b="b" l="l" r="r" t="t"/>
              <a:pathLst>
                <a:path extrusionOk="0" h="71720" w="71720">
                  <a:moveTo>
                    <a:pt x="35860" y="0"/>
                  </a:moveTo>
                  <a:cubicBezTo>
                    <a:pt x="16086" y="0"/>
                    <a:pt x="0" y="16087"/>
                    <a:pt x="0" y="35859"/>
                  </a:cubicBezTo>
                  <a:cubicBezTo>
                    <a:pt x="0" y="55632"/>
                    <a:pt x="16086" y="71720"/>
                    <a:pt x="35860" y="71720"/>
                  </a:cubicBezTo>
                  <a:cubicBezTo>
                    <a:pt x="55633" y="71720"/>
                    <a:pt x="71720" y="55633"/>
                    <a:pt x="71720" y="35859"/>
                  </a:cubicBezTo>
                  <a:cubicBezTo>
                    <a:pt x="71720" y="16086"/>
                    <a:pt x="55633" y="0"/>
                    <a:pt x="35860" y="0"/>
                  </a:cubicBezTo>
                  <a:close/>
                  <a:moveTo>
                    <a:pt x="35860" y="55337"/>
                  </a:moveTo>
                  <a:cubicBezTo>
                    <a:pt x="25120" y="55337"/>
                    <a:pt x="16383" y="46599"/>
                    <a:pt x="16383" y="35859"/>
                  </a:cubicBezTo>
                  <a:cubicBezTo>
                    <a:pt x="16383" y="25120"/>
                    <a:pt x="25120" y="16383"/>
                    <a:pt x="35860" y="16383"/>
                  </a:cubicBezTo>
                  <a:cubicBezTo>
                    <a:pt x="46599" y="16383"/>
                    <a:pt x="55337" y="25121"/>
                    <a:pt x="55337" y="35859"/>
                  </a:cubicBezTo>
                  <a:cubicBezTo>
                    <a:pt x="55337" y="46598"/>
                    <a:pt x="46599" y="55337"/>
                    <a:pt x="35860" y="55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6749784" y="4189643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7"/>
                    <a:pt x="33512" y="8192"/>
                  </a:cubicBezTo>
                  <a:cubicBezTo>
                    <a:pt x="33512" y="3667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6749784" y="4210116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6"/>
                    <a:pt x="33512" y="8192"/>
                  </a:cubicBezTo>
                  <a:cubicBezTo>
                    <a:pt x="33512" y="3667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6749784" y="4230587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6"/>
                    <a:pt x="33512" y="8192"/>
                  </a:cubicBezTo>
                  <a:cubicBezTo>
                    <a:pt x="33512" y="3668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6749784" y="4251059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6"/>
                    <a:pt x="33512" y="8192"/>
                  </a:cubicBezTo>
                  <a:cubicBezTo>
                    <a:pt x="33512" y="3668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6707981" y="423812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53" y="0"/>
                    <a:pt x="8192" y="0"/>
                  </a:cubicBezTo>
                  <a:cubicBezTo>
                    <a:pt x="6029" y="0"/>
                    <a:pt x="3921" y="874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21" y="15509"/>
                    <a:pt x="6028" y="16383"/>
                    <a:pt x="8192" y="16383"/>
                  </a:cubicBezTo>
                  <a:cubicBezTo>
                    <a:pt x="10353" y="16383"/>
                    <a:pt x="12462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6682766" y="4238128"/>
              <a:ext cx="13384" cy="13393"/>
            </a:xfrm>
            <a:custGeom>
              <a:rect b="b" l="l" r="r" t="t"/>
              <a:pathLst>
                <a:path extrusionOk="0" h="16383" w="16372">
                  <a:moveTo>
                    <a:pt x="13980" y="2403"/>
                  </a:moveTo>
                  <a:cubicBezTo>
                    <a:pt x="12451" y="874"/>
                    <a:pt x="10343" y="0"/>
                    <a:pt x="8181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81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499" y="12462"/>
                    <a:pt x="16372" y="10354"/>
                    <a:pt x="16372" y="8192"/>
                  </a:cubicBezTo>
                  <a:cubicBezTo>
                    <a:pt x="16372" y="6040"/>
                    <a:pt x="15499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0" name="Google Shape;1750;p29"/>
            <p:cNvGrpSpPr/>
            <p:nvPr/>
          </p:nvGrpSpPr>
          <p:grpSpPr>
            <a:xfrm>
              <a:off x="6479873" y="4167016"/>
              <a:ext cx="457157" cy="455860"/>
              <a:chOff x="6390348" y="4167016"/>
              <a:chExt cx="457157" cy="455860"/>
            </a:xfrm>
          </p:grpSpPr>
          <p:sp>
            <p:nvSpPr>
              <p:cNvPr id="1751" name="Google Shape;1751;p29"/>
              <p:cNvSpPr/>
              <p:nvPr/>
            </p:nvSpPr>
            <p:spPr>
              <a:xfrm>
                <a:off x="6529344" y="4167016"/>
                <a:ext cx="289130" cy="205116"/>
              </a:xfrm>
              <a:custGeom>
                <a:rect b="b" l="l" r="r" t="t"/>
                <a:pathLst>
                  <a:path extrusionOk="0" h="250907" w="353676">
                    <a:moveTo>
                      <a:pt x="345485" y="234524"/>
                    </a:moveTo>
                    <a:lnTo>
                      <a:pt x="292753" y="234524"/>
                    </a:lnTo>
                    <a:lnTo>
                      <a:pt x="292753" y="122818"/>
                    </a:lnTo>
                    <a:cubicBezTo>
                      <a:pt x="292753" y="114669"/>
                      <a:pt x="286123" y="108038"/>
                      <a:pt x="277974" y="108038"/>
                    </a:cubicBezTo>
                    <a:lnTo>
                      <a:pt x="221732" y="108038"/>
                    </a:lnTo>
                    <a:lnTo>
                      <a:pt x="221732" y="89817"/>
                    </a:lnTo>
                    <a:cubicBezTo>
                      <a:pt x="221732" y="85293"/>
                      <a:pt x="218065" y="81625"/>
                      <a:pt x="213540" y="81625"/>
                    </a:cubicBezTo>
                    <a:cubicBezTo>
                      <a:pt x="209015" y="81625"/>
                      <a:pt x="205348" y="85293"/>
                      <a:pt x="205348" y="89817"/>
                    </a:cubicBezTo>
                    <a:lnTo>
                      <a:pt x="205348" y="234524"/>
                    </a:lnTo>
                    <a:lnTo>
                      <a:pt x="150710" y="234524"/>
                    </a:lnTo>
                    <a:lnTo>
                      <a:pt x="150710" y="16383"/>
                    </a:lnTo>
                    <a:lnTo>
                      <a:pt x="205348" y="16383"/>
                    </a:lnTo>
                    <a:lnTo>
                      <a:pt x="205348" y="46128"/>
                    </a:lnTo>
                    <a:cubicBezTo>
                      <a:pt x="205348" y="50652"/>
                      <a:pt x="209015" y="54320"/>
                      <a:pt x="213540" y="54320"/>
                    </a:cubicBezTo>
                    <a:cubicBezTo>
                      <a:pt x="218065" y="54320"/>
                      <a:pt x="221732" y="50652"/>
                      <a:pt x="221732" y="46128"/>
                    </a:cubicBezTo>
                    <a:lnTo>
                      <a:pt x="221732" y="14780"/>
                    </a:lnTo>
                    <a:cubicBezTo>
                      <a:pt x="221732" y="6630"/>
                      <a:pt x="215102" y="0"/>
                      <a:pt x="206953" y="0"/>
                    </a:cubicBezTo>
                    <a:lnTo>
                      <a:pt x="149107" y="0"/>
                    </a:lnTo>
                    <a:cubicBezTo>
                      <a:pt x="140957" y="0"/>
                      <a:pt x="134327" y="6630"/>
                      <a:pt x="134327" y="14780"/>
                    </a:cubicBezTo>
                    <a:lnTo>
                      <a:pt x="134327" y="56654"/>
                    </a:lnTo>
                    <a:lnTo>
                      <a:pt x="67545" y="56654"/>
                    </a:lnTo>
                    <a:cubicBezTo>
                      <a:pt x="59396" y="56654"/>
                      <a:pt x="52765" y="63285"/>
                      <a:pt x="52765" y="71434"/>
                    </a:cubicBezTo>
                    <a:lnTo>
                      <a:pt x="52765" y="234523"/>
                    </a:lnTo>
                    <a:lnTo>
                      <a:pt x="8192" y="234523"/>
                    </a:lnTo>
                    <a:cubicBezTo>
                      <a:pt x="3668" y="234523"/>
                      <a:pt x="0" y="238190"/>
                      <a:pt x="0" y="242714"/>
                    </a:cubicBezTo>
                    <a:cubicBezTo>
                      <a:pt x="0" y="247239"/>
                      <a:pt x="3668" y="250907"/>
                      <a:pt x="8192" y="250907"/>
                    </a:cubicBezTo>
                    <a:lnTo>
                      <a:pt x="345485" y="250907"/>
                    </a:lnTo>
                    <a:cubicBezTo>
                      <a:pt x="350010" y="250907"/>
                      <a:pt x="353677" y="247239"/>
                      <a:pt x="353677" y="242715"/>
                    </a:cubicBezTo>
                    <a:cubicBezTo>
                      <a:pt x="353677" y="238192"/>
                      <a:pt x="350010" y="234524"/>
                      <a:pt x="345485" y="234524"/>
                    </a:cubicBezTo>
                    <a:close/>
                    <a:moveTo>
                      <a:pt x="134327" y="234524"/>
                    </a:moveTo>
                    <a:lnTo>
                      <a:pt x="69149" y="234524"/>
                    </a:lnTo>
                    <a:lnTo>
                      <a:pt x="69149" y="73037"/>
                    </a:lnTo>
                    <a:lnTo>
                      <a:pt x="134327" y="73037"/>
                    </a:lnTo>
                    <a:lnTo>
                      <a:pt x="134327" y="234524"/>
                    </a:lnTo>
                    <a:close/>
                    <a:moveTo>
                      <a:pt x="276370" y="234524"/>
                    </a:moveTo>
                    <a:lnTo>
                      <a:pt x="221732" y="234524"/>
                    </a:lnTo>
                    <a:lnTo>
                      <a:pt x="221732" y="124422"/>
                    </a:lnTo>
                    <a:lnTo>
                      <a:pt x="276370" y="124422"/>
                    </a:lnTo>
                    <a:lnTo>
                      <a:pt x="276370" y="2345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6660259" y="4271532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6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6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6660259" y="4292004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6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6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6660259" y="4312477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7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7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6660259" y="4332949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6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6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6618456" y="432120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392"/>
                    </a:cubicBezTo>
                    <a:cubicBezTo>
                      <a:pt x="874" y="3921"/>
                      <a:pt x="0" y="6029"/>
                      <a:pt x="0" y="8192"/>
                    </a:cubicBezTo>
                    <a:cubicBezTo>
                      <a:pt x="0" y="10344"/>
                      <a:pt x="874" y="12451"/>
                      <a:pt x="2403" y="13980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80"/>
                    </a:cubicBezTo>
                    <a:cubicBezTo>
                      <a:pt x="15509" y="12451"/>
                      <a:pt x="16383" y="10344"/>
                      <a:pt x="16383" y="8192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6618456" y="429351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53" y="0"/>
                      <a:pt x="8192" y="0"/>
                    </a:cubicBezTo>
                    <a:cubicBezTo>
                      <a:pt x="6029" y="0"/>
                      <a:pt x="3921" y="874"/>
                      <a:pt x="2403" y="2392"/>
                    </a:cubicBezTo>
                    <a:cubicBezTo>
                      <a:pt x="874" y="3921"/>
                      <a:pt x="0" y="6029"/>
                      <a:pt x="0" y="8181"/>
                    </a:cubicBezTo>
                    <a:cubicBezTo>
                      <a:pt x="0" y="10343"/>
                      <a:pt x="874" y="12451"/>
                      <a:pt x="2403" y="13980"/>
                    </a:cubicBezTo>
                    <a:cubicBezTo>
                      <a:pt x="3921" y="15498"/>
                      <a:pt x="6040" y="16383"/>
                      <a:pt x="8192" y="16383"/>
                    </a:cubicBezTo>
                    <a:cubicBezTo>
                      <a:pt x="10343" y="16383"/>
                      <a:pt x="12462" y="15498"/>
                      <a:pt x="13980" y="13980"/>
                    </a:cubicBezTo>
                    <a:cubicBezTo>
                      <a:pt x="15509" y="12451"/>
                      <a:pt x="16383" y="10344"/>
                      <a:pt x="16383" y="8181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6618456" y="4265817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85"/>
                      <a:pt x="10353" y="0"/>
                      <a:pt x="8192" y="0"/>
                    </a:cubicBezTo>
                    <a:cubicBezTo>
                      <a:pt x="6029" y="0"/>
                      <a:pt x="3921" y="885"/>
                      <a:pt x="2403" y="2403"/>
                    </a:cubicBezTo>
                    <a:cubicBezTo>
                      <a:pt x="874" y="3932"/>
                      <a:pt x="0" y="6040"/>
                      <a:pt x="0" y="8203"/>
                    </a:cubicBezTo>
                    <a:cubicBezTo>
                      <a:pt x="0" y="10355"/>
                      <a:pt x="874" y="12462"/>
                      <a:pt x="2403" y="13991"/>
                    </a:cubicBezTo>
                    <a:cubicBezTo>
                      <a:pt x="3921" y="15509"/>
                      <a:pt x="6028" y="16383"/>
                      <a:pt x="8192" y="16383"/>
                    </a:cubicBezTo>
                    <a:cubicBezTo>
                      <a:pt x="10353" y="16383"/>
                      <a:pt x="12462" y="15509"/>
                      <a:pt x="13980" y="13991"/>
                    </a:cubicBezTo>
                    <a:cubicBezTo>
                      <a:pt x="15509" y="12462"/>
                      <a:pt x="16383" y="10354"/>
                      <a:pt x="16383" y="8203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9"/>
              <p:cNvSpPr/>
              <p:nvPr/>
            </p:nvSpPr>
            <p:spPr>
              <a:xfrm>
                <a:off x="6593241" y="4321206"/>
                <a:ext cx="13384" cy="13393"/>
              </a:xfrm>
              <a:custGeom>
                <a:rect b="b" l="l" r="r" t="t"/>
                <a:pathLst>
                  <a:path extrusionOk="0" h="16383" w="16372">
                    <a:moveTo>
                      <a:pt x="13980" y="2392"/>
                    </a:moveTo>
                    <a:cubicBezTo>
                      <a:pt x="12451" y="874"/>
                      <a:pt x="10343" y="0"/>
                      <a:pt x="8181" y="0"/>
                    </a:cubicBezTo>
                    <a:cubicBezTo>
                      <a:pt x="6029" y="0"/>
                      <a:pt x="3921" y="874"/>
                      <a:pt x="2392" y="2392"/>
                    </a:cubicBezTo>
                    <a:cubicBezTo>
                      <a:pt x="874" y="3921"/>
                      <a:pt x="0" y="6029"/>
                      <a:pt x="0" y="8192"/>
                    </a:cubicBezTo>
                    <a:cubicBezTo>
                      <a:pt x="0" y="10344"/>
                      <a:pt x="874" y="12451"/>
                      <a:pt x="2392" y="13980"/>
                    </a:cubicBezTo>
                    <a:cubicBezTo>
                      <a:pt x="3921" y="15509"/>
                      <a:pt x="6029" y="16383"/>
                      <a:pt x="8181" y="16383"/>
                    </a:cubicBezTo>
                    <a:cubicBezTo>
                      <a:pt x="10343" y="16383"/>
                      <a:pt x="12451" y="15509"/>
                      <a:pt x="13980" y="13980"/>
                    </a:cubicBezTo>
                    <a:cubicBezTo>
                      <a:pt x="15499" y="12451"/>
                      <a:pt x="16372" y="10344"/>
                      <a:pt x="16372" y="8192"/>
                    </a:cubicBezTo>
                    <a:cubicBezTo>
                      <a:pt x="16372" y="6029"/>
                      <a:pt x="1549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9"/>
              <p:cNvSpPr/>
              <p:nvPr/>
            </p:nvSpPr>
            <p:spPr>
              <a:xfrm>
                <a:off x="6593241" y="4293516"/>
                <a:ext cx="13384" cy="13393"/>
              </a:xfrm>
              <a:custGeom>
                <a:rect b="b" l="l" r="r" t="t"/>
                <a:pathLst>
                  <a:path extrusionOk="0" h="16383" w="16372">
                    <a:moveTo>
                      <a:pt x="13980" y="2392"/>
                    </a:moveTo>
                    <a:cubicBezTo>
                      <a:pt x="12451" y="874"/>
                      <a:pt x="10343" y="0"/>
                      <a:pt x="8181" y="0"/>
                    </a:cubicBezTo>
                    <a:cubicBezTo>
                      <a:pt x="6029" y="0"/>
                      <a:pt x="3921" y="874"/>
                      <a:pt x="2392" y="2392"/>
                    </a:cubicBezTo>
                    <a:cubicBezTo>
                      <a:pt x="874" y="3921"/>
                      <a:pt x="0" y="6029"/>
                      <a:pt x="0" y="8192"/>
                    </a:cubicBezTo>
                    <a:cubicBezTo>
                      <a:pt x="0" y="10344"/>
                      <a:pt x="874" y="12451"/>
                      <a:pt x="2392" y="13980"/>
                    </a:cubicBezTo>
                    <a:cubicBezTo>
                      <a:pt x="3921" y="15498"/>
                      <a:pt x="6029" y="16383"/>
                      <a:pt x="8181" y="16383"/>
                    </a:cubicBezTo>
                    <a:cubicBezTo>
                      <a:pt x="10343" y="16383"/>
                      <a:pt x="12451" y="15498"/>
                      <a:pt x="13980" y="13980"/>
                    </a:cubicBezTo>
                    <a:cubicBezTo>
                      <a:pt x="15499" y="12451"/>
                      <a:pt x="16372" y="10344"/>
                      <a:pt x="16372" y="8192"/>
                    </a:cubicBezTo>
                    <a:cubicBezTo>
                      <a:pt x="16372" y="6029"/>
                      <a:pt x="1549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6593241" y="4265817"/>
                <a:ext cx="13384" cy="13393"/>
              </a:xfrm>
              <a:custGeom>
                <a:rect b="b" l="l" r="r" t="t"/>
                <a:pathLst>
                  <a:path extrusionOk="0" h="16383" w="16372">
                    <a:moveTo>
                      <a:pt x="13980" y="2403"/>
                    </a:moveTo>
                    <a:cubicBezTo>
                      <a:pt x="12451" y="874"/>
                      <a:pt x="10343" y="0"/>
                      <a:pt x="8181" y="0"/>
                    </a:cubicBezTo>
                    <a:cubicBezTo>
                      <a:pt x="6029" y="0"/>
                      <a:pt x="3921" y="874"/>
                      <a:pt x="2392" y="2403"/>
                    </a:cubicBezTo>
                    <a:cubicBezTo>
                      <a:pt x="874" y="3932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392" y="13991"/>
                    </a:cubicBezTo>
                    <a:cubicBezTo>
                      <a:pt x="3921" y="15509"/>
                      <a:pt x="6029" y="16383"/>
                      <a:pt x="8181" y="16383"/>
                    </a:cubicBezTo>
                    <a:cubicBezTo>
                      <a:pt x="10343" y="16383"/>
                      <a:pt x="12451" y="15509"/>
                      <a:pt x="13980" y="13991"/>
                    </a:cubicBezTo>
                    <a:cubicBezTo>
                      <a:pt x="15499" y="12462"/>
                      <a:pt x="16372" y="10354"/>
                      <a:pt x="16372" y="8192"/>
                    </a:cubicBezTo>
                    <a:cubicBezTo>
                      <a:pt x="16372" y="6040"/>
                      <a:pt x="15499" y="3932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6717699" y="427543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6736017" y="427543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6717699" y="430129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6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6736017" y="430129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6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6717699" y="432715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6736017" y="432715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6390348" y="4360965"/>
                <a:ext cx="457157" cy="261910"/>
              </a:xfrm>
              <a:custGeom>
                <a:rect b="b" l="l" r="r" t="t"/>
                <a:pathLst>
                  <a:path extrusionOk="0" h="320379" w="559214">
                    <a:moveTo>
                      <a:pt x="540100" y="42487"/>
                    </a:moveTo>
                    <a:lnTo>
                      <a:pt x="156360" y="42487"/>
                    </a:lnTo>
                    <a:lnTo>
                      <a:pt x="143216" y="10164"/>
                    </a:lnTo>
                    <a:cubicBezTo>
                      <a:pt x="140820" y="4274"/>
                      <a:pt x="134467" y="0"/>
                      <a:pt x="128109" y="0"/>
                    </a:cubicBez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127844" y="16383"/>
                    </a:lnTo>
                    <a:cubicBezTo>
                      <a:pt x="127941" y="16431"/>
                      <a:pt x="128059" y="16511"/>
                      <a:pt x="128140" y="16582"/>
                    </a:cubicBezTo>
                    <a:lnTo>
                      <a:pt x="138675" y="42487"/>
                    </a:lnTo>
                    <a:lnTo>
                      <a:pt x="19114" y="42487"/>
                    </a:lnTo>
                    <a:cubicBezTo>
                      <a:pt x="8575" y="42487"/>
                      <a:pt x="0" y="51062"/>
                      <a:pt x="0" y="61601"/>
                    </a:cubicBezTo>
                    <a:lnTo>
                      <a:pt x="0" y="301266"/>
                    </a:lnTo>
                    <a:cubicBezTo>
                      <a:pt x="0" y="311804"/>
                      <a:pt x="8575" y="320379"/>
                      <a:pt x="19114" y="320379"/>
                    </a:cubicBezTo>
                    <a:lnTo>
                      <a:pt x="540100" y="320379"/>
                    </a:lnTo>
                    <a:cubicBezTo>
                      <a:pt x="550639" y="320379"/>
                      <a:pt x="559214" y="311804"/>
                      <a:pt x="559214" y="301266"/>
                    </a:cubicBezTo>
                    <a:lnTo>
                      <a:pt x="559214" y="61601"/>
                    </a:lnTo>
                    <a:cubicBezTo>
                      <a:pt x="559214" y="51061"/>
                      <a:pt x="550639" y="42487"/>
                      <a:pt x="540100" y="42487"/>
                    </a:cubicBezTo>
                    <a:close/>
                    <a:moveTo>
                      <a:pt x="483931" y="150993"/>
                    </a:moveTo>
                    <a:lnTo>
                      <a:pt x="505190" y="150993"/>
                    </a:lnTo>
                    <a:lnTo>
                      <a:pt x="505190" y="211874"/>
                    </a:lnTo>
                    <a:lnTo>
                      <a:pt x="483931" y="211874"/>
                    </a:lnTo>
                    <a:lnTo>
                      <a:pt x="483931" y="150993"/>
                    </a:lnTo>
                    <a:close/>
                    <a:moveTo>
                      <a:pt x="542831" y="301266"/>
                    </a:moveTo>
                    <a:cubicBezTo>
                      <a:pt x="542831" y="302746"/>
                      <a:pt x="541580" y="303996"/>
                      <a:pt x="540100" y="303996"/>
                    </a:cubicBezTo>
                    <a:lnTo>
                      <a:pt x="483931" y="303996"/>
                    </a:lnTo>
                    <a:lnTo>
                      <a:pt x="483931" y="289542"/>
                    </a:lnTo>
                    <a:cubicBezTo>
                      <a:pt x="483931" y="285018"/>
                      <a:pt x="480264" y="281350"/>
                      <a:pt x="475739" y="281350"/>
                    </a:cubicBezTo>
                    <a:cubicBezTo>
                      <a:pt x="471214" y="281350"/>
                      <a:pt x="467548" y="285018"/>
                      <a:pt x="467548" y="289542"/>
                    </a:cubicBezTo>
                    <a:lnTo>
                      <a:pt x="467548" y="303996"/>
                    </a:lnTo>
                    <a:lnTo>
                      <a:pt x="87704" y="303996"/>
                    </a:lnTo>
                    <a:lnTo>
                      <a:pt x="87704" y="136632"/>
                    </a:lnTo>
                    <a:cubicBezTo>
                      <a:pt x="87704" y="132108"/>
                      <a:pt x="84036" y="128441"/>
                      <a:pt x="79512" y="128441"/>
                    </a:cubicBezTo>
                    <a:cubicBezTo>
                      <a:pt x="74988" y="128441"/>
                      <a:pt x="71321" y="132108"/>
                      <a:pt x="71321" y="136632"/>
                    </a:cubicBezTo>
                    <a:lnTo>
                      <a:pt x="71321" y="303996"/>
                    </a:lnTo>
                    <a:lnTo>
                      <a:pt x="19114" y="303996"/>
                    </a:lnTo>
                    <a:cubicBezTo>
                      <a:pt x="17634" y="303996"/>
                      <a:pt x="16383" y="302746"/>
                      <a:pt x="16383" y="301266"/>
                    </a:cubicBezTo>
                    <a:lnTo>
                      <a:pt x="16383" y="61601"/>
                    </a:lnTo>
                    <a:cubicBezTo>
                      <a:pt x="16383" y="60121"/>
                      <a:pt x="17634" y="58870"/>
                      <a:pt x="19114" y="58870"/>
                    </a:cubicBezTo>
                    <a:lnTo>
                      <a:pt x="71321" y="58870"/>
                    </a:lnTo>
                    <a:lnTo>
                      <a:pt x="71321" y="86391"/>
                    </a:lnTo>
                    <a:cubicBezTo>
                      <a:pt x="71321" y="90915"/>
                      <a:pt x="74988" y="94582"/>
                      <a:pt x="79512" y="94582"/>
                    </a:cubicBezTo>
                    <a:cubicBezTo>
                      <a:pt x="84036" y="94582"/>
                      <a:pt x="87704" y="90915"/>
                      <a:pt x="87704" y="86391"/>
                    </a:cubicBezTo>
                    <a:lnTo>
                      <a:pt x="87704" y="58870"/>
                    </a:lnTo>
                    <a:lnTo>
                      <a:pt x="145337" y="58870"/>
                    </a:lnTo>
                    <a:lnTo>
                      <a:pt x="161345" y="98235"/>
                    </a:lnTo>
                    <a:cubicBezTo>
                      <a:pt x="162638" y="101415"/>
                      <a:pt x="165702" y="103343"/>
                      <a:pt x="168936" y="103343"/>
                    </a:cubicBezTo>
                    <a:cubicBezTo>
                      <a:pt x="169964" y="103343"/>
                      <a:pt x="171009" y="103148"/>
                      <a:pt x="172019" y="102738"/>
                    </a:cubicBezTo>
                    <a:cubicBezTo>
                      <a:pt x="176210" y="101033"/>
                      <a:pt x="178227" y="96254"/>
                      <a:pt x="176522" y="92064"/>
                    </a:cubicBezTo>
                    <a:lnTo>
                      <a:pt x="163024" y="58870"/>
                    </a:lnTo>
                    <a:lnTo>
                      <a:pt x="467549" y="58870"/>
                    </a:lnTo>
                    <a:lnTo>
                      <a:pt x="467549" y="239300"/>
                    </a:lnTo>
                    <a:cubicBezTo>
                      <a:pt x="467549" y="243824"/>
                      <a:pt x="471215" y="247492"/>
                      <a:pt x="475740" y="247492"/>
                    </a:cubicBezTo>
                    <a:cubicBezTo>
                      <a:pt x="480265" y="247492"/>
                      <a:pt x="483932" y="243824"/>
                      <a:pt x="483932" y="239300"/>
                    </a:cubicBezTo>
                    <a:lnTo>
                      <a:pt x="483932" y="228258"/>
                    </a:lnTo>
                    <a:lnTo>
                      <a:pt x="507921" y="228258"/>
                    </a:lnTo>
                    <a:cubicBezTo>
                      <a:pt x="515450" y="228258"/>
                      <a:pt x="521574" y="222134"/>
                      <a:pt x="521574" y="214605"/>
                    </a:cubicBezTo>
                    <a:lnTo>
                      <a:pt x="521574" y="148263"/>
                    </a:lnTo>
                    <a:cubicBezTo>
                      <a:pt x="521574" y="140735"/>
                      <a:pt x="515450" y="134611"/>
                      <a:pt x="507921" y="134611"/>
                    </a:cubicBezTo>
                    <a:lnTo>
                      <a:pt x="483932" y="134611"/>
                    </a:lnTo>
                    <a:lnTo>
                      <a:pt x="483932" y="58870"/>
                    </a:lnTo>
                    <a:lnTo>
                      <a:pt x="540100" y="58870"/>
                    </a:lnTo>
                    <a:cubicBezTo>
                      <a:pt x="541580" y="58870"/>
                      <a:pt x="542831" y="60121"/>
                      <a:pt x="542831" y="61601"/>
                    </a:cubicBezTo>
                    <a:lnTo>
                      <a:pt x="542831" y="30126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6419510" y="4480771"/>
                <a:ext cx="13393" cy="57121"/>
              </a:xfrm>
              <a:custGeom>
                <a:rect b="b" l="l" r="r" t="t"/>
                <a:pathLst>
                  <a:path extrusionOk="0" h="6987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61682"/>
                    </a:lnTo>
                    <a:cubicBezTo>
                      <a:pt x="0" y="66205"/>
                      <a:pt x="3668" y="69873"/>
                      <a:pt x="8192" y="69873"/>
                    </a:cubicBezTo>
                    <a:cubicBezTo>
                      <a:pt x="12716" y="69873"/>
                      <a:pt x="16383" y="66205"/>
                      <a:pt x="16383" y="6168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6517281" y="4460423"/>
                <a:ext cx="192612" cy="138006"/>
              </a:xfrm>
              <a:custGeom>
                <a:rect b="b" l="l" r="r" t="t"/>
                <a:pathLst>
                  <a:path extrusionOk="0" h="168815" w="235611">
                    <a:moveTo>
                      <a:pt x="227420" y="152432"/>
                    </a:moveTo>
                    <a:lnTo>
                      <a:pt x="196012" y="152432"/>
                    </a:lnTo>
                    <a:lnTo>
                      <a:pt x="196012" y="82693"/>
                    </a:lnTo>
                    <a:cubicBezTo>
                      <a:pt x="196012" y="75816"/>
                      <a:pt x="190417" y="70220"/>
                      <a:pt x="183539" y="70220"/>
                    </a:cubicBezTo>
                    <a:lnTo>
                      <a:pt x="149853" y="70220"/>
                    </a:lnTo>
                    <a:lnTo>
                      <a:pt x="149853" y="12473"/>
                    </a:lnTo>
                    <a:cubicBezTo>
                      <a:pt x="149853" y="5595"/>
                      <a:pt x="144258" y="0"/>
                      <a:pt x="137379" y="0"/>
                    </a:cubicBezTo>
                    <a:lnTo>
                      <a:pt x="99780" y="0"/>
                    </a:lnTo>
                    <a:cubicBezTo>
                      <a:pt x="92903" y="0"/>
                      <a:pt x="87307" y="5595"/>
                      <a:pt x="87307" y="12473"/>
                    </a:cubicBezTo>
                    <a:lnTo>
                      <a:pt x="87307" y="36822"/>
                    </a:lnTo>
                    <a:lnTo>
                      <a:pt x="46768" y="36822"/>
                    </a:lnTo>
                    <a:cubicBezTo>
                      <a:pt x="39890" y="36822"/>
                      <a:pt x="34294" y="42418"/>
                      <a:pt x="34294" y="49296"/>
                    </a:cubicBezTo>
                    <a:lnTo>
                      <a:pt x="34294" y="152432"/>
                    </a:lnTo>
                    <a:lnTo>
                      <a:pt x="8192" y="152432"/>
                    </a:lnTo>
                    <a:cubicBezTo>
                      <a:pt x="3668" y="152432"/>
                      <a:pt x="0" y="156100"/>
                      <a:pt x="0" y="160624"/>
                    </a:cubicBezTo>
                    <a:cubicBezTo>
                      <a:pt x="0" y="165148"/>
                      <a:pt x="3668" y="168815"/>
                      <a:pt x="8192" y="168815"/>
                    </a:cubicBezTo>
                    <a:lnTo>
                      <a:pt x="42486" y="168815"/>
                    </a:lnTo>
                    <a:lnTo>
                      <a:pt x="95499" y="168815"/>
                    </a:lnTo>
                    <a:lnTo>
                      <a:pt x="141661" y="168815"/>
                    </a:lnTo>
                    <a:lnTo>
                      <a:pt x="187821" y="168815"/>
                    </a:lnTo>
                    <a:lnTo>
                      <a:pt x="227420" y="168815"/>
                    </a:lnTo>
                    <a:cubicBezTo>
                      <a:pt x="231945" y="168815"/>
                      <a:pt x="235612" y="165148"/>
                      <a:pt x="235612" y="160624"/>
                    </a:cubicBezTo>
                    <a:cubicBezTo>
                      <a:pt x="235612" y="156100"/>
                      <a:pt x="231945" y="152432"/>
                      <a:pt x="227420" y="152432"/>
                    </a:cubicBezTo>
                    <a:close/>
                    <a:moveTo>
                      <a:pt x="87307" y="152432"/>
                    </a:moveTo>
                    <a:lnTo>
                      <a:pt x="50678" y="152432"/>
                    </a:lnTo>
                    <a:lnTo>
                      <a:pt x="50678" y="53205"/>
                    </a:lnTo>
                    <a:lnTo>
                      <a:pt x="87307" y="53205"/>
                    </a:lnTo>
                    <a:lnTo>
                      <a:pt x="87307" y="152432"/>
                    </a:lnTo>
                    <a:close/>
                    <a:moveTo>
                      <a:pt x="133470" y="152431"/>
                    </a:moveTo>
                    <a:lnTo>
                      <a:pt x="103691" y="152431"/>
                    </a:lnTo>
                    <a:lnTo>
                      <a:pt x="103691" y="16382"/>
                    </a:lnTo>
                    <a:lnTo>
                      <a:pt x="133470" y="16382"/>
                    </a:lnTo>
                    <a:lnTo>
                      <a:pt x="133470" y="152431"/>
                    </a:lnTo>
                    <a:close/>
                    <a:moveTo>
                      <a:pt x="179629" y="152432"/>
                    </a:moveTo>
                    <a:lnTo>
                      <a:pt x="149853" y="152432"/>
                    </a:lnTo>
                    <a:lnTo>
                      <a:pt x="149853" y="86604"/>
                    </a:lnTo>
                    <a:lnTo>
                      <a:pt x="179629" y="86604"/>
                    </a:lnTo>
                    <a:lnTo>
                      <a:pt x="179629" y="15243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6727539" y="4447343"/>
                <a:ext cx="27758" cy="45832"/>
              </a:xfrm>
              <a:custGeom>
                <a:rect b="b" l="l" r="r" t="t"/>
                <a:pathLst>
                  <a:path extrusionOk="0" h="56064" w="33955">
                    <a:moveTo>
                      <a:pt x="29965" y="18378"/>
                    </a:moveTo>
                    <a:lnTo>
                      <a:pt x="13985" y="2399"/>
                    </a:lnTo>
                    <a:cubicBezTo>
                      <a:pt x="10786" y="-799"/>
                      <a:pt x="5599" y="-800"/>
                      <a:pt x="2400" y="2398"/>
                    </a:cubicBezTo>
                    <a:cubicBezTo>
                      <a:pt x="-800" y="5597"/>
                      <a:pt x="-800" y="10784"/>
                      <a:pt x="2399" y="13983"/>
                    </a:cubicBezTo>
                    <a:lnTo>
                      <a:pt x="16447" y="28032"/>
                    </a:lnTo>
                    <a:lnTo>
                      <a:pt x="2399" y="42081"/>
                    </a:lnTo>
                    <a:cubicBezTo>
                      <a:pt x="-800" y="45280"/>
                      <a:pt x="-800" y="50467"/>
                      <a:pt x="2400" y="53665"/>
                    </a:cubicBezTo>
                    <a:cubicBezTo>
                      <a:pt x="3999" y="55265"/>
                      <a:pt x="6096" y="56065"/>
                      <a:pt x="8192" y="56065"/>
                    </a:cubicBezTo>
                    <a:cubicBezTo>
                      <a:pt x="10288" y="56065"/>
                      <a:pt x="12385" y="55265"/>
                      <a:pt x="13985" y="53665"/>
                    </a:cubicBezTo>
                    <a:lnTo>
                      <a:pt x="29965" y="37686"/>
                    </a:lnTo>
                    <a:cubicBezTo>
                      <a:pt x="32538" y="35112"/>
                      <a:pt x="33955" y="31683"/>
                      <a:pt x="33955" y="28032"/>
                    </a:cubicBezTo>
                    <a:cubicBezTo>
                      <a:pt x="33955" y="24381"/>
                      <a:pt x="32538" y="20952"/>
                      <a:pt x="29965" y="183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6678586" y="4416472"/>
                <a:ext cx="45832" cy="27759"/>
              </a:xfrm>
              <a:custGeom>
                <a:rect b="b" l="l" r="r" t="t"/>
                <a:pathLst>
                  <a:path extrusionOk="0" h="33956" w="56064">
                    <a:moveTo>
                      <a:pt x="53666" y="19972"/>
                    </a:moveTo>
                    <a:lnTo>
                      <a:pt x="37688" y="3993"/>
                    </a:lnTo>
                    <a:cubicBezTo>
                      <a:pt x="35114" y="1419"/>
                      <a:pt x="31685" y="0"/>
                      <a:pt x="28034" y="0"/>
                    </a:cubicBezTo>
                    <a:cubicBezTo>
                      <a:pt x="24382" y="0"/>
                      <a:pt x="20954" y="1418"/>
                      <a:pt x="18380" y="3992"/>
                    </a:cubicBezTo>
                    <a:lnTo>
                      <a:pt x="2399" y="19972"/>
                    </a:lnTo>
                    <a:cubicBezTo>
                      <a:pt x="-800" y="23171"/>
                      <a:pt x="-800" y="28358"/>
                      <a:pt x="2399" y="31557"/>
                    </a:cubicBezTo>
                    <a:cubicBezTo>
                      <a:pt x="3999" y="33156"/>
                      <a:pt x="6096" y="33957"/>
                      <a:pt x="8192" y="33957"/>
                    </a:cubicBezTo>
                    <a:cubicBezTo>
                      <a:pt x="10288" y="33957"/>
                      <a:pt x="12385" y="33156"/>
                      <a:pt x="13986" y="31557"/>
                    </a:cubicBezTo>
                    <a:lnTo>
                      <a:pt x="28034" y="17508"/>
                    </a:lnTo>
                    <a:lnTo>
                      <a:pt x="42081" y="31557"/>
                    </a:lnTo>
                    <a:cubicBezTo>
                      <a:pt x="45280" y="34755"/>
                      <a:pt x="50467" y="34756"/>
                      <a:pt x="53665" y="31557"/>
                    </a:cubicBezTo>
                    <a:cubicBezTo>
                      <a:pt x="56865" y="28358"/>
                      <a:pt x="56865" y="23171"/>
                      <a:pt x="53666" y="199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6678587" y="4496296"/>
                <a:ext cx="45833" cy="27759"/>
              </a:xfrm>
              <a:custGeom>
                <a:rect b="b" l="l" r="r" t="t"/>
                <a:pathLst>
                  <a:path extrusionOk="0" h="33956" w="56065">
                    <a:moveTo>
                      <a:pt x="53666" y="2401"/>
                    </a:moveTo>
                    <a:cubicBezTo>
                      <a:pt x="50466" y="-799"/>
                      <a:pt x="45280" y="-798"/>
                      <a:pt x="42080" y="2400"/>
                    </a:cubicBezTo>
                    <a:lnTo>
                      <a:pt x="28033" y="16448"/>
                    </a:lnTo>
                    <a:lnTo>
                      <a:pt x="13984" y="2400"/>
                    </a:lnTo>
                    <a:cubicBezTo>
                      <a:pt x="10785" y="-802"/>
                      <a:pt x="5598" y="-798"/>
                      <a:pt x="2399" y="2400"/>
                    </a:cubicBezTo>
                    <a:cubicBezTo>
                      <a:pt x="-800" y="5599"/>
                      <a:pt x="-800" y="10786"/>
                      <a:pt x="2400" y="13985"/>
                    </a:cubicBezTo>
                    <a:lnTo>
                      <a:pt x="18379" y="29964"/>
                    </a:lnTo>
                    <a:cubicBezTo>
                      <a:pt x="20953" y="32538"/>
                      <a:pt x="24382" y="33957"/>
                      <a:pt x="28033" y="33957"/>
                    </a:cubicBezTo>
                    <a:cubicBezTo>
                      <a:pt x="31685" y="33957"/>
                      <a:pt x="35113" y="32539"/>
                      <a:pt x="37688" y="29965"/>
                    </a:cubicBezTo>
                    <a:lnTo>
                      <a:pt x="53667" y="13986"/>
                    </a:lnTo>
                    <a:cubicBezTo>
                      <a:pt x="56866" y="10787"/>
                      <a:pt x="56866" y="5600"/>
                      <a:pt x="53666" y="24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6647715" y="4447344"/>
                <a:ext cx="27759" cy="45833"/>
              </a:xfrm>
              <a:custGeom>
                <a:rect b="b" l="l" r="r" t="t"/>
                <a:pathLst>
                  <a:path extrusionOk="0" h="56065" w="33956">
                    <a:moveTo>
                      <a:pt x="17508" y="28033"/>
                    </a:moveTo>
                    <a:lnTo>
                      <a:pt x="31556" y="13984"/>
                    </a:lnTo>
                    <a:cubicBezTo>
                      <a:pt x="34756" y="10785"/>
                      <a:pt x="34756" y="5599"/>
                      <a:pt x="31557" y="2400"/>
                    </a:cubicBezTo>
                    <a:cubicBezTo>
                      <a:pt x="28358" y="-799"/>
                      <a:pt x="23172" y="-800"/>
                      <a:pt x="19972" y="2400"/>
                    </a:cubicBezTo>
                    <a:lnTo>
                      <a:pt x="3992" y="18380"/>
                    </a:lnTo>
                    <a:cubicBezTo>
                      <a:pt x="-1331" y="23703"/>
                      <a:pt x="-1331" y="32365"/>
                      <a:pt x="3992" y="37687"/>
                    </a:cubicBezTo>
                    <a:lnTo>
                      <a:pt x="19970" y="53666"/>
                    </a:lnTo>
                    <a:cubicBezTo>
                      <a:pt x="21570" y="55266"/>
                      <a:pt x="23666" y="56066"/>
                      <a:pt x="25763" y="56066"/>
                    </a:cubicBezTo>
                    <a:cubicBezTo>
                      <a:pt x="27859" y="56066"/>
                      <a:pt x="29956" y="55266"/>
                      <a:pt x="31555" y="53666"/>
                    </a:cubicBezTo>
                    <a:cubicBezTo>
                      <a:pt x="34755" y="50467"/>
                      <a:pt x="34755" y="45281"/>
                      <a:pt x="31556" y="42082"/>
                    </a:cubicBezTo>
                    <a:lnTo>
                      <a:pt x="17508" y="2803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6390348" y="4286617"/>
                <a:ext cx="86635" cy="13393"/>
              </a:xfrm>
              <a:custGeom>
                <a:rect b="b" l="l" r="r" t="t"/>
                <a:pathLst>
                  <a:path extrusionOk="0" h="16383" w="105976">
                    <a:moveTo>
                      <a:pt x="97785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97785" y="16383"/>
                    </a:lnTo>
                    <a:cubicBezTo>
                      <a:pt x="102309" y="16383"/>
                      <a:pt x="105977" y="12716"/>
                      <a:pt x="105977" y="8192"/>
                    </a:cubicBezTo>
                    <a:cubicBezTo>
                      <a:pt x="105977" y="3668"/>
                      <a:pt x="102309" y="0"/>
                      <a:pt x="97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6390348" y="4311400"/>
                <a:ext cx="86635" cy="13393"/>
              </a:xfrm>
              <a:custGeom>
                <a:rect b="b" l="l" r="r" t="t"/>
                <a:pathLst>
                  <a:path extrusionOk="0" h="16383" w="105976">
                    <a:moveTo>
                      <a:pt x="97785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97785" y="16383"/>
                    </a:lnTo>
                    <a:cubicBezTo>
                      <a:pt x="102309" y="16383"/>
                      <a:pt x="105977" y="12716"/>
                      <a:pt x="105977" y="8192"/>
                    </a:cubicBezTo>
                    <a:cubicBezTo>
                      <a:pt x="105977" y="3668"/>
                      <a:pt x="102309" y="0"/>
                      <a:pt x="97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6390348" y="4336182"/>
                <a:ext cx="86635" cy="13393"/>
              </a:xfrm>
              <a:custGeom>
                <a:rect b="b" l="l" r="r" t="t"/>
                <a:pathLst>
                  <a:path extrusionOk="0" h="16383" w="105976">
                    <a:moveTo>
                      <a:pt x="97785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97785" y="16383"/>
                    </a:lnTo>
                    <a:cubicBezTo>
                      <a:pt x="102309" y="16383"/>
                      <a:pt x="105977" y="12716"/>
                      <a:pt x="105977" y="8192"/>
                    </a:cubicBezTo>
                    <a:cubicBezTo>
                      <a:pt x="105977" y="3668"/>
                      <a:pt x="102309" y="0"/>
                      <a:pt x="97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6480857" y="4495072"/>
                <a:ext cx="51073" cy="13393"/>
              </a:xfrm>
              <a:custGeom>
                <a:rect b="b" l="l" r="r" t="t"/>
                <a:pathLst>
                  <a:path extrusionOk="0" h="16383" w="62475">
                    <a:moveTo>
                      <a:pt x="54284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4284" y="16383"/>
                    </a:lnTo>
                    <a:cubicBezTo>
                      <a:pt x="58808" y="16383"/>
                      <a:pt x="62476" y="12716"/>
                      <a:pt x="62476" y="8192"/>
                    </a:cubicBezTo>
                    <a:cubicBezTo>
                      <a:pt x="62476" y="3668"/>
                      <a:pt x="58808" y="0"/>
                      <a:pt x="54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6480857" y="4513927"/>
                <a:ext cx="51073" cy="13393"/>
              </a:xfrm>
              <a:custGeom>
                <a:rect b="b" l="l" r="r" t="t"/>
                <a:pathLst>
                  <a:path extrusionOk="0" h="16383" w="62475">
                    <a:moveTo>
                      <a:pt x="54284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4284" y="16383"/>
                    </a:lnTo>
                    <a:cubicBezTo>
                      <a:pt x="58808" y="16383"/>
                      <a:pt x="62476" y="12716"/>
                      <a:pt x="62476" y="8192"/>
                    </a:cubicBezTo>
                    <a:cubicBezTo>
                      <a:pt x="62476" y="3668"/>
                      <a:pt x="58808" y="0"/>
                      <a:pt x="54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6480857" y="4532781"/>
                <a:ext cx="51073" cy="13393"/>
              </a:xfrm>
              <a:custGeom>
                <a:rect b="b" l="l" r="r" t="t"/>
                <a:pathLst>
                  <a:path extrusionOk="0" h="16383" w="62475">
                    <a:moveTo>
                      <a:pt x="54284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4284" y="16383"/>
                    </a:lnTo>
                    <a:cubicBezTo>
                      <a:pt x="58808" y="16383"/>
                      <a:pt x="62476" y="12716"/>
                      <a:pt x="62476" y="8192"/>
                    </a:cubicBezTo>
                    <a:cubicBezTo>
                      <a:pt x="62476" y="3668"/>
                      <a:pt x="58808" y="0"/>
                      <a:pt x="54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6680104" y="4448863"/>
                <a:ext cx="42796" cy="42795"/>
              </a:xfrm>
              <a:custGeom>
                <a:rect b="b" l="l" r="r" t="t"/>
                <a:pathLst>
                  <a:path extrusionOk="0" h="52349" w="52350">
                    <a:moveTo>
                      <a:pt x="26177" y="0"/>
                    </a:moveTo>
                    <a:cubicBezTo>
                      <a:pt x="11742" y="0"/>
                      <a:pt x="0" y="11742"/>
                      <a:pt x="0" y="26175"/>
                    </a:cubicBezTo>
                    <a:cubicBezTo>
                      <a:pt x="0" y="40607"/>
                      <a:pt x="11742" y="52350"/>
                      <a:pt x="26177" y="52350"/>
                    </a:cubicBezTo>
                    <a:cubicBezTo>
                      <a:pt x="40610" y="52350"/>
                      <a:pt x="52351" y="40607"/>
                      <a:pt x="52351" y="26175"/>
                    </a:cubicBezTo>
                    <a:cubicBezTo>
                      <a:pt x="52351" y="11742"/>
                      <a:pt x="40610" y="0"/>
                      <a:pt x="26177" y="0"/>
                    </a:cubicBezTo>
                    <a:close/>
                    <a:moveTo>
                      <a:pt x="26177" y="35965"/>
                    </a:moveTo>
                    <a:cubicBezTo>
                      <a:pt x="20777" y="35965"/>
                      <a:pt x="16383" y="31573"/>
                      <a:pt x="16383" y="26174"/>
                    </a:cubicBezTo>
                    <a:cubicBezTo>
                      <a:pt x="16383" y="20775"/>
                      <a:pt x="20777" y="16382"/>
                      <a:pt x="26177" y="16382"/>
                    </a:cubicBezTo>
                    <a:cubicBezTo>
                      <a:pt x="31575" y="16382"/>
                      <a:pt x="35968" y="20775"/>
                      <a:pt x="35968" y="26174"/>
                    </a:cubicBezTo>
                    <a:cubicBezTo>
                      <a:pt x="35968" y="31573"/>
                      <a:pt x="31575" y="35965"/>
                      <a:pt x="26177" y="359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2" name="Google Shape;1782;p29"/>
          <p:cNvGrpSpPr/>
          <p:nvPr/>
        </p:nvGrpSpPr>
        <p:grpSpPr>
          <a:xfrm>
            <a:off x="2303363" y="2722054"/>
            <a:ext cx="500686" cy="370608"/>
            <a:chOff x="5529774" y="4219371"/>
            <a:chExt cx="500686" cy="370608"/>
          </a:xfrm>
        </p:grpSpPr>
        <p:sp>
          <p:nvSpPr>
            <p:cNvPr id="1783" name="Google Shape;1783;p29"/>
            <p:cNvSpPr/>
            <p:nvPr/>
          </p:nvSpPr>
          <p:spPr>
            <a:xfrm>
              <a:off x="5624179" y="424822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85"/>
                    <a:pt x="10354" y="0"/>
                    <a:pt x="8192" y="0"/>
                  </a:cubicBezTo>
                  <a:cubicBezTo>
                    <a:pt x="6040" y="0"/>
                    <a:pt x="3932" y="885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529774" y="4248235"/>
              <a:ext cx="13393" cy="13384"/>
            </a:xfrm>
            <a:custGeom>
              <a:rect b="b" l="l" r="r" t="t"/>
              <a:pathLst>
                <a:path extrusionOk="0" h="16372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2" y="15498"/>
                    <a:pt x="6040" y="16372"/>
                    <a:pt x="8192" y="16372"/>
                  </a:cubicBezTo>
                  <a:cubicBezTo>
                    <a:pt x="10354" y="16372"/>
                    <a:pt x="12462" y="15498"/>
                    <a:pt x="13991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624179" y="426913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529774" y="426913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624179" y="429004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392"/>
                  </a:cubicBezTo>
                  <a:cubicBezTo>
                    <a:pt x="874" y="3921"/>
                    <a:pt x="0" y="603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44"/>
                    <a:pt x="16383" y="8192"/>
                  </a:cubicBezTo>
                  <a:cubicBezTo>
                    <a:pt x="16383" y="6030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529774" y="429004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74" y="3921"/>
                    <a:pt x="0" y="6030"/>
                    <a:pt x="0" y="8192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51"/>
                    <a:pt x="16383" y="10344"/>
                    <a:pt x="16383" y="8192"/>
                  </a:cubicBezTo>
                  <a:cubicBezTo>
                    <a:pt x="16383" y="6030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9" name="Google Shape;1789;p29"/>
            <p:cNvGrpSpPr/>
            <p:nvPr/>
          </p:nvGrpSpPr>
          <p:grpSpPr>
            <a:xfrm>
              <a:off x="5573302" y="4219371"/>
              <a:ext cx="457157" cy="370608"/>
              <a:chOff x="5525727" y="4219371"/>
              <a:chExt cx="457157" cy="370608"/>
            </a:xfrm>
          </p:grpSpPr>
          <p:sp>
            <p:nvSpPr>
              <p:cNvPr id="1790" name="Google Shape;1790;p29"/>
              <p:cNvSpPr/>
              <p:nvPr/>
            </p:nvSpPr>
            <p:spPr>
              <a:xfrm>
                <a:off x="5525727" y="4219371"/>
                <a:ext cx="457157" cy="370608"/>
              </a:xfrm>
              <a:custGeom>
                <a:rect b="b" l="l" r="r" t="t"/>
                <a:pathLst>
                  <a:path extrusionOk="0" h="453343" w="559214">
                    <a:moveTo>
                      <a:pt x="545561" y="0"/>
                    </a:moveTo>
                    <a:lnTo>
                      <a:pt x="13653" y="0"/>
                    </a:lnTo>
                    <a:cubicBezTo>
                      <a:pt x="6124" y="0"/>
                      <a:pt x="0" y="6124"/>
                      <a:pt x="0" y="13653"/>
                    </a:cubicBezTo>
                    <a:lnTo>
                      <a:pt x="0" y="233106"/>
                    </a:lnTo>
                    <a:cubicBezTo>
                      <a:pt x="0" y="240635"/>
                      <a:pt x="6124" y="246759"/>
                      <a:pt x="13653" y="246759"/>
                    </a:cubicBezTo>
                    <a:lnTo>
                      <a:pt x="21633" y="246759"/>
                    </a:lnTo>
                    <a:cubicBezTo>
                      <a:pt x="21597" y="247985"/>
                      <a:pt x="21575" y="249214"/>
                      <a:pt x="21575" y="250448"/>
                    </a:cubicBezTo>
                    <a:cubicBezTo>
                      <a:pt x="21575" y="294848"/>
                      <a:pt x="45100" y="335474"/>
                      <a:pt x="83299" y="357646"/>
                    </a:cubicBezTo>
                    <a:lnTo>
                      <a:pt x="83299" y="439538"/>
                    </a:lnTo>
                    <a:cubicBezTo>
                      <a:pt x="83299" y="447151"/>
                      <a:pt x="89492" y="453344"/>
                      <a:pt x="97104" y="453344"/>
                    </a:cubicBezTo>
                    <a:lnTo>
                      <a:pt x="186632" y="453344"/>
                    </a:lnTo>
                    <a:cubicBezTo>
                      <a:pt x="194245" y="453344"/>
                      <a:pt x="200438" y="447150"/>
                      <a:pt x="200438" y="439538"/>
                    </a:cubicBezTo>
                    <a:lnTo>
                      <a:pt x="200438" y="412497"/>
                    </a:lnTo>
                    <a:lnTo>
                      <a:pt x="239447" y="412497"/>
                    </a:lnTo>
                    <a:cubicBezTo>
                      <a:pt x="255977" y="412497"/>
                      <a:pt x="269424" y="399049"/>
                      <a:pt x="269424" y="382521"/>
                    </a:cubicBezTo>
                    <a:lnTo>
                      <a:pt x="269424" y="379965"/>
                    </a:lnTo>
                    <a:cubicBezTo>
                      <a:pt x="269424" y="372352"/>
                      <a:pt x="263230" y="366159"/>
                      <a:pt x="255619" y="366159"/>
                    </a:cubicBezTo>
                    <a:lnTo>
                      <a:pt x="235752" y="366159"/>
                    </a:lnTo>
                    <a:cubicBezTo>
                      <a:pt x="229732" y="366159"/>
                      <a:pt x="224835" y="361261"/>
                      <a:pt x="224835" y="355241"/>
                    </a:cubicBezTo>
                    <a:lnTo>
                      <a:pt x="224835" y="348075"/>
                    </a:lnTo>
                    <a:cubicBezTo>
                      <a:pt x="224835" y="342054"/>
                      <a:pt x="229732" y="337157"/>
                      <a:pt x="235752" y="337157"/>
                    </a:cubicBezTo>
                    <a:lnTo>
                      <a:pt x="255619" y="337157"/>
                    </a:lnTo>
                    <a:cubicBezTo>
                      <a:pt x="263231" y="337157"/>
                      <a:pt x="269424" y="330964"/>
                      <a:pt x="269424" y="323351"/>
                    </a:cubicBezTo>
                    <a:lnTo>
                      <a:pt x="269424" y="320503"/>
                    </a:lnTo>
                    <a:lnTo>
                      <a:pt x="288510" y="320503"/>
                    </a:lnTo>
                    <a:cubicBezTo>
                      <a:pt x="292871" y="320503"/>
                      <a:pt x="296690" y="319308"/>
                      <a:pt x="299556" y="317046"/>
                    </a:cubicBezTo>
                    <a:cubicBezTo>
                      <a:pt x="301751" y="315315"/>
                      <a:pt x="303351" y="312989"/>
                      <a:pt x="304182" y="310327"/>
                    </a:cubicBezTo>
                    <a:cubicBezTo>
                      <a:pt x="305506" y="306090"/>
                      <a:pt x="304755" y="301257"/>
                      <a:pt x="302068" y="296719"/>
                    </a:cubicBezTo>
                    <a:lnTo>
                      <a:pt x="272487" y="246759"/>
                    </a:lnTo>
                    <a:lnTo>
                      <a:pt x="421595" y="246759"/>
                    </a:lnTo>
                    <a:cubicBezTo>
                      <a:pt x="426119" y="246759"/>
                      <a:pt x="429787" y="243091"/>
                      <a:pt x="429787" y="238567"/>
                    </a:cubicBezTo>
                    <a:cubicBezTo>
                      <a:pt x="429787" y="234043"/>
                      <a:pt x="426119" y="230376"/>
                      <a:pt x="421595" y="230376"/>
                    </a:cubicBezTo>
                    <a:lnTo>
                      <a:pt x="267774" y="230376"/>
                    </a:lnTo>
                    <a:cubicBezTo>
                      <a:pt x="261289" y="190775"/>
                      <a:pt x="235800" y="156361"/>
                      <a:pt x="199056" y="138701"/>
                    </a:cubicBezTo>
                    <a:cubicBezTo>
                      <a:pt x="194978" y="136742"/>
                      <a:pt x="190084" y="138458"/>
                      <a:pt x="188124" y="142536"/>
                    </a:cubicBezTo>
                    <a:cubicBezTo>
                      <a:pt x="186165" y="146613"/>
                      <a:pt x="187881" y="151507"/>
                      <a:pt x="191959" y="153468"/>
                    </a:cubicBezTo>
                    <a:cubicBezTo>
                      <a:pt x="227197" y="170403"/>
                      <a:pt x="250525" y="205076"/>
                      <a:pt x="252840" y="243954"/>
                    </a:cubicBezTo>
                    <a:cubicBezTo>
                      <a:pt x="252918" y="245255"/>
                      <a:pt x="253304" y="246520"/>
                      <a:pt x="253968" y="247640"/>
                    </a:cubicBezTo>
                    <a:lnTo>
                      <a:pt x="287411" y="304121"/>
                    </a:lnTo>
                    <a:lnTo>
                      <a:pt x="261233" y="304121"/>
                    </a:lnTo>
                    <a:cubicBezTo>
                      <a:pt x="256709" y="304121"/>
                      <a:pt x="253041" y="307788"/>
                      <a:pt x="253041" y="312312"/>
                    </a:cubicBezTo>
                    <a:lnTo>
                      <a:pt x="253041" y="320775"/>
                    </a:lnTo>
                    <a:lnTo>
                      <a:pt x="235752" y="320775"/>
                    </a:lnTo>
                    <a:cubicBezTo>
                      <a:pt x="220698" y="320775"/>
                      <a:pt x="208451" y="333022"/>
                      <a:pt x="208451" y="348076"/>
                    </a:cubicBezTo>
                    <a:lnTo>
                      <a:pt x="208451" y="355242"/>
                    </a:lnTo>
                    <a:cubicBezTo>
                      <a:pt x="208451" y="370297"/>
                      <a:pt x="220698" y="382544"/>
                      <a:pt x="235752" y="382544"/>
                    </a:cubicBezTo>
                    <a:lnTo>
                      <a:pt x="253041" y="382544"/>
                    </a:lnTo>
                    <a:cubicBezTo>
                      <a:pt x="253029" y="390030"/>
                      <a:pt x="246936" y="396115"/>
                      <a:pt x="239447" y="396115"/>
                    </a:cubicBezTo>
                    <a:lnTo>
                      <a:pt x="192246" y="396115"/>
                    </a:lnTo>
                    <a:cubicBezTo>
                      <a:pt x="187722" y="396115"/>
                      <a:pt x="184055" y="399783"/>
                      <a:pt x="184055" y="404307"/>
                    </a:cubicBezTo>
                    <a:lnTo>
                      <a:pt x="184055" y="436962"/>
                    </a:lnTo>
                    <a:lnTo>
                      <a:pt x="99681" y="436962"/>
                    </a:lnTo>
                    <a:lnTo>
                      <a:pt x="99681" y="352822"/>
                    </a:lnTo>
                    <a:cubicBezTo>
                      <a:pt x="99681" y="349786"/>
                      <a:pt x="98001" y="346999"/>
                      <a:pt x="95318" y="345581"/>
                    </a:cubicBezTo>
                    <a:cubicBezTo>
                      <a:pt x="59936" y="326880"/>
                      <a:pt x="37957" y="290428"/>
                      <a:pt x="37957" y="250448"/>
                    </a:cubicBezTo>
                    <a:cubicBezTo>
                      <a:pt x="37957" y="191150"/>
                      <a:pt x="86200" y="142907"/>
                      <a:pt x="145498" y="142907"/>
                    </a:cubicBezTo>
                    <a:cubicBezTo>
                      <a:pt x="150022" y="142907"/>
                      <a:pt x="153690" y="139239"/>
                      <a:pt x="153690" y="134715"/>
                    </a:cubicBezTo>
                    <a:cubicBezTo>
                      <a:pt x="153690" y="130192"/>
                      <a:pt x="150022" y="126524"/>
                      <a:pt x="145498" y="126524"/>
                    </a:cubicBezTo>
                    <a:cubicBezTo>
                      <a:pt x="84000" y="126524"/>
                      <a:pt x="32829" y="171556"/>
                      <a:pt x="23207" y="230376"/>
                    </a:cubicBezTo>
                    <a:lnTo>
                      <a:pt x="16383" y="230376"/>
                    </a:lnTo>
                    <a:lnTo>
                      <a:pt x="16383" y="16383"/>
                    </a:lnTo>
                    <a:lnTo>
                      <a:pt x="542831" y="16383"/>
                    </a:lnTo>
                    <a:lnTo>
                      <a:pt x="542831" y="230376"/>
                    </a:lnTo>
                    <a:lnTo>
                      <a:pt x="475113" y="230376"/>
                    </a:lnTo>
                    <a:cubicBezTo>
                      <a:pt x="470590" y="230376"/>
                      <a:pt x="466922" y="234043"/>
                      <a:pt x="466922" y="238567"/>
                    </a:cubicBezTo>
                    <a:cubicBezTo>
                      <a:pt x="466922" y="243091"/>
                      <a:pt x="470590" y="246759"/>
                      <a:pt x="475113" y="246759"/>
                    </a:cubicBezTo>
                    <a:lnTo>
                      <a:pt x="545561" y="246759"/>
                    </a:lnTo>
                    <a:cubicBezTo>
                      <a:pt x="553090" y="246759"/>
                      <a:pt x="559214" y="240635"/>
                      <a:pt x="559214" y="233106"/>
                    </a:cubicBezTo>
                    <a:lnTo>
                      <a:pt x="559214" y="13653"/>
                    </a:lnTo>
                    <a:cubicBezTo>
                      <a:pt x="559214" y="6124"/>
                      <a:pt x="553090" y="0"/>
                      <a:pt x="5455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9"/>
              <p:cNvSpPr/>
              <p:nvPr/>
            </p:nvSpPr>
            <p:spPr>
              <a:xfrm>
                <a:off x="5807923" y="4289716"/>
                <a:ext cx="13393" cy="61025"/>
              </a:xfrm>
              <a:custGeom>
                <a:rect b="b" l="l" r="r" t="t"/>
                <a:pathLst>
                  <a:path extrusionOk="0" h="74648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66457"/>
                    </a:lnTo>
                    <a:cubicBezTo>
                      <a:pt x="0" y="70981"/>
                      <a:pt x="3668" y="74648"/>
                      <a:pt x="8192" y="74648"/>
                    </a:cubicBezTo>
                    <a:cubicBezTo>
                      <a:pt x="12716" y="74648"/>
                      <a:pt x="16383" y="70981"/>
                      <a:pt x="16383" y="6645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9"/>
              <p:cNvSpPr/>
              <p:nvPr/>
            </p:nvSpPr>
            <p:spPr>
              <a:xfrm>
                <a:off x="5784136" y="4302341"/>
                <a:ext cx="13393" cy="35782"/>
              </a:xfrm>
              <a:custGeom>
                <a:rect b="b" l="l" r="r" t="t"/>
                <a:pathLst>
                  <a:path extrusionOk="0" h="4377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35579"/>
                    </a:lnTo>
                    <a:cubicBezTo>
                      <a:pt x="0" y="40103"/>
                      <a:pt x="3668" y="43770"/>
                      <a:pt x="8192" y="43770"/>
                    </a:cubicBezTo>
                    <a:cubicBezTo>
                      <a:pt x="12716" y="43770"/>
                      <a:pt x="16383" y="40103"/>
                      <a:pt x="16383" y="3557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29"/>
              <p:cNvSpPr/>
              <p:nvPr/>
            </p:nvSpPr>
            <p:spPr>
              <a:xfrm>
                <a:off x="5760350" y="4309556"/>
                <a:ext cx="13393" cy="21358"/>
              </a:xfrm>
              <a:custGeom>
                <a:rect b="b" l="l" r="r" t="t"/>
                <a:pathLst>
                  <a:path extrusionOk="0" h="2612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7935"/>
                    </a:lnTo>
                    <a:cubicBezTo>
                      <a:pt x="0" y="22459"/>
                      <a:pt x="3668" y="26127"/>
                      <a:pt x="8192" y="26127"/>
                    </a:cubicBezTo>
                    <a:cubicBezTo>
                      <a:pt x="12716" y="26127"/>
                      <a:pt x="16383" y="22459"/>
                      <a:pt x="16383" y="1793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29"/>
              <p:cNvSpPr/>
              <p:nvPr/>
            </p:nvSpPr>
            <p:spPr>
              <a:xfrm>
                <a:off x="5831139" y="4281533"/>
                <a:ext cx="13393" cy="77383"/>
              </a:xfrm>
              <a:custGeom>
                <a:rect b="b" l="l" r="r" t="t"/>
                <a:pathLst>
                  <a:path extrusionOk="0" h="94658" w="16383">
                    <a:moveTo>
                      <a:pt x="8192" y="0"/>
                    </a:moveTo>
                    <a:cubicBezTo>
                      <a:pt x="3668" y="0"/>
                      <a:pt x="0" y="3667"/>
                      <a:pt x="0" y="8192"/>
                    </a:cubicBezTo>
                    <a:lnTo>
                      <a:pt x="0" y="86467"/>
                    </a:lnTo>
                    <a:cubicBezTo>
                      <a:pt x="0" y="90991"/>
                      <a:pt x="3668" y="94659"/>
                      <a:pt x="8192" y="94659"/>
                    </a:cubicBezTo>
                    <a:cubicBezTo>
                      <a:pt x="12716" y="94659"/>
                      <a:pt x="16383" y="90991"/>
                      <a:pt x="16383" y="8646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9"/>
              <p:cNvSpPr/>
              <p:nvPr/>
            </p:nvSpPr>
            <p:spPr>
              <a:xfrm>
                <a:off x="5854353" y="4271531"/>
                <a:ext cx="13393" cy="97380"/>
              </a:xfrm>
              <a:custGeom>
                <a:rect b="b" l="l" r="r" t="t"/>
                <a:pathLst>
                  <a:path extrusionOk="0" h="119119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10928"/>
                    </a:lnTo>
                    <a:cubicBezTo>
                      <a:pt x="0" y="115452"/>
                      <a:pt x="3668" y="119120"/>
                      <a:pt x="8192" y="119120"/>
                    </a:cubicBezTo>
                    <a:cubicBezTo>
                      <a:pt x="12716" y="119120"/>
                      <a:pt x="16383" y="115452"/>
                      <a:pt x="16383" y="110928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877568" y="4302537"/>
                <a:ext cx="13393" cy="35390"/>
              </a:xfrm>
              <a:custGeom>
                <a:rect b="b" l="l" r="r" t="t"/>
                <a:pathLst>
                  <a:path extrusionOk="0" h="4329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35099"/>
                    </a:lnTo>
                    <a:cubicBezTo>
                      <a:pt x="0" y="39623"/>
                      <a:pt x="3668" y="43291"/>
                      <a:pt x="8192" y="43291"/>
                    </a:cubicBezTo>
                    <a:cubicBezTo>
                      <a:pt x="12716" y="43291"/>
                      <a:pt x="16383" y="39623"/>
                      <a:pt x="16383" y="3509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9"/>
              <p:cNvSpPr/>
              <p:nvPr/>
            </p:nvSpPr>
            <p:spPr>
              <a:xfrm>
                <a:off x="5900785" y="4283533"/>
                <a:ext cx="13393" cy="73384"/>
              </a:xfrm>
              <a:custGeom>
                <a:rect b="b" l="l" r="r" t="t"/>
                <a:pathLst>
                  <a:path extrusionOk="0" h="8976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81575"/>
                    </a:lnTo>
                    <a:cubicBezTo>
                      <a:pt x="0" y="86099"/>
                      <a:pt x="3668" y="89767"/>
                      <a:pt x="8192" y="89767"/>
                    </a:cubicBezTo>
                    <a:cubicBezTo>
                      <a:pt x="12716" y="89767"/>
                      <a:pt x="16383" y="86099"/>
                      <a:pt x="16383" y="8157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9"/>
              <p:cNvSpPr/>
              <p:nvPr/>
            </p:nvSpPr>
            <p:spPr>
              <a:xfrm>
                <a:off x="5924000" y="4299536"/>
                <a:ext cx="13393" cy="41389"/>
              </a:xfrm>
              <a:custGeom>
                <a:rect b="b" l="l" r="r" t="t"/>
                <a:pathLst>
                  <a:path extrusionOk="0" h="50629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2438"/>
                    </a:lnTo>
                    <a:cubicBezTo>
                      <a:pt x="0" y="46962"/>
                      <a:pt x="3668" y="50629"/>
                      <a:pt x="8192" y="50629"/>
                    </a:cubicBezTo>
                    <a:cubicBezTo>
                      <a:pt x="12716" y="50629"/>
                      <a:pt x="16383" y="46962"/>
                      <a:pt x="16383" y="42438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9"/>
              <p:cNvSpPr/>
              <p:nvPr/>
            </p:nvSpPr>
            <p:spPr>
              <a:xfrm>
                <a:off x="5914485" y="4248231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32576" y="16383"/>
                    </a:lnTo>
                    <a:lnTo>
                      <a:pt x="32576" y="39069"/>
                    </a:lnTo>
                    <a:cubicBezTo>
                      <a:pt x="32576" y="43593"/>
                      <a:pt x="36244" y="47260"/>
                      <a:pt x="40768" y="47260"/>
                    </a:cubicBezTo>
                    <a:cubicBezTo>
                      <a:pt x="45292" y="47260"/>
                      <a:pt x="48960" y="43592"/>
                      <a:pt x="48960" y="39068"/>
                    </a:cubicBezTo>
                    <a:lnTo>
                      <a:pt x="48960" y="8192"/>
                    </a:ln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5914485" y="4352844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0"/>
                    </a:moveTo>
                    <a:cubicBezTo>
                      <a:pt x="36244" y="0"/>
                      <a:pt x="32576" y="3668"/>
                      <a:pt x="32576" y="8192"/>
                    </a:cubicBezTo>
                    <a:lnTo>
                      <a:pt x="32576" y="30877"/>
                    </a:lnTo>
                    <a:lnTo>
                      <a:pt x="8192" y="30877"/>
                    </a:lnTo>
                    <a:cubicBezTo>
                      <a:pt x="3668" y="30877"/>
                      <a:pt x="0" y="34544"/>
                      <a:pt x="0" y="39068"/>
                    </a:cubicBezTo>
                    <a:cubicBezTo>
                      <a:pt x="0" y="43592"/>
                      <a:pt x="3668" y="47260"/>
                      <a:pt x="8192" y="47260"/>
                    </a:cubicBezTo>
                    <a:lnTo>
                      <a:pt x="40768" y="47260"/>
                    </a:lnTo>
                    <a:cubicBezTo>
                      <a:pt x="45292" y="47260"/>
                      <a:pt x="48960" y="43592"/>
                      <a:pt x="48960" y="39068"/>
                    </a:cubicBezTo>
                    <a:lnTo>
                      <a:pt x="48960" y="8192"/>
                    </a:ln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5750819" y="4352844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30877"/>
                    </a:moveTo>
                    <a:lnTo>
                      <a:pt x="16383" y="30877"/>
                    </a:ln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ubicBezTo>
                      <a:pt x="3668" y="0"/>
                      <a:pt x="0" y="3668"/>
                      <a:pt x="0" y="8192"/>
                    </a:cubicBezTo>
                    <a:lnTo>
                      <a:pt x="0" y="39068"/>
                    </a:lnTo>
                    <a:cubicBezTo>
                      <a:pt x="0" y="43592"/>
                      <a:pt x="3668" y="47260"/>
                      <a:pt x="8192" y="47260"/>
                    </a:cubicBezTo>
                    <a:lnTo>
                      <a:pt x="40768" y="47260"/>
                    </a:lnTo>
                    <a:cubicBezTo>
                      <a:pt x="45292" y="47260"/>
                      <a:pt x="48960" y="43592"/>
                      <a:pt x="48960" y="39068"/>
                    </a:cubicBezTo>
                    <a:cubicBezTo>
                      <a:pt x="48960" y="34544"/>
                      <a:pt x="45292" y="30877"/>
                      <a:pt x="40768" y="308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5750820" y="4248231"/>
                <a:ext cx="40024" cy="38636"/>
              </a:xfrm>
              <a:custGeom>
                <a:rect b="b" l="l" r="r" t="t"/>
                <a:pathLst>
                  <a:path extrusionOk="0" h="47261" w="48959">
                    <a:moveTo>
                      <a:pt x="40768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lnTo>
                      <a:pt x="0" y="39069"/>
                    </a:lnTo>
                    <a:cubicBezTo>
                      <a:pt x="0" y="43593"/>
                      <a:pt x="3668" y="47261"/>
                      <a:pt x="8192" y="47261"/>
                    </a:cubicBezTo>
                    <a:cubicBezTo>
                      <a:pt x="12716" y="47261"/>
                      <a:pt x="16383" y="43593"/>
                      <a:pt x="16383" y="39069"/>
                    </a:cubicBezTo>
                    <a:lnTo>
                      <a:pt x="16383" y="16383"/>
                    </a:lnTo>
                    <a:lnTo>
                      <a:pt x="40768" y="16383"/>
                    </a:lnTo>
                    <a:cubicBezTo>
                      <a:pt x="45292" y="16383"/>
                      <a:pt x="48960" y="12716"/>
                      <a:pt x="48960" y="8192"/>
                    </a:cubicBez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5656026" y="4248231"/>
                <a:ext cx="50579" cy="13393"/>
              </a:xfrm>
              <a:custGeom>
                <a:rect b="b" l="l" r="r" t="t"/>
                <a:pathLst>
                  <a:path extrusionOk="0" h="16383" w="61870">
                    <a:moveTo>
                      <a:pt x="5367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3679" y="16383"/>
                    </a:lnTo>
                    <a:cubicBezTo>
                      <a:pt x="58203" y="16383"/>
                      <a:pt x="61871" y="12716"/>
                      <a:pt x="61871" y="8192"/>
                    </a:cubicBezTo>
                    <a:cubicBezTo>
                      <a:pt x="61871" y="3668"/>
                      <a:pt x="58203" y="0"/>
                      <a:pt x="53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5656027" y="4269137"/>
                <a:ext cx="74433" cy="13393"/>
              </a:xfrm>
              <a:custGeom>
                <a:rect b="b" l="l" r="r" t="t"/>
                <a:pathLst>
                  <a:path extrusionOk="0" h="16383" w="91050">
                    <a:moveTo>
                      <a:pt x="8285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82859" y="16383"/>
                    </a:lnTo>
                    <a:cubicBezTo>
                      <a:pt x="87383" y="16383"/>
                      <a:pt x="91050" y="12716"/>
                      <a:pt x="91050" y="8192"/>
                    </a:cubicBezTo>
                    <a:cubicBezTo>
                      <a:pt x="91050" y="3668"/>
                      <a:pt x="87383" y="0"/>
                      <a:pt x="828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5656027" y="4290043"/>
                <a:ext cx="74433" cy="13393"/>
              </a:xfrm>
              <a:custGeom>
                <a:rect b="b" l="l" r="r" t="t"/>
                <a:pathLst>
                  <a:path extrusionOk="0" h="16383" w="91050">
                    <a:moveTo>
                      <a:pt x="8285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82859" y="16383"/>
                    </a:lnTo>
                    <a:cubicBezTo>
                      <a:pt x="87383" y="16383"/>
                      <a:pt x="91050" y="12716"/>
                      <a:pt x="91050" y="8192"/>
                    </a:cubicBezTo>
                    <a:cubicBezTo>
                      <a:pt x="91050" y="3668"/>
                      <a:pt x="87383" y="0"/>
                      <a:pt x="828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5622516" y="424822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403"/>
                    </a:cubicBezTo>
                    <a:cubicBezTo>
                      <a:pt x="874" y="3932"/>
                      <a:pt x="0" y="6040"/>
                      <a:pt x="0" y="8203"/>
                    </a:cubicBezTo>
                    <a:cubicBezTo>
                      <a:pt x="0" y="10354"/>
                      <a:pt x="874" y="12462"/>
                      <a:pt x="2403" y="13991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91"/>
                    </a:cubicBezTo>
                    <a:cubicBezTo>
                      <a:pt x="15509" y="12462"/>
                      <a:pt x="16383" y="10354"/>
                      <a:pt x="16383" y="8203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5599560" y="4248235"/>
                <a:ext cx="13393" cy="13384"/>
              </a:xfrm>
              <a:custGeom>
                <a:rect b="b" l="l" r="r" t="t"/>
                <a:pathLst>
                  <a:path extrusionOk="0" h="16372" w="16383">
                    <a:moveTo>
                      <a:pt x="13980" y="2392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392"/>
                    </a:cubicBezTo>
                    <a:cubicBezTo>
                      <a:pt x="874" y="3921"/>
                      <a:pt x="0" y="6029"/>
                      <a:pt x="0" y="8181"/>
                    </a:cubicBezTo>
                    <a:cubicBezTo>
                      <a:pt x="0" y="10343"/>
                      <a:pt x="874" y="12451"/>
                      <a:pt x="2403" y="13980"/>
                    </a:cubicBezTo>
                    <a:cubicBezTo>
                      <a:pt x="3932" y="15498"/>
                      <a:pt x="6040" y="16372"/>
                      <a:pt x="8192" y="16372"/>
                    </a:cubicBezTo>
                    <a:cubicBezTo>
                      <a:pt x="10354" y="16372"/>
                      <a:pt x="12462" y="15498"/>
                      <a:pt x="13980" y="13980"/>
                    </a:cubicBezTo>
                    <a:cubicBezTo>
                      <a:pt x="15509" y="12451"/>
                      <a:pt x="16383" y="10343"/>
                      <a:pt x="16383" y="8181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5622516" y="426913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29" y="0"/>
                      <a:pt x="3921" y="874"/>
                      <a:pt x="2403" y="2403"/>
                    </a:cubicBezTo>
                    <a:cubicBezTo>
                      <a:pt x="874" y="3921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403" y="13980"/>
                    </a:cubicBezTo>
                    <a:cubicBezTo>
                      <a:pt x="3921" y="15509"/>
                      <a:pt x="6029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62"/>
                      <a:pt x="16383" y="10354"/>
                      <a:pt x="16383" y="8192"/>
                    </a:cubicBezTo>
                    <a:cubicBezTo>
                      <a:pt x="16383" y="6040"/>
                      <a:pt x="15509" y="3921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5599560" y="426913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403"/>
                    </a:cubicBezTo>
                    <a:cubicBezTo>
                      <a:pt x="874" y="3921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403" y="13980"/>
                    </a:cubicBezTo>
                    <a:cubicBezTo>
                      <a:pt x="3932" y="15509"/>
                      <a:pt x="6040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62"/>
                      <a:pt x="16383" y="10343"/>
                      <a:pt x="16383" y="8192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5622516" y="429004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392"/>
                    </a:cubicBezTo>
                    <a:cubicBezTo>
                      <a:pt x="874" y="3921"/>
                      <a:pt x="0" y="6030"/>
                      <a:pt x="0" y="8192"/>
                    </a:cubicBezTo>
                    <a:cubicBezTo>
                      <a:pt x="0" y="10343"/>
                      <a:pt x="874" y="12462"/>
                      <a:pt x="2403" y="13980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80"/>
                    </a:cubicBezTo>
                    <a:cubicBezTo>
                      <a:pt x="15509" y="12462"/>
                      <a:pt x="16383" y="10344"/>
                      <a:pt x="16383" y="8192"/>
                    </a:cubicBezTo>
                    <a:cubicBezTo>
                      <a:pt x="16383" y="6030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5599560" y="429004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392"/>
                    </a:cubicBezTo>
                    <a:cubicBezTo>
                      <a:pt x="874" y="3921"/>
                      <a:pt x="0" y="6030"/>
                      <a:pt x="0" y="8192"/>
                    </a:cubicBezTo>
                    <a:cubicBezTo>
                      <a:pt x="0" y="10343"/>
                      <a:pt x="874" y="12462"/>
                      <a:pt x="2403" y="13980"/>
                    </a:cubicBezTo>
                    <a:cubicBezTo>
                      <a:pt x="3932" y="15509"/>
                      <a:pt x="6040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51"/>
                      <a:pt x="16383" y="10344"/>
                      <a:pt x="16383" y="8192"/>
                    </a:cubicBezTo>
                    <a:cubicBezTo>
                      <a:pt x="16383" y="6030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5815109" y="4472486"/>
                <a:ext cx="13393" cy="74854"/>
              </a:xfrm>
              <a:custGeom>
                <a:rect b="b" l="l" r="r" t="t"/>
                <a:pathLst>
                  <a:path extrusionOk="0" h="91565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83374"/>
                    </a:lnTo>
                    <a:cubicBezTo>
                      <a:pt x="0" y="87898"/>
                      <a:pt x="3668" y="91565"/>
                      <a:pt x="8192" y="91565"/>
                    </a:cubicBezTo>
                    <a:cubicBezTo>
                      <a:pt x="12716" y="91565"/>
                      <a:pt x="16383" y="87898"/>
                      <a:pt x="16383" y="83374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5787055" y="4488779"/>
                <a:ext cx="13393" cy="42283"/>
              </a:xfrm>
              <a:custGeom>
                <a:rect b="b" l="l" r="r" t="t"/>
                <a:pathLst>
                  <a:path extrusionOk="0" h="51722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3531"/>
                    </a:lnTo>
                    <a:cubicBezTo>
                      <a:pt x="0" y="48055"/>
                      <a:pt x="3668" y="51723"/>
                      <a:pt x="8192" y="51723"/>
                    </a:cubicBezTo>
                    <a:cubicBezTo>
                      <a:pt x="12716" y="51723"/>
                      <a:pt x="16383" y="48055"/>
                      <a:pt x="16383" y="43531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9"/>
              <p:cNvSpPr/>
              <p:nvPr/>
            </p:nvSpPr>
            <p:spPr>
              <a:xfrm>
                <a:off x="5759002" y="4498088"/>
                <a:ext cx="13393" cy="23672"/>
              </a:xfrm>
              <a:custGeom>
                <a:rect b="b" l="l" r="r" t="t"/>
                <a:pathLst>
                  <a:path extrusionOk="0" h="2895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20765"/>
                    </a:lnTo>
                    <a:cubicBezTo>
                      <a:pt x="0" y="25289"/>
                      <a:pt x="3668" y="28957"/>
                      <a:pt x="8192" y="28957"/>
                    </a:cubicBezTo>
                    <a:cubicBezTo>
                      <a:pt x="12716" y="28957"/>
                      <a:pt x="16383" y="25289"/>
                      <a:pt x="16383" y="2076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9"/>
              <p:cNvSpPr/>
              <p:nvPr/>
            </p:nvSpPr>
            <p:spPr>
              <a:xfrm>
                <a:off x="5842490" y="4461929"/>
                <a:ext cx="13393" cy="95963"/>
              </a:xfrm>
              <a:custGeom>
                <a:rect b="b" l="l" r="r" t="t"/>
                <a:pathLst>
                  <a:path extrusionOk="0" h="11738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09195"/>
                    </a:lnTo>
                    <a:cubicBezTo>
                      <a:pt x="0" y="113719"/>
                      <a:pt x="3668" y="117386"/>
                      <a:pt x="8192" y="117386"/>
                    </a:cubicBezTo>
                    <a:cubicBezTo>
                      <a:pt x="12716" y="117386"/>
                      <a:pt x="16383" y="113719"/>
                      <a:pt x="16383" y="109195"/>
                    </a:cubicBezTo>
                    <a:lnTo>
                      <a:pt x="16383" y="8192"/>
                    </a:lnTo>
                    <a:cubicBezTo>
                      <a:pt x="16383" y="3667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9"/>
              <p:cNvSpPr/>
              <p:nvPr/>
            </p:nvSpPr>
            <p:spPr>
              <a:xfrm>
                <a:off x="5869870" y="4449023"/>
                <a:ext cx="13393" cy="121767"/>
              </a:xfrm>
              <a:custGeom>
                <a:rect b="b" l="l" r="r" t="t"/>
                <a:pathLst>
                  <a:path extrusionOk="0" h="14895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40759"/>
                    </a:lnTo>
                    <a:cubicBezTo>
                      <a:pt x="0" y="145283"/>
                      <a:pt x="3668" y="148950"/>
                      <a:pt x="8192" y="148950"/>
                    </a:cubicBezTo>
                    <a:cubicBezTo>
                      <a:pt x="12716" y="148950"/>
                      <a:pt x="16383" y="145283"/>
                      <a:pt x="16383" y="14075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9"/>
              <p:cNvSpPr/>
              <p:nvPr/>
            </p:nvSpPr>
            <p:spPr>
              <a:xfrm>
                <a:off x="5897250" y="4489031"/>
                <a:ext cx="13393" cy="41777"/>
              </a:xfrm>
              <a:custGeom>
                <a:rect b="b" l="l" r="r" t="t"/>
                <a:pathLst>
                  <a:path extrusionOk="0" h="5110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2912"/>
                    </a:lnTo>
                    <a:cubicBezTo>
                      <a:pt x="0" y="47436"/>
                      <a:pt x="3668" y="51103"/>
                      <a:pt x="8192" y="51103"/>
                    </a:cubicBezTo>
                    <a:cubicBezTo>
                      <a:pt x="12716" y="51103"/>
                      <a:pt x="16383" y="47436"/>
                      <a:pt x="16383" y="4291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9"/>
              <p:cNvSpPr/>
              <p:nvPr/>
            </p:nvSpPr>
            <p:spPr>
              <a:xfrm>
                <a:off x="5924631" y="4464510"/>
                <a:ext cx="13393" cy="90802"/>
              </a:xfrm>
              <a:custGeom>
                <a:rect b="b" l="l" r="r" t="t"/>
                <a:pathLst>
                  <a:path extrusionOk="0" h="11107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02882"/>
                    </a:lnTo>
                    <a:cubicBezTo>
                      <a:pt x="0" y="107406"/>
                      <a:pt x="3668" y="111074"/>
                      <a:pt x="8192" y="111074"/>
                    </a:cubicBezTo>
                    <a:cubicBezTo>
                      <a:pt x="12716" y="111074"/>
                      <a:pt x="16383" y="107406"/>
                      <a:pt x="16383" y="10288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29"/>
              <p:cNvSpPr/>
              <p:nvPr/>
            </p:nvSpPr>
            <p:spPr>
              <a:xfrm>
                <a:off x="5952011" y="4485159"/>
                <a:ext cx="13393" cy="49517"/>
              </a:xfrm>
              <a:custGeom>
                <a:rect b="b" l="l" r="r" t="t"/>
                <a:pathLst>
                  <a:path extrusionOk="0" h="60571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52380"/>
                    </a:lnTo>
                    <a:cubicBezTo>
                      <a:pt x="0" y="56904"/>
                      <a:pt x="3668" y="60572"/>
                      <a:pt x="8192" y="60572"/>
                    </a:cubicBezTo>
                    <a:cubicBezTo>
                      <a:pt x="12716" y="60572"/>
                      <a:pt x="16383" y="56904"/>
                      <a:pt x="16383" y="52380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29"/>
              <p:cNvSpPr/>
              <p:nvPr/>
            </p:nvSpPr>
            <p:spPr>
              <a:xfrm>
                <a:off x="5697032" y="4403013"/>
                <a:ext cx="13393" cy="31202"/>
              </a:xfrm>
              <a:custGeom>
                <a:rect b="b" l="l" r="r" t="t"/>
                <a:pathLst>
                  <a:path extrusionOk="0" h="38168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29977"/>
                    </a:lnTo>
                    <a:cubicBezTo>
                      <a:pt x="0" y="34501"/>
                      <a:pt x="3668" y="38168"/>
                      <a:pt x="8192" y="38168"/>
                    </a:cubicBezTo>
                    <a:cubicBezTo>
                      <a:pt x="12716" y="38168"/>
                      <a:pt x="16383" y="34501"/>
                      <a:pt x="16383" y="2997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9"/>
              <p:cNvSpPr/>
              <p:nvPr/>
            </p:nvSpPr>
            <p:spPr>
              <a:xfrm>
                <a:off x="5588899" y="4420142"/>
                <a:ext cx="50602" cy="69408"/>
              </a:xfrm>
              <a:custGeom>
                <a:rect b="b" l="l" r="r" t="t"/>
                <a:pathLst>
                  <a:path extrusionOk="0" h="84903" w="61898">
                    <a:moveTo>
                      <a:pt x="31032" y="16382"/>
                    </a:moveTo>
                    <a:lnTo>
                      <a:pt x="32936" y="16382"/>
                    </a:lnTo>
                    <a:cubicBezTo>
                      <a:pt x="38647" y="16382"/>
                      <a:pt x="43876" y="19737"/>
                      <a:pt x="46260" y="24930"/>
                    </a:cubicBezTo>
                    <a:cubicBezTo>
                      <a:pt x="48148" y="29041"/>
                      <a:pt x="53007" y="30844"/>
                      <a:pt x="57122" y="28958"/>
                    </a:cubicBezTo>
                    <a:cubicBezTo>
                      <a:pt x="61233" y="27070"/>
                      <a:pt x="63037" y="22207"/>
                      <a:pt x="61150" y="18096"/>
                    </a:cubicBezTo>
                    <a:cubicBezTo>
                      <a:pt x="56104" y="7103"/>
                      <a:pt x="45029" y="0"/>
                      <a:pt x="32936" y="0"/>
                    </a:cubicBezTo>
                    <a:lnTo>
                      <a:pt x="31032" y="0"/>
                    </a:lnTo>
                    <a:cubicBezTo>
                      <a:pt x="13921" y="0"/>
                      <a:pt x="0" y="13921"/>
                      <a:pt x="0" y="31032"/>
                    </a:cubicBezTo>
                    <a:lnTo>
                      <a:pt x="0" y="53872"/>
                    </a:lnTo>
                    <a:cubicBezTo>
                      <a:pt x="0" y="70983"/>
                      <a:pt x="13921" y="84903"/>
                      <a:pt x="31032" y="84903"/>
                    </a:cubicBezTo>
                    <a:lnTo>
                      <a:pt x="32936" y="84903"/>
                    </a:lnTo>
                    <a:cubicBezTo>
                      <a:pt x="41752" y="84903"/>
                      <a:pt x="50182" y="81134"/>
                      <a:pt x="56063" y="74562"/>
                    </a:cubicBezTo>
                    <a:cubicBezTo>
                      <a:pt x="59081" y="71191"/>
                      <a:pt x="58794" y="66012"/>
                      <a:pt x="55423" y="62995"/>
                    </a:cubicBezTo>
                    <a:cubicBezTo>
                      <a:pt x="52051" y="59978"/>
                      <a:pt x="46872" y="60266"/>
                      <a:pt x="43857" y="63635"/>
                    </a:cubicBezTo>
                    <a:cubicBezTo>
                      <a:pt x="41078" y="66740"/>
                      <a:pt x="37098" y="68520"/>
                      <a:pt x="32936" y="68520"/>
                    </a:cubicBezTo>
                    <a:lnTo>
                      <a:pt x="31032" y="68520"/>
                    </a:lnTo>
                    <a:cubicBezTo>
                      <a:pt x="22954" y="68520"/>
                      <a:pt x="16383" y="61949"/>
                      <a:pt x="16383" y="53872"/>
                    </a:cubicBezTo>
                    <a:lnTo>
                      <a:pt x="16383" y="31032"/>
                    </a:lnTo>
                    <a:cubicBezTo>
                      <a:pt x="16383" y="22954"/>
                      <a:pt x="22955" y="16382"/>
                      <a:pt x="31032" y="163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827" name="Google Shape;1827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8" name="Google Shape;1828;p30"/>
          <p:cNvSpPr txBox="1"/>
          <p:nvPr/>
        </p:nvSpPr>
        <p:spPr>
          <a:xfrm>
            <a:off x="452549" y="3093425"/>
            <a:ext cx="132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9" name="Google Shape;1829;p30"/>
          <p:cNvSpPr txBox="1"/>
          <p:nvPr/>
        </p:nvSpPr>
        <p:spPr>
          <a:xfrm>
            <a:off x="452550" y="3431825"/>
            <a:ext cx="1320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It's the closest planet to the Sun and the smallest one in the entire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0" name="Google Shape;1830;p30"/>
          <p:cNvSpPr txBox="1"/>
          <p:nvPr/>
        </p:nvSpPr>
        <p:spPr>
          <a:xfrm>
            <a:off x="2182124" y="3093425"/>
            <a:ext cx="132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1" name="Google Shape;1831;p30"/>
          <p:cNvSpPr txBox="1"/>
          <p:nvPr/>
        </p:nvSpPr>
        <p:spPr>
          <a:xfrm>
            <a:off x="2182125" y="3431825"/>
            <a:ext cx="1320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It's full of iron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2" name="Google Shape;1832;p30"/>
          <p:cNvSpPr txBox="1"/>
          <p:nvPr/>
        </p:nvSpPr>
        <p:spPr>
          <a:xfrm>
            <a:off x="3911699" y="3093425"/>
            <a:ext cx="132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3" name="Google Shape;1833;p30"/>
          <p:cNvSpPr txBox="1"/>
          <p:nvPr/>
        </p:nvSpPr>
        <p:spPr>
          <a:xfrm>
            <a:off x="3911700" y="3431825"/>
            <a:ext cx="1320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4" name="Google Shape;1834;p30"/>
          <p:cNvSpPr txBox="1"/>
          <p:nvPr/>
        </p:nvSpPr>
        <p:spPr>
          <a:xfrm>
            <a:off x="5641274" y="3093425"/>
            <a:ext cx="132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5" name="Google Shape;1835;p30"/>
          <p:cNvSpPr txBox="1"/>
          <p:nvPr/>
        </p:nvSpPr>
        <p:spPr>
          <a:xfrm>
            <a:off x="5641275" y="3431825"/>
            <a:ext cx="1320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a gas giant and has several rings. It's composed of hydrogen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6" name="Google Shape;1836;p30"/>
          <p:cNvSpPr txBox="1"/>
          <p:nvPr/>
        </p:nvSpPr>
        <p:spPr>
          <a:xfrm>
            <a:off x="7370849" y="3093425"/>
            <a:ext cx="132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7" name="Google Shape;1837;p30"/>
          <p:cNvSpPr txBox="1"/>
          <p:nvPr/>
        </p:nvSpPr>
        <p:spPr>
          <a:xfrm>
            <a:off x="7370850" y="3431825"/>
            <a:ext cx="1320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a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biggest planet in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Solar System,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8" name="Google Shape;1838;p30"/>
          <p:cNvSpPr/>
          <p:nvPr/>
        </p:nvSpPr>
        <p:spPr>
          <a:xfrm>
            <a:off x="2487615" y="2164408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9" name="Google Shape;1839;p30"/>
          <p:cNvSpPr/>
          <p:nvPr/>
        </p:nvSpPr>
        <p:spPr>
          <a:xfrm>
            <a:off x="5924985" y="2164408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0" name="Google Shape;1840;p30"/>
          <p:cNvSpPr/>
          <p:nvPr/>
        </p:nvSpPr>
        <p:spPr>
          <a:xfrm>
            <a:off x="747151" y="2164395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1" name="Google Shape;1841;p30"/>
          <p:cNvSpPr/>
          <p:nvPr/>
        </p:nvSpPr>
        <p:spPr>
          <a:xfrm>
            <a:off x="4206291" y="2164408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2" name="Google Shape;1842;p30"/>
          <p:cNvSpPr/>
          <p:nvPr/>
        </p:nvSpPr>
        <p:spPr>
          <a:xfrm>
            <a:off x="7665456" y="2164408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43" name="Google Shape;1843;p30"/>
          <p:cNvCxnSpPr/>
          <p:nvPr/>
        </p:nvCxnSpPr>
        <p:spPr>
          <a:xfrm rot="10800000">
            <a:off x="450150" y="1549650"/>
            <a:ext cx="824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844" name="Google Shape;1844;p30"/>
          <p:cNvSpPr txBox="1"/>
          <p:nvPr/>
        </p:nvSpPr>
        <p:spPr>
          <a:xfrm>
            <a:off x="454488" y="1687813"/>
            <a:ext cx="131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xx/xx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5" name="Google Shape;1845;p30"/>
          <p:cNvSpPr txBox="1"/>
          <p:nvPr/>
        </p:nvSpPr>
        <p:spPr>
          <a:xfrm>
            <a:off x="2184063" y="1687813"/>
            <a:ext cx="131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xx/xx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6" name="Google Shape;1846;p30"/>
          <p:cNvSpPr txBox="1"/>
          <p:nvPr/>
        </p:nvSpPr>
        <p:spPr>
          <a:xfrm>
            <a:off x="3913638" y="1687813"/>
            <a:ext cx="131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xx/xx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7" name="Google Shape;1847;p30"/>
          <p:cNvSpPr txBox="1"/>
          <p:nvPr/>
        </p:nvSpPr>
        <p:spPr>
          <a:xfrm>
            <a:off x="5643213" y="1687813"/>
            <a:ext cx="131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xx/xx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8" name="Google Shape;1848;p30"/>
          <p:cNvSpPr txBox="1"/>
          <p:nvPr/>
        </p:nvSpPr>
        <p:spPr>
          <a:xfrm>
            <a:off x="7372788" y="1687813"/>
            <a:ext cx="1316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xx/xx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49" name="Google Shape;1849;p30"/>
          <p:cNvCxnSpPr/>
          <p:nvPr/>
        </p:nvCxnSpPr>
        <p:spPr>
          <a:xfrm>
            <a:off x="1112850" y="1472400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30"/>
          <p:cNvCxnSpPr/>
          <p:nvPr/>
        </p:nvCxnSpPr>
        <p:spPr>
          <a:xfrm>
            <a:off x="2842425" y="1472400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30"/>
          <p:cNvCxnSpPr/>
          <p:nvPr/>
        </p:nvCxnSpPr>
        <p:spPr>
          <a:xfrm>
            <a:off x="4572000" y="1472400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30"/>
          <p:cNvCxnSpPr/>
          <p:nvPr/>
        </p:nvCxnSpPr>
        <p:spPr>
          <a:xfrm>
            <a:off x="6301575" y="1472400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30"/>
          <p:cNvCxnSpPr/>
          <p:nvPr/>
        </p:nvCxnSpPr>
        <p:spPr>
          <a:xfrm>
            <a:off x="8031150" y="1472400"/>
            <a:ext cx="0" cy="1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4" name="Google Shape;1854;p30"/>
          <p:cNvSpPr txBox="1"/>
          <p:nvPr/>
        </p:nvSpPr>
        <p:spPr>
          <a:xfrm>
            <a:off x="3914387" y="1022613"/>
            <a:ext cx="1320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55" name="Google Shape;1855;p30"/>
          <p:cNvGrpSpPr/>
          <p:nvPr/>
        </p:nvGrpSpPr>
        <p:grpSpPr>
          <a:xfrm>
            <a:off x="7841367" y="2301530"/>
            <a:ext cx="379579" cy="457156"/>
            <a:chOff x="3899859" y="1180926"/>
            <a:chExt cx="379579" cy="457156"/>
          </a:xfrm>
        </p:grpSpPr>
        <p:sp>
          <p:nvSpPr>
            <p:cNvPr id="1856" name="Google Shape;1856;p30"/>
            <p:cNvSpPr/>
            <p:nvPr/>
          </p:nvSpPr>
          <p:spPr>
            <a:xfrm>
              <a:off x="3909379" y="1180926"/>
              <a:ext cx="360413" cy="457156"/>
            </a:xfrm>
            <a:custGeom>
              <a:rect b="b" l="l" r="r" t="t"/>
              <a:pathLst>
                <a:path extrusionOk="0" h="559212" w="440872">
                  <a:moveTo>
                    <a:pt x="432681" y="542829"/>
                  </a:moveTo>
                  <a:lnTo>
                    <a:pt x="412959" y="542829"/>
                  </a:lnTo>
                  <a:cubicBezTo>
                    <a:pt x="429959" y="529178"/>
                    <a:pt x="440871" y="508243"/>
                    <a:pt x="440871" y="484795"/>
                  </a:cubicBezTo>
                  <a:cubicBezTo>
                    <a:pt x="440871" y="452275"/>
                    <a:pt x="419890" y="424577"/>
                    <a:pt x="390758" y="414479"/>
                  </a:cubicBezTo>
                  <a:lnTo>
                    <a:pt x="390758" y="275808"/>
                  </a:lnTo>
                  <a:lnTo>
                    <a:pt x="392310" y="275808"/>
                  </a:lnTo>
                  <a:cubicBezTo>
                    <a:pt x="402849" y="275808"/>
                    <a:pt x="411424" y="267233"/>
                    <a:pt x="411424" y="256695"/>
                  </a:cubicBezTo>
                  <a:lnTo>
                    <a:pt x="411424" y="206191"/>
                  </a:lnTo>
                  <a:cubicBezTo>
                    <a:pt x="411424" y="195652"/>
                    <a:pt x="402849" y="187077"/>
                    <a:pt x="392310" y="187077"/>
                  </a:cubicBezTo>
                  <a:lnTo>
                    <a:pt x="358547" y="187077"/>
                  </a:lnTo>
                  <a:lnTo>
                    <a:pt x="356963" y="187077"/>
                  </a:lnTo>
                  <a:lnTo>
                    <a:pt x="336814" y="187077"/>
                  </a:lnTo>
                  <a:lnTo>
                    <a:pt x="336814" y="179026"/>
                  </a:lnTo>
                  <a:lnTo>
                    <a:pt x="367849" y="179026"/>
                  </a:lnTo>
                  <a:cubicBezTo>
                    <a:pt x="373089" y="179026"/>
                    <a:pt x="378159" y="176845"/>
                    <a:pt x="381760" y="173042"/>
                  </a:cubicBezTo>
                  <a:cubicBezTo>
                    <a:pt x="385362" y="169238"/>
                    <a:pt x="387262" y="164056"/>
                    <a:pt x="386975" y="158825"/>
                  </a:cubicBezTo>
                  <a:cubicBezTo>
                    <a:pt x="382091" y="69764"/>
                    <a:pt x="308938" y="0"/>
                    <a:pt x="220436" y="0"/>
                  </a:cubicBezTo>
                  <a:cubicBezTo>
                    <a:pt x="131934" y="0"/>
                    <a:pt x="58781" y="69764"/>
                    <a:pt x="53896" y="158827"/>
                  </a:cubicBezTo>
                  <a:cubicBezTo>
                    <a:pt x="53610" y="164058"/>
                    <a:pt x="55512" y="169239"/>
                    <a:pt x="59112" y="173041"/>
                  </a:cubicBezTo>
                  <a:cubicBezTo>
                    <a:pt x="62712" y="176845"/>
                    <a:pt x="67782" y="179026"/>
                    <a:pt x="73022" y="179026"/>
                  </a:cubicBezTo>
                  <a:lnTo>
                    <a:pt x="104059" y="179026"/>
                  </a:lnTo>
                  <a:lnTo>
                    <a:pt x="104059" y="187077"/>
                  </a:lnTo>
                  <a:lnTo>
                    <a:pt x="83909" y="187077"/>
                  </a:lnTo>
                  <a:lnTo>
                    <a:pt x="82326" y="187077"/>
                  </a:lnTo>
                  <a:lnTo>
                    <a:pt x="48562" y="187077"/>
                  </a:lnTo>
                  <a:cubicBezTo>
                    <a:pt x="38023" y="187077"/>
                    <a:pt x="29448" y="195652"/>
                    <a:pt x="29448" y="206191"/>
                  </a:cubicBezTo>
                  <a:lnTo>
                    <a:pt x="29448" y="256695"/>
                  </a:lnTo>
                  <a:cubicBezTo>
                    <a:pt x="29448" y="267233"/>
                    <a:pt x="38023" y="275808"/>
                    <a:pt x="48562" y="275808"/>
                  </a:cubicBezTo>
                  <a:lnTo>
                    <a:pt x="50114" y="275808"/>
                  </a:lnTo>
                  <a:lnTo>
                    <a:pt x="50114" y="414479"/>
                  </a:lnTo>
                  <a:cubicBezTo>
                    <a:pt x="20981" y="424576"/>
                    <a:pt x="0" y="452274"/>
                    <a:pt x="0" y="484795"/>
                  </a:cubicBezTo>
                  <a:cubicBezTo>
                    <a:pt x="0" y="508243"/>
                    <a:pt x="10912" y="529178"/>
                    <a:pt x="27914" y="542829"/>
                  </a:cubicBezTo>
                  <a:lnTo>
                    <a:pt x="8192" y="542829"/>
                  </a:lnTo>
                  <a:cubicBezTo>
                    <a:pt x="3668" y="542829"/>
                    <a:pt x="0" y="546495"/>
                    <a:pt x="0" y="551020"/>
                  </a:cubicBezTo>
                  <a:cubicBezTo>
                    <a:pt x="0" y="555545"/>
                    <a:pt x="3668" y="559212"/>
                    <a:pt x="8192" y="559212"/>
                  </a:cubicBezTo>
                  <a:lnTo>
                    <a:pt x="74424" y="559212"/>
                  </a:lnTo>
                  <a:lnTo>
                    <a:pt x="366449" y="559212"/>
                  </a:lnTo>
                  <a:lnTo>
                    <a:pt x="432681" y="559212"/>
                  </a:lnTo>
                  <a:cubicBezTo>
                    <a:pt x="437205" y="559212"/>
                    <a:pt x="440873" y="555545"/>
                    <a:pt x="440873" y="551020"/>
                  </a:cubicBezTo>
                  <a:cubicBezTo>
                    <a:pt x="440873" y="546495"/>
                    <a:pt x="437205" y="542829"/>
                    <a:pt x="432681" y="542829"/>
                  </a:cubicBezTo>
                  <a:close/>
                  <a:moveTo>
                    <a:pt x="366738" y="203460"/>
                  </a:moveTo>
                  <a:lnTo>
                    <a:pt x="392310" y="203460"/>
                  </a:lnTo>
                  <a:cubicBezTo>
                    <a:pt x="393790" y="203460"/>
                    <a:pt x="395041" y="204711"/>
                    <a:pt x="395041" y="206191"/>
                  </a:cubicBezTo>
                  <a:lnTo>
                    <a:pt x="395041" y="256695"/>
                  </a:lnTo>
                  <a:cubicBezTo>
                    <a:pt x="395041" y="258175"/>
                    <a:pt x="393790" y="259425"/>
                    <a:pt x="392310" y="259425"/>
                  </a:cubicBezTo>
                  <a:lnTo>
                    <a:pt x="366738" y="259425"/>
                  </a:lnTo>
                  <a:lnTo>
                    <a:pt x="366738" y="203460"/>
                  </a:lnTo>
                  <a:close/>
                  <a:moveTo>
                    <a:pt x="367261" y="135137"/>
                  </a:moveTo>
                  <a:lnTo>
                    <a:pt x="354352" y="135137"/>
                  </a:lnTo>
                  <a:cubicBezTo>
                    <a:pt x="349800" y="135137"/>
                    <a:pt x="346098" y="131436"/>
                    <a:pt x="346098" y="126885"/>
                  </a:cubicBezTo>
                  <a:cubicBezTo>
                    <a:pt x="346098" y="122335"/>
                    <a:pt x="349800" y="118634"/>
                    <a:pt x="354352" y="118634"/>
                  </a:cubicBezTo>
                  <a:lnTo>
                    <a:pt x="362643" y="118634"/>
                  </a:lnTo>
                  <a:cubicBezTo>
                    <a:pt x="364476" y="124002"/>
                    <a:pt x="366023" y="129508"/>
                    <a:pt x="367261" y="135137"/>
                  </a:cubicBezTo>
                  <a:close/>
                  <a:moveTo>
                    <a:pt x="220436" y="16383"/>
                  </a:moveTo>
                  <a:cubicBezTo>
                    <a:pt x="231589" y="16383"/>
                    <a:pt x="242471" y="17615"/>
                    <a:pt x="252953" y="19950"/>
                  </a:cubicBezTo>
                  <a:lnTo>
                    <a:pt x="247073" y="30125"/>
                  </a:lnTo>
                  <a:cubicBezTo>
                    <a:pt x="246975" y="30197"/>
                    <a:pt x="246835" y="30279"/>
                    <a:pt x="246724" y="30327"/>
                  </a:cubicBezTo>
                  <a:lnTo>
                    <a:pt x="194147" y="30327"/>
                  </a:lnTo>
                  <a:cubicBezTo>
                    <a:pt x="194035" y="30279"/>
                    <a:pt x="193897" y="30200"/>
                    <a:pt x="193798" y="30126"/>
                  </a:cubicBezTo>
                  <a:lnTo>
                    <a:pt x="187918" y="19950"/>
                  </a:lnTo>
                  <a:cubicBezTo>
                    <a:pt x="198401" y="17615"/>
                    <a:pt x="209284" y="16383"/>
                    <a:pt x="220436" y="16383"/>
                  </a:cubicBezTo>
                  <a:close/>
                  <a:moveTo>
                    <a:pt x="78230" y="118635"/>
                  </a:moveTo>
                  <a:lnTo>
                    <a:pt x="84653" y="118635"/>
                  </a:lnTo>
                  <a:lnTo>
                    <a:pt x="84653" y="118634"/>
                  </a:lnTo>
                  <a:cubicBezTo>
                    <a:pt x="89203" y="118634"/>
                    <a:pt x="92907" y="122335"/>
                    <a:pt x="92907" y="126885"/>
                  </a:cubicBezTo>
                  <a:cubicBezTo>
                    <a:pt x="92907" y="131436"/>
                    <a:pt x="89204" y="135137"/>
                    <a:pt x="84653" y="135137"/>
                  </a:cubicBezTo>
                  <a:lnTo>
                    <a:pt x="73612" y="135137"/>
                  </a:lnTo>
                  <a:cubicBezTo>
                    <a:pt x="74849" y="129509"/>
                    <a:pt x="76395" y="124003"/>
                    <a:pt x="78230" y="118635"/>
                  </a:cubicBezTo>
                  <a:close/>
                  <a:moveTo>
                    <a:pt x="73022" y="162643"/>
                  </a:moveTo>
                  <a:cubicBezTo>
                    <a:pt x="72263" y="162643"/>
                    <a:pt x="71530" y="162329"/>
                    <a:pt x="71009" y="161778"/>
                  </a:cubicBezTo>
                  <a:cubicBezTo>
                    <a:pt x="70488" y="161228"/>
                    <a:pt x="70213" y="160479"/>
                    <a:pt x="70255" y="159723"/>
                  </a:cubicBezTo>
                  <a:cubicBezTo>
                    <a:pt x="70405" y="156967"/>
                    <a:pt x="70636" y="154233"/>
                    <a:pt x="70931" y="151519"/>
                  </a:cubicBezTo>
                  <a:lnTo>
                    <a:pt x="84653" y="151519"/>
                  </a:lnTo>
                  <a:cubicBezTo>
                    <a:pt x="98238" y="151519"/>
                    <a:pt x="109290" y="140468"/>
                    <a:pt x="109290" y="126884"/>
                  </a:cubicBezTo>
                  <a:cubicBezTo>
                    <a:pt x="109290" y="113390"/>
                    <a:pt x="98381" y="102399"/>
                    <a:pt x="84918" y="102256"/>
                  </a:cubicBezTo>
                  <a:cubicBezTo>
                    <a:pt x="102308" y="65901"/>
                    <a:pt x="133599" y="37736"/>
                    <a:pt x="171665" y="24563"/>
                  </a:cubicBezTo>
                  <a:lnTo>
                    <a:pt x="179758" y="38569"/>
                  </a:lnTo>
                  <a:cubicBezTo>
                    <a:pt x="182525" y="43362"/>
                    <a:pt x="188325" y="46708"/>
                    <a:pt x="193860" y="46708"/>
                  </a:cubicBezTo>
                  <a:lnTo>
                    <a:pt x="247013" y="46708"/>
                  </a:lnTo>
                  <a:cubicBezTo>
                    <a:pt x="252547" y="46708"/>
                    <a:pt x="258346" y="43362"/>
                    <a:pt x="261116" y="38570"/>
                  </a:cubicBezTo>
                  <a:lnTo>
                    <a:pt x="269209" y="24563"/>
                  </a:lnTo>
                  <a:cubicBezTo>
                    <a:pt x="307272" y="37735"/>
                    <a:pt x="338562" y="65897"/>
                    <a:pt x="355952" y="102250"/>
                  </a:cubicBezTo>
                  <a:lnTo>
                    <a:pt x="354352" y="102250"/>
                  </a:lnTo>
                  <a:cubicBezTo>
                    <a:pt x="340767" y="102250"/>
                    <a:pt x="329715" y="113301"/>
                    <a:pt x="329715" y="126884"/>
                  </a:cubicBezTo>
                  <a:cubicBezTo>
                    <a:pt x="329715" y="140468"/>
                    <a:pt x="340767" y="151519"/>
                    <a:pt x="354352" y="151519"/>
                  </a:cubicBezTo>
                  <a:lnTo>
                    <a:pt x="369941" y="151519"/>
                  </a:lnTo>
                  <a:cubicBezTo>
                    <a:pt x="370236" y="154232"/>
                    <a:pt x="370465" y="156966"/>
                    <a:pt x="370617" y="159724"/>
                  </a:cubicBezTo>
                  <a:cubicBezTo>
                    <a:pt x="370658" y="160479"/>
                    <a:pt x="370384" y="161228"/>
                    <a:pt x="369863" y="161778"/>
                  </a:cubicBezTo>
                  <a:cubicBezTo>
                    <a:pt x="369343" y="162328"/>
                    <a:pt x="368609" y="162643"/>
                    <a:pt x="367849" y="162643"/>
                  </a:cubicBezTo>
                  <a:lnTo>
                    <a:pt x="292800" y="162643"/>
                  </a:lnTo>
                  <a:cubicBezTo>
                    <a:pt x="288276" y="162643"/>
                    <a:pt x="284608" y="166310"/>
                    <a:pt x="284608" y="170835"/>
                  </a:cubicBezTo>
                  <a:cubicBezTo>
                    <a:pt x="284608" y="175360"/>
                    <a:pt x="288276" y="179026"/>
                    <a:pt x="292800" y="179026"/>
                  </a:cubicBezTo>
                  <a:lnTo>
                    <a:pt x="320431" y="179026"/>
                  </a:lnTo>
                  <a:lnTo>
                    <a:pt x="320431" y="187077"/>
                  </a:lnTo>
                  <a:lnTo>
                    <a:pt x="120442" y="187077"/>
                  </a:lnTo>
                  <a:lnTo>
                    <a:pt x="120442" y="179026"/>
                  </a:lnTo>
                  <a:lnTo>
                    <a:pt x="243650" y="179026"/>
                  </a:lnTo>
                  <a:cubicBezTo>
                    <a:pt x="248174" y="179026"/>
                    <a:pt x="251842" y="175360"/>
                    <a:pt x="251842" y="170835"/>
                  </a:cubicBezTo>
                  <a:cubicBezTo>
                    <a:pt x="251842" y="166310"/>
                    <a:pt x="248174" y="162643"/>
                    <a:pt x="243650" y="162643"/>
                  </a:cubicBezTo>
                  <a:lnTo>
                    <a:pt x="73022" y="162643"/>
                  </a:lnTo>
                  <a:close/>
                  <a:moveTo>
                    <a:pt x="90517" y="203461"/>
                  </a:moveTo>
                  <a:lnTo>
                    <a:pt x="350355" y="203461"/>
                  </a:lnTo>
                  <a:lnTo>
                    <a:pt x="350355" y="304062"/>
                  </a:lnTo>
                  <a:lnTo>
                    <a:pt x="307197" y="304062"/>
                  </a:lnTo>
                  <a:lnTo>
                    <a:pt x="307197" y="269885"/>
                  </a:lnTo>
                  <a:cubicBezTo>
                    <a:pt x="307197" y="264204"/>
                    <a:pt x="303628" y="258018"/>
                    <a:pt x="298710" y="255178"/>
                  </a:cubicBezTo>
                  <a:lnTo>
                    <a:pt x="228926" y="214859"/>
                  </a:lnTo>
                  <a:cubicBezTo>
                    <a:pt x="225858" y="213087"/>
                    <a:pt x="222615" y="212715"/>
                    <a:pt x="220436" y="212715"/>
                  </a:cubicBezTo>
                  <a:cubicBezTo>
                    <a:pt x="218257" y="212715"/>
                    <a:pt x="215016" y="213087"/>
                    <a:pt x="211944" y="214860"/>
                  </a:cubicBezTo>
                  <a:lnTo>
                    <a:pt x="142164" y="255178"/>
                  </a:lnTo>
                  <a:cubicBezTo>
                    <a:pt x="137246" y="258020"/>
                    <a:pt x="133675" y="264205"/>
                    <a:pt x="133675" y="269885"/>
                  </a:cubicBezTo>
                  <a:lnTo>
                    <a:pt x="133675" y="304062"/>
                  </a:lnTo>
                  <a:lnTo>
                    <a:pt x="90517" y="304062"/>
                  </a:lnTo>
                  <a:lnTo>
                    <a:pt x="90517" y="203461"/>
                  </a:lnTo>
                  <a:close/>
                  <a:moveTo>
                    <a:pt x="290814" y="270069"/>
                  </a:moveTo>
                  <a:lnTo>
                    <a:pt x="290814" y="350340"/>
                  </a:lnTo>
                  <a:cubicBezTo>
                    <a:pt x="290740" y="350581"/>
                    <a:pt x="290526" y="350953"/>
                    <a:pt x="290354" y="351137"/>
                  </a:cubicBezTo>
                  <a:lnTo>
                    <a:pt x="220896" y="391268"/>
                  </a:lnTo>
                  <a:cubicBezTo>
                    <a:pt x="220717" y="391306"/>
                    <a:pt x="220152" y="391304"/>
                    <a:pt x="219974" y="391268"/>
                  </a:cubicBezTo>
                  <a:lnTo>
                    <a:pt x="150516" y="351137"/>
                  </a:lnTo>
                  <a:cubicBezTo>
                    <a:pt x="150346" y="350953"/>
                    <a:pt x="150131" y="350581"/>
                    <a:pt x="150057" y="350340"/>
                  </a:cubicBezTo>
                  <a:lnTo>
                    <a:pt x="150057" y="270069"/>
                  </a:lnTo>
                  <a:cubicBezTo>
                    <a:pt x="150131" y="269827"/>
                    <a:pt x="150346" y="269456"/>
                    <a:pt x="150516" y="269273"/>
                  </a:cubicBezTo>
                  <a:lnTo>
                    <a:pt x="219974" y="229141"/>
                  </a:lnTo>
                  <a:cubicBezTo>
                    <a:pt x="220152" y="229105"/>
                    <a:pt x="220717" y="229103"/>
                    <a:pt x="220896" y="229141"/>
                  </a:cubicBezTo>
                  <a:lnTo>
                    <a:pt x="290355" y="269273"/>
                  </a:lnTo>
                  <a:cubicBezTo>
                    <a:pt x="290526" y="269456"/>
                    <a:pt x="290740" y="269827"/>
                    <a:pt x="290814" y="270069"/>
                  </a:cubicBezTo>
                  <a:close/>
                  <a:moveTo>
                    <a:pt x="90517" y="320444"/>
                  </a:moveTo>
                  <a:lnTo>
                    <a:pt x="133675" y="320444"/>
                  </a:lnTo>
                  <a:lnTo>
                    <a:pt x="133675" y="350522"/>
                  </a:lnTo>
                  <a:cubicBezTo>
                    <a:pt x="133675" y="356203"/>
                    <a:pt x="137246" y="362388"/>
                    <a:pt x="142163" y="365230"/>
                  </a:cubicBezTo>
                  <a:lnTo>
                    <a:pt x="211946" y="405549"/>
                  </a:lnTo>
                  <a:cubicBezTo>
                    <a:pt x="215016" y="407320"/>
                    <a:pt x="218257" y="407693"/>
                    <a:pt x="220436" y="407693"/>
                  </a:cubicBezTo>
                  <a:cubicBezTo>
                    <a:pt x="222615" y="407693"/>
                    <a:pt x="225857" y="407320"/>
                    <a:pt x="228927" y="405548"/>
                  </a:cubicBezTo>
                  <a:lnTo>
                    <a:pt x="298709" y="365230"/>
                  </a:lnTo>
                  <a:cubicBezTo>
                    <a:pt x="303627" y="362388"/>
                    <a:pt x="307197" y="356203"/>
                    <a:pt x="307197" y="350522"/>
                  </a:cubicBezTo>
                  <a:lnTo>
                    <a:pt x="307197" y="320444"/>
                  </a:lnTo>
                  <a:lnTo>
                    <a:pt x="350355" y="320444"/>
                  </a:lnTo>
                  <a:lnTo>
                    <a:pt x="350355" y="338337"/>
                  </a:lnTo>
                  <a:cubicBezTo>
                    <a:pt x="350355" y="342862"/>
                    <a:pt x="354023" y="346529"/>
                    <a:pt x="358547" y="346529"/>
                  </a:cubicBezTo>
                  <a:cubicBezTo>
                    <a:pt x="363071" y="346529"/>
                    <a:pt x="366738" y="342862"/>
                    <a:pt x="366738" y="338337"/>
                  </a:cubicBezTo>
                  <a:lnTo>
                    <a:pt x="366738" y="275808"/>
                  </a:lnTo>
                  <a:lnTo>
                    <a:pt x="374375" y="275808"/>
                  </a:lnTo>
                  <a:lnTo>
                    <a:pt x="374375" y="410808"/>
                  </a:lnTo>
                  <a:cubicBezTo>
                    <a:pt x="371864" y="410541"/>
                    <a:pt x="369317" y="410398"/>
                    <a:pt x="366738" y="410388"/>
                  </a:cubicBezTo>
                  <a:lnTo>
                    <a:pt x="366738" y="383118"/>
                  </a:lnTo>
                  <a:cubicBezTo>
                    <a:pt x="366738" y="378593"/>
                    <a:pt x="363071" y="374927"/>
                    <a:pt x="358547" y="374927"/>
                  </a:cubicBezTo>
                  <a:cubicBezTo>
                    <a:pt x="354023" y="374927"/>
                    <a:pt x="350355" y="378593"/>
                    <a:pt x="350355" y="383118"/>
                  </a:cubicBezTo>
                  <a:lnTo>
                    <a:pt x="350355" y="410381"/>
                  </a:lnTo>
                  <a:lnTo>
                    <a:pt x="90517" y="410381"/>
                  </a:lnTo>
                  <a:lnTo>
                    <a:pt x="90517" y="320444"/>
                  </a:lnTo>
                  <a:close/>
                  <a:moveTo>
                    <a:pt x="48562" y="259425"/>
                  </a:moveTo>
                  <a:cubicBezTo>
                    <a:pt x="47082" y="259425"/>
                    <a:pt x="45832" y="258176"/>
                    <a:pt x="45832" y="256695"/>
                  </a:cubicBezTo>
                  <a:lnTo>
                    <a:pt x="45832" y="206191"/>
                  </a:lnTo>
                  <a:cubicBezTo>
                    <a:pt x="45832" y="204711"/>
                    <a:pt x="47082" y="203460"/>
                    <a:pt x="48562" y="203460"/>
                  </a:cubicBezTo>
                  <a:lnTo>
                    <a:pt x="74134" y="203460"/>
                  </a:lnTo>
                  <a:lnTo>
                    <a:pt x="74134" y="259425"/>
                  </a:lnTo>
                  <a:lnTo>
                    <a:pt x="48562" y="259425"/>
                  </a:lnTo>
                  <a:close/>
                  <a:moveTo>
                    <a:pt x="74134" y="275808"/>
                  </a:moveTo>
                  <a:lnTo>
                    <a:pt x="74134" y="410388"/>
                  </a:lnTo>
                  <a:cubicBezTo>
                    <a:pt x="71555" y="410398"/>
                    <a:pt x="69008" y="410541"/>
                    <a:pt x="66497" y="410808"/>
                  </a:cubicBezTo>
                  <a:lnTo>
                    <a:pt x="66497" y="275808"/>
                  </a:lnTo>
                  <a:lnTo>
                    <a:pt x="74134" y="275808"/>
                  </a:lnTo>
                  <a:close/>
                  <a:moveTo>
                    <a:pt x="366449" y="542829"/>
                  </a:moveTo>
                  <a:lnTo>
                    <a:pt x="74424" y="542829"/>
                  </a:lnTo>
                  <a:cubicBezTo>
                    <a:pt x="42421" y="542829"/>
                    <a:pt x="16383" y="516795"/>
                    <a:pt x="16383" y="484795"/>
                  </a:cubicBezTo>
                  <a:cubicBezTo>
                    <a:pt x="16383" y="452797"/>
                    <a:pt x="42419" y="426764"/>
                    <a:pt x="74424" y="426764"/>
                  </a:cubicBezTo>
                  <a:lnTo>
                    <a:pt x="366449" y="426764"/>
                  </a:lnTo>
                  <a:cubicBezTo>
                    <a:pt x="398452" y="426764"/>
                    <a:pt x="424489" y="452797"/>
                    <a:pt x="424489" y="484795"/>
                  </a:cubicBezTo>
                  <a:cubicBezTo>
                    <a:pt x="424489" y="516795"/>
                    <a:pt x="398453" y="542829"/>
                    <a:pt x="366449" y="5428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3926493" y="1533646"/>
              <a:ext cx="326200" cy="87462"/>
            </a:xfrm>
            <a:custGeom>
              <a:rect b="b" l="l" r="r" t="t"/>
              <a:pathLst>
                <a:path extrusionOk="0" h="106987" w="399022">
                  <a:moveTo>
                    <a:pt x="345523" y="0"/>
                  </a:moveTo>
                  <a:lnTo>
                    <a:pt x="53498" y="0"/>
                  </a:lnTo>
                  <a:cubicBezTo>
                    <a:pt x="23999" y="0"/>
                    <a:pt x="0" y="23997"/>
                    <a:pt x="0" y="53493"/>
                  </a:cubicBezTo>
                  <a:cubicBezTo>
                    <a:pt x="0" y="82989"/>
                    <a:pt x="23999" y="106988"/>
                    <a:pt x="53498" y="106988"/>
                  </a:cubicBezTo>
                  <a:lnTo>
                    <a:pt x="78552" y="106988"/>
                  </a:lnTo>
                  <a:cubicBezTo>
                    <a:pt x="83076" y="106988"/>
                    <a:pt x="86744" y="103320"/>
                    <a:pt x="86744" y="98796"/>
                  </a:cubicBezTo>
                  <a:cubicBezTo>
                    <a:pt x="86744" y="94271"/>
                    <a:pt x="83076" y="90604"/>
                    <a:pt x="78552" y="90604"/>
                  </a:cubicBezTo>
                  <a:lnTo>
                    <a:pt x="53498" y="90604"/>
                  </a:lnTo>
                  <a:cubicBezTo>
                    <a:pt x="33033" y="90604"/>
                    <a:pt x="16383" y="73957"/>
                    <a:pt x="16383" y="53493"/>
                  </a:cubicBezTo>
                  <a:cubicBezTo>
                    <a:pt x="16383" y="33032"/>
                    <a:pt x="33033" y="16383"/>
                    <a:pt x="53498" y="16383"/>
                  </a:cubicBezTo>
                  <a:lnTo>
                    <a:pt x="345523" y="16383"/>
                  </a:lnTo>
                  <a:cubicBezTo>
                    <a:pt x="365989" y="16383"/>
                    <a:pt x="382639" y="33031"/>
                    <a:pt x="382639" y="53493"/>
                  </a:cubicBezTo>
                  <a:cubicBezTo>
                    <a:pt x="382639" y="73956"/>
                    <a:pt x="365988" y="90604"/>
                    <a:pt x="345523" y="90604"/>
                  </a:cubicBezTo>
                  <a:lnTo>
                    <a:pt x="126610" y="90604"/>
                  </a:lnTo>
                  <a:cubicBezTo>
                    <a:pt x="122086" y="90604"/>
                    <a:pt x="118418" y="94271"/>
                    <a:pt x="118418" y="98796"/>
                  </a:cubicBezTo>
                  <a:cubicBezTo>
                    <a:pt x="118418" y="103320"/>
                    <a:pt x="122086" y="106988"/>
                    <a:pt x="126610" y="106988"/>
                  </a:cubicBezTo>
                  <a:lnTo>
                    <a:pt x="345523" y="106988"/>
                  </a:lnTo>
                  <a:cubicBezTo>
                    <a:pt x="375023" y="106988"/>
                    <a:pt x="399022" y="82989"/>
                    <a:pt x="399022" y="53493"/>
                  </a:cubicBezTo>
                  <a:cubicBezTo>
                    <a:pt x="399022" y="23996"/>
                    <a:pt x="375022" y="0"/>
                    <a:pt x="345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4023926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10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4101786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3944355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10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4181357" y="1551003"/>
              <a:ext cx="53572" cy="52759"/>
            </a:xfrm>
            <a:custGeom>
              <a:rect b="b" l="l" r="r" t="t"/>
              <a:pathLst>
                <a:path extrusionOk="0" h="64537" w="65532">
                  <a:moveTo>
                    <a:pt x="32766" y="0"/>
                  </a:moveTo>
                  <a:cubicBezTo>
                    <a:pt x="14699" y="0"/>
                    <a:pt x="0" y="14475"/>
                    <a:pt x="0" y="32268"/>
                  </a:cubicBezTo>
                  <a:cubicBezTo>
                    <a:pt x="0" y="50062"/>
                    <a:pt x="14699" y="64538"/>
                    <a:pt x="32766" y="64538"/>
                  </a:cubicBezTo>
                  <a:cubicBezTo>
                    <a:pt x="50834" y="64538"/>
                    <a:pt x="65533" y="50062"/>
                    <a:pt x="65533" y="32268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5"/>
                  </a:moveTo>
                  <a:cubicBezTo>
                    <a:pt x="23733" y="48155"/>
                    <a:pt x="16383" y="41029"/>
                    <a:pt x="16383" y="32268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8"/>
                  </a:cubicBezTo>
                  <a:cubicBezTo>
                    <a:pt x="49150" y="41028"/>
                    <a:pt x="41800" y="48155"/>
                    <a:pt x="32766" y="48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3922265" y="1439320"/>
              <a:ext cx="17667" cy="59837"/>
            </a:xfrm>
            <a:custGeom>
              <a:rect b="b" l="l" r="r" t="t"/>
              <a:pathLst>
                <a:path extrusionOk="0" h="73195" w="21611">
                  <a:moveTo>
                    <a:pt x="16384" y="36598"/>
                  </a:moveTo>
                  <a:cubicBezTo>
                    <a:pt x="16384" y="27678"/>
                    <a:pt x="17955" y="19120"/>
                    <a:pt x="21051" y="11165"/>
                  </a:cubicBezTo>
                  <a:cubicBezTo>
                    <a:pt x="22692" y="6949"/>
                    <a:pt x="20605" y="2201"/>
                    <a:pt x="16389" y="559"/>
                  </a:cubicBezTo>
                  <a:cubicBezTo>
                    <a:pt x="12172" y="-1080"/>
                    <a:pt x="7424" y="1006"/>
                    <a:pt x="5783" y="5222"/>
                  </a:cubicBezTo>
                  <a:cubicBezTo>
                    <a:pt x="1945" y="15080"/>
                    <a:pt x="0" y="25637"/>
                    <a:pt x="0" y="36598"/>
                  </a:cubicBezTo>
                  <a:cubicBezTo>
                    <a:pt x="0" y="47559"/>
                    <a:pt x="1946" y="58116"/>
                    <a:pt x="5783" y="67974"/>
                  </a:cubicBezTo>
                  <a:cubicBezTo>
                    <a:pt x="7044" y="71212"/>
                    <a:pt x="10139" y="73196"/>
                    <a:pt x="13419" y="73196"/>
                  </a:cubicBezTo>
                  <a:cubicBezTo>
                    <a:pt x="14407" y="73196"/>
                    <a:pt x="15412" y="73016"/>
                    <a:pt x="16389" y="72635"/>
                  </a:cubicBezTo>
                  <a:cubicBezTo>
                    <a:pt x="20605" y="70994"/>
                    <a:pt x="22692" y="66246"/>
                    <a:pt x="21051" y="62030"/>
                  </a:cubicBezTo>
                  <a:cubicBezTo>
                    <a:pt x="17954" y="54074"/>
                    <a:pt x="16384" y="45518"/>
                    <a:pt x="16384" y="36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3899859" y="1427519"/>
              <a:ext cx="19749" cy="83430"/>
            </a:xfrm>
            <a:custGeom>
              <a:rect b="b" l="l" r="r" t="t"/>
              <a:pathLst>
                <a:path extrusionOk="0" h="102055" w="24158">
                  <a:moveTo>
                    <a:pt x="23613" y="90928"/>
                  </a:moveTo>
                  <a:cubicBezTo>
                    <a:pt x="18816" y="78429"/>
                    <a:pt x="16383" y="65004"/>
                    <a:pt x="16383" y="51029"/>
                  </a:cubicBezTo>
                  <a:cubicBezTo>
                    <a:pt x="16383" y="37054"/>
                    <a:pt x="18816" y="23630"/>
                    <a:pt x="23612" y="11130"/>
                  </a:cubicBezTo>
                  <a:cubicBezTo>
                    <a:pt x="25231" y="6906"/>
                    <a:pt x="23121" y="2168"/>
                    <a:pt x="18898" y="547"/>
                  </a:cubicBezTo>
                  <a:cubicBezTo>
                    <a:pt x="14671" y="-1077"/>
                    <a:pt x="9935" y="1037"/>
                    <a:pt x="8315" y="5260"/>
                  </a:cubicBezTo>
                  <a:cubicBezTo>
                    <a:pt x="2798" y="19641"/>
                    <a:pt x="0" y="35040"/>
                    <a:pt x="0" y="51028"/>
                  </a:cubicBezTo>
                  <a:cubicBezTo>
                    <a:pt x="0" y="67018"/>
                    <a:pt x="2798" y="82416"/>
                    <a:pt x="8317" y="96797"/>
                  </a:cubicBezTo>
                  <a:cubicBezTo>
                    <a:pt x="9568" y="100055"/>
                    <a:pt x="12673" y="102055"/>
                    <a:pt x="15966" y="102055"/>
                  </a:cubicBezTo>
                  <a:cubicBezTo>
                    <a:pt x="16941" y="102056"/>
                    <a:pt x="17935" y="101879"/>
                    <a:pt x="18900" y="101510"/>
                  </a:cubicBezTo>
                  <a:cubicBezTo>
                    <a:pt x="23123" y="99889"/>
                    <a:pt x="25233" y="95151"/>
                    <a:pt x="23613" y="90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4239366" y="1439320"/>
              <a:ext cx="17666" cy="59837"/>
            </a:xfrm>
            <a:custGeom>
              <a:rect b="b" l="l" r="r" t="t"/>
              <a:pathLst>
                <a:path extrusionOk="0" h="73195" w="21610">
                  <a:moveTo>
                    <a:pt x="15828" y="5220"/>
                  </a:moveTo>
                  <a:cubicBezTo>
                    <a:pt x="14186" y="1006"/>
                    <a:pt x="9438" y="-1079"/>
                    <a:pt x="5222" y="559"/>
                  </a:cubicBezTo>
                  <a:cubicBezTo>
                    <a:pt x="1006" y="2201"/>
                    <a:pt x="-1080" y="6948"/>
                    <a:pt x="561" y="11165"/>
                  </a:cubicBezTo>
                  <a:cubicBezTo>
                    <a:pt x="3658" y="19121"/>
                    <a:pt x="5229" y="27677"/>
                    <a:pt x="5228" y="36598"/>
                  </a:cubicBezTo>
                  <a:cubicBezTo>
                    <a:pt x="5228" y="45520"/>
                    <a:pt x="3657" y="54076"/>
                    <a:pt x="561" y="62029"/>
                  </a:cubicBezTo>
                  <a:cubicBezTo>
                    <a:pt x="-1081" y="66245"/>
                    <a:pt x="1005" y="70992"/>
                    <a:pt x="5221" y="72635"/>
                  </a:cubicBezTo>
                  <a:cubicBezTo>
                    <a:pt x="6199" y="73015"/>
                    <a:pt x="7202" y="73195"/>
                    <a:pt x="8192" y="73195"/>
                  </a:cubicBezTo>
                  <a:cubicBezTo>
                    <a:pt x="11471" y="73195"/>
                    <a:pt x="14566" y="71214"/>
                    <a:pt x="15828" y="67975"/>
                  </a:cubicBezTo>
                  <a:cubicBezTo>
                    <a:pt x="19666" y="58120"/>
                    <a:pt x="21611" y="47563"/>
                    <a:pt x="21611" y="36599"/>
                  </a:cubicBezTo>
                  <a:cubicBezTo>
                    <a:pt x="21612" y="25637"/>
                    <a:pt x="19666" y="15080"/>
                    <a:pt x="15828" y="5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4259687" y="1427520"/>
              <a:ext cx="19751" cy="83429"/>
            </a:xfrm>
            <a:custGeom>
              <a:rect b="b" l="l" r="r" t="t"/>
              <a:pathLst>
                <a:path extrusionOk="0" h="102054" w="24160">
                  <a:moveTo>
                    <a:pt x="15842" y="5257"/>
                  </a:moveTo>
                  <a:cubicBezTo>
                    <a:pt x="14221" y="1034"/>
                    <a:pt x="9484" y="-1074"/>
                    <a:pt x="5258" y="546"/>
                  </a:cubicBezTo>
                  <a:cubicBezTo>
                    <a:pt x="1035" y="2167"/>
                    <a:pt x="-1075" y="6905"/>
                    <a:pt x="547" y="11128"/>
                  </a:cubicBezTo>
                  <a:cubicBezTo>
                    <a:pt x="5345" y="23628"/>
                    <a:pt x="7777" y="37053"/>
                    <a:pt x="7777" y="51027"/>
                  </a:cubicBezTo>
                  <a:cubicBezTo>
                    <a:pt x="7777" y="64997"/>
                    <a:pt x="5345" y="78421"/>
                    <a:pt x="549" y="90927"/>
                  </a:cubicBezTo>
                  <a:cubicBezTo>
                    <a:pt x="-1071" y="95151"/>
                    <a:pt x="1039" y="99889"/>
                    <a:pt x="5264" y="101510"/>
                  </a:cubicBezTo>
                  <a:cubicBezTo>
                    <a:pt x="6228" y="101880"/>
                    <a:pt x="7220" y="102055"/>
                    <a:pt x="8195" y="102055"/>
                  </a:cubicBezTo>
                  <a:cubicBezTo>
                    <a:pt x="11489" y="102055"/>
                    <a:pt x="14596" y="100054"/>
                    <a:pt x="15845" y="96795"/>
                  </a:cubicBezTo>
                  <a:cubicBezTo>
                    <a:pt x="21363" y="82409"/>
                    <a:pt x="24160" y="67011"/>
                    <a:pt x="24160" y="51028"/>
                  </a:cubicBezTo>
                  <a:cubicBezTo>
                    <a:pt x="24160" y="35038"/>
                    <a:pt x="21362" y="19640"/>
                    <a:pt x="15842" y="5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4002063" y="1226393"/>
              <a:ext cx="175113" cy="78415"/>
            </a:xfrm>
            <a:custGeom>
              <a:rect b="b" l="l" r="r" t="t"/>
              <a:pathLst>
                <a:path extrusionOk="0" h="95921" w="214206">
                  <a:moveTo>
                    <a:pt x="166242" y="0"/>
                  </a:moveTo>
                  <a:lnTo>
                    <a:pt x="47966" y="0"/>
                  </a:lnTo>
                  <a:cubicBezTo>
                    <a:pt x="21518" y="0"/>
                    <a:pt x="0" y="21515"/>
                    <a:pt x="0" y="47961"/>
                  </a:cubicBezTo>
                  <a:cubicBezTo>
                    <a:pt x="0" y="74407"/>
                    <a:pt x="21518" y="95921"/>
                    <a:pt x="47966" y="95921"/>
                  </a:cubicBezTo>
                  <a:lnTo>
                    <a:pt x="166241" y="95921"/>
                  </a:lnTo>
                  <a:cubicBezTo>
                    <a:pt x="192689" y="95921"/>
                    <a:pt x="214206" y="74407"/>
                    <a:pt x="214206" y="47961"/>
                  </a:cubicBezTo>
                  <a:cubicBezTo>
                    <a:pt x="214206" y="21515"/>
                    <a:pt x="192690" y="0"/>
                    <a:pt x="166242" y="0"/>
                  </a:cubicBezTo>
                  <a:close/>
                  <a:moveTo>
                    <a:pt x="166242" y="79539"/>
                  </a:moveTo>
                  <a:lnTo>
                    <a:pt x="47966" y="79539"/>
                  </a:lnTo>
                  <a:cubicBezTo>
                    <a:pt x="30551" y="79539"/>
                    <a:pt x="16383" y="65373"/>
                    <a:pt x="16383" y="47962"/>
                  </a:cubicBezTo>
                  <a:cubicBezTo>
                    <a:pt x="16383" y="30550"/>
                    <a:pt x="30551" y="16384"/>
                    <a:pt x="47966" y="16384"/>
                  </a:cubicBezTo>
                  <a:lnTo>
                    <a:pt x="166241" y="16384"/>
                  </a:lnTo>
                  <a:cubicBezTo>
                    <a:pt x="183655" y="16384"/>
                    <a:pt x="197822" y="30550"/>
                    <a:pt x="197822" y="47962"/>
                  </a:cubicBezTo>
                  <a:cubicBezTo>
                    <a:pt x="197823" y="65373"/>
                    <a:pt x="183655" y="79539"/>
                    <a:pt x="166242" y="795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4031848" y="1247263"/>
              <a:ext cx="34006" cy="34004"/>
            </a:xfrm>
            <a:custGeom>
              <a:rect b="b" l="l" r="r" t="t"/>
              <a:pathLst>
                <a:path extrusionOk="0" h="41595" w="41598">
                  <a:moveTo>
                    <a:pt x="2794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7943"/>
                  </a:lnTo>
                  <a:cubicBezTo>
                    <a:pt x="0" y="35472"/>
                    <a:pt x="6124" y="41596"/>
                    <a:pt x="13653" y="41596"/>
                  </a:cubicBezTo>
                  <a:lnTo>
                    <a:pt x="27945" y="41596"/>
                  </a:lnTo>
                  <a:cubicBezTo>
                    <a:pt x="35474" y="41596"/>
                    <a:pt x="41598" y="35472"/>
                    <a:pt x="41598" y="27943"/>
                  </a:cubicBezTo>
                  <a:lnTo>
                    <a:pt x="41598" y="13653"/>
                  </a:lnTo>
                  <a:cubicBezTo>
                    <a:pt x="41598" y="6124"/>
                    <a:pt x="35474" y="0"/>
                    <a:pt x="27945" y="0"/>
                  </a:cubicBezTo>
                  <a:close/>
                  <a:moveTo>
                    <a:pt x="25215" y="25213"/>
                  </a:moveTo>
                  <a:lnTo>
                    <a:pt x="16383" y="25213"/>
                  </a:lnTo>
                  <a:lnTo>
                    <a:pt x="16383" y="16383"/>
                  </a:lnTo>
                  <a:lnTo>
                    <a:pt x="25215" y="16383"/>
                  </a:lnTo>
                  <a:lnTo>
                    <a:pt x="25215" y="252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4113437" y="1247263"/>
              <a:ext cx="34007" cy="34004"/>
            </a:xfrm>
            <a:custGeom>
              <a:rect b="b" l="l" r="r" t="t"/>
              <a:pathLst>
                <a:path extrusionOk="0" h="41595" w="41599">
                  <a:moveTo>
                    <a:pt x="27947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27943"/>
                  </a:lnTo>
                  <a:cubicBezTo>
                    <a:pt x="0" y="35472"/>
                    <a:pt x="6125" y="41596"/>
                    <a:pt x="13653" y="41596"/>
                  </a:cubicBezTo>
                  <a:lnTo>
                    <a:pt x="27947" y="41596"/>
                  </a:lnTo>
                  <a:cubicBezTo>
                    <a:pt x="35475" y="41596"/>
                    <a:pt x="41599" y="35472"/>
                    <a:pt x="41599" y="27943"/>
                  </a:cubicBezTo>
                  <a:lnTo>
                    <a:pt x="41599" y="13653"/>
                  </a:lnTo>
                  <a:cubicBezTo>
                    <a:pt x="41599" y="6124"/>
                    <a:pt x="35474" y="0"/>
                    <a:pt x="27947" y="0"/>
                  </a:cubicBezTo>
                  <a:close/>
                  <a:moveTo>
                    <a:pt x="25216" y="25213"/>
                  </a:moveTo>
                  <a:lnTo>
                    <a:pt x="16383" y="25213"/>
                  </a:lnTo>
                  <a:lnTo>
                    <a:pt x="16383" y="16383"/>
                  </a:lnTo>
                  <a:lnTo>
                    <a:pt x="25216" y="16383"/>
                  </a:lnTo>
                  <a:lnTo>
                    <a:pt x="25216" y="252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4034897" y="1373601"/>
              <a:ext cx="109470" cy="121974"/>
            </a:xfrm>
            <a:custGeom>
              <a:rect b="b" l="l" r="r" t="t"/>
              <a:pathLst>
                <a:path extrusionOk="0" h="149204" w="133908">
                  <a:moveTo>
                    <a:pt x="125421" y="31019"/>
                  </a:moveTo>
                  <a:lnTo>
                    <a:pt x="75447" y="2147"/>
                  </a:lnTo>
                  <a:cubicBezTo>
                    <a:pt x="72377" y="372"/>
                    <a:pt x="69134" y="0"/>
                    <a:pt x="66955" y="0"/>
                  </a:cubicBezTo>
                  <a:cubicBezTo>
                    <a:pt x="64776" y="0"/>
                    <a:pt x="61533" y="372"/>
                    <a:pt x="58463" y="2146"/>
                  </a:cubicBezTo>
                  <a:lnTo>
                    <a:pt x="8491" y="31018"/>
                  </a:lnTo>
                  <a:cubicBezTo>
                    <a:pt x="3572" y="33860"/>
                    <a:pt x="0" y="40046"/>
                    <a:pt x="0" y="45728"/>
                  </a:cubicBezTo>
                  <a:lnTo>
                    <a:pt x="0" y="103478"/>
                  </a:lnTo>
                  <a:cubicBezTo>
                    <a:pt x="0" y="109159"/>
                    <a:pt x="3572" y="115344"/>
                    <a:pt x="8489" y="118185"/>
                  </a:cubicBezTo>
                  <a:lnTo>
                    <a:pt x="58463" y="147059"/>
                  </a:lnTo>
                  <a:cubicBezTo>
                    <a:pt x="61533" y="148832"/>
                    <a:pt x="64775" y="149205"/>
                    <a:pt x="66955" y="149205"/>
                  </a:cubicBezTo>
                  <a:cubicBezTo>
                    <a:pt x="69135" y="149205"/>
                    <a:pt x="72378" y="148832"/>
                    <a:pt x="75446" y="147059"/>
                  </a:cubicBezTo>
                  <a:lnTo>
                    <a:pt x="125420" y="118185"/>
                  </a:lnTo>
                  <a:cubicBezTo>
                    <a:pt x="130338" y="115343"/>
                    <a:pt x="133909" y="109159"/>
                    <a:pt x="133909" y="103478"/>
                  </a:cubicBezTo>
                  <a:lnTo>
                    <a:pt x="133909" y="45728"/>
                  </a:lnTo>
                  <a:cubicBezTo>
                    <a:pt x="133909" y="40046"/>
                    <a:pt x="130338" y="33861"/>
                    <a:pt x="125421" y="31019"/>
                  </a:cubicBezTo>
                  <a:close/>
                  <a:moveTo>
                    <a:pt x="117527" y="103295"/>
                  </a:moveTo>
                  <a:cubicBezTo>
                    <a:pt x="117452" y="103535"/>
                    <a:pt x="117238" y="103906"/>
                    <a:pt x="117067" y="104090"/>
                  </a:cubicBezTo>
                  <a:lnTo>
                    <a:pt x="67413" y="132779"/>
                  </a:lnTo>
                  <a:cubicBezTo>
                    <a:pt x="67235" y="132815"/>
                    <a:pt x="66672" y="132815"/>
                    <a:pt x="66495" y="132779"/>
                  </a:cubicBezTo>
                  <a:lnTo>
                    <a:pt x="16841" y="104089"/>
                  </a:lnTo>
                  <a:cubicBezTo>
                    <a:pt x="16670" y="103904"/>
                    <a:pt x="16456" y="103534"/>
                    <a:pt x="16382" y="103295"/>
                  </a:cubicBezTo>
                  <a:lnTo>
                    <a:pt x="16382" y="45910"/>
                  </a:lnTo>
                  <a:cubicBezTo>
                    <a:pt x="16456" y="45670"/>
                    <a:pt x="16670" y="45298"/>
                    <a:pt x="16842" y="45114"/>
                  </a:cubicBezTo>
                  <a:lnTo>
                    <a:pt x="66495" y="16426"/>
                  </a:lnTo>
                  <a:cubicBezTo>
                    <a:pt x="66672" y="16390"/>
                    <a:pt x="67236" y="16390"/>
                    <a:pt x="67413" y="16426"/>
                  </a:cubicBezTo>
                  <a:lnTo>
                    <a:pt x="117067" y="45113"/>
                  </a:lnTo>
                  <a:cubicBezTo>
                    <a:pt x="117238" y="45297"/>
                    <a:pt x="117452" y="45670"/>
                    <a:pt x="117527" y="45910"/>
                  </a:cubicBezTo>
                  <a:lnTo>
                    <a:pt x="117527" y="103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4066088" y="1415734"/>
              <a:ext cx="47104" cy="13402"/>
            </a:xfrm>
            <a:custGeom>
              <a:rect b="b" l="l" r="r" t="t"/>
              <a:pathLst>
                <a:path extrusionOk="0" h="16394" w="57620">
                  <a:moveTo>
                    <a:pt x="49431" y="11"/>
                  </a:moveTo>
                  <a:lnTo>
                    <a:pt x="8193" y="0"/>
                  </a:lnTo>
                  <a:cubicBezTo>
                    <a:pt x="8193" y="0"/>
                    <a:pt x="8193" y="0"/>
                    <a:pt x="8192" y="0"/>
                  </a:cubicBezTo>
                  <a:cubicBezTo>
                    <a:pt x="3669" y="0"/>
                    <a:pt x="1" y="3667"/>
                    <a:pt x="0" y="8189"/>
                  </a:cubicBezTo>
                  <a:cubicBezTo>
                    <a:pt x="-1" y="12714"/>
                    <a:pt x="3665" y="16382"/>
                    <a:pt x="8189" y="16383"/>
                  </a:cubicBezTo>
                  <a:lnTo>
                    <a:pt x="49428" y="16394"/>
                  </a:lnTo>
                  <a:cubicBezTo>
                    <a:pt x="49429" y="16394"/>
                    <a:pt x="49429" y="16394"/>
                    <a:pt x="49429" y="16394"/>
                  </a:cubicBezTo>
                  <a:cubicBezTo>
                    <a:pt x="53953" y="16394"/>
                    <a:pt x="57621" y="12729"/>
                    <a:pt x="57621" y="8205"/>
                  </a:cubicBezTo>
                  <a:cubicBezTo>
                    <a:pt x="57622" y="3680"/>
                    <a:pt x="53955" y="12"/>
                    <a:pt x="49431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4066094" y="1440080"/>
              <a:ext cx="47104" cy="13400"/>
            </a:xfrm>
            <a:custGeom>
              <a:rect b="b" l="l" r="r" t="t"/>
              <a:pathLst>
                <a:path extrusionOk="0" h="16392" w="57620">
                  <a:moveTo>
                    <a:pt x="49431" y="10"/>
                  </a:moveTo>
                  <a:lnTo>
                    <a:pt x="8194" y="0"/>
                  </a:lnTo>
                  <a:cubicBezTo>
                    <a:pt x="8193" y="0"/>
                    <a:pt x="8193" y="0"/>
                    <a:pt x="8192" y="0"/>
                  </a:cubicBezTo>
                  <a:cubicBezTo>
                    <a:pt x="3669" y="0"/>
                    <a:pt x="1" y="3665"/>
                    <a:pt x="0" y="8189"/>
                  </a:cubicBezTo>
                  <a:cubicBezTo>
                    <a:pt x="-1" y="12714"/>
                    <a:pt x="3665" y="16382"/>
                    <a:pt x="8189" y="16383"/>
                  </a:cubicBezTo>
                  <a:lnTo>
                    <a:pt x="49427" y="16393"/>
                  </a:lnTo>
                  <a:cubicBezTo>
                    <a:pt x="49428" y="16393"/>
                    <a:pt x="49428" y="16393"/>
                    <a:pt x="49429" y="16393"/>
                  </a:cubicBezTo>
                  <a:cubicBezTo>
                    <a:pt x="53952" y="16393"/>
                    <a:pt x="57620" y="12726"/>
                    <a:pt x="57621" y="8204"/>
                  </a:cubicBezTo>
                  <a:cubicBezTo>
                    <a:pt x="57622" y="3679"/>
                    <a:pt x="53955" y="10"/>
                    <a:pt x="49431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2" name="Google Shape;1872;p30"/>
          <p:cNvGrpSpPr/>
          <p:nvPr/>
        </p:nvGrpSpPr>
        <p:grpSpPr>
          <a:xfrm>
            <a:off x="884272" y="2314499"/>
            <a:ext cx="457157" cy="431193"/>
            <a:chOff x="1427475" y="1193912"/>
            <a:chExt cx="457157" cy="431193"/>
          </a:xfrm>
        </p:grpSpPr>
        <p:sp>
          <p:nvSpPr>
            <p:cNvPr id="1873" name="Google Shape;1873;p30"/>
            <p:cNvSpPr/>
            <p:nvPr/>
          </p:nvSpPr>
          <p:spPr>
            <a:xfrm>
              <a:off x="1519738" y="1317363"/>
              <a:ext cx="27371" cy="41812"/>
            </a:xfrm>
            <a:custGeom>
              <a:rect b="b" l="l" r="r" t="t"/>
              <a:pathLst>
                <a:path extrusionOk="0" h="51146" w="33481">
                  <a:moveTo>
                    <a:pt x="25290" y="34763"/>
                  </a:moveTo>
                  <a:lnTo>
                    <a:pt x="17203" y="34763"/>
                  </a:lnTo>
                  <a:cubicBezTo>
                    <a:pt x="16889" y="34394"/>
                    <a:pt x="16383" y="33450"/>
                    <a:pt x="16383" y="32032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ubicBezTo>
                    <a:pt x="3668" y="0"/>
                    <a:pt x="0" y="3667"/>
                    <a:pt x="0" y="8192"/>
                  </a:cubicBezTo>
                  <a:lnTo>
                    <a:pt x="0" y="32032"/>
                  </a:lnTo>
                  <a:cubicBezTo>
                    <a:pt x="-1" y="42572"/>
                    <a:pt x="7509" y="51146"/>
                    <a:pt x="16740" y="51146"/>
                  </a:cubicBezTo>
                  <a:lnTo>
                    <a:pt x="25290" y="51146"/>
                  </a:lnTo>
                  <a:cubicBezTo>
                    <a:pt x="29814" y="51146"/>
                    <a:pt x="33482" y="47480"/>
                    <a:pt x="33482" y="42954"/>
                  </a:cubicBezTo>
                  <a:cubicBezTo>
                    <a:pt x="33482" y="38429"/>
                    <a:pt x="29814" y="34763"/>
                    <a:pt x="25290" y="347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1484532" y="1306211"/>
              <a:ext cx="13393" cy="29822"/>
            </a:xfrm>
            <a:custGeom>
              <a:rect b="b" l="l" r="r" t="t"/>
              <a:pathLst>
                <a:path extrusionOk="0" h="36479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288"/>
                  </a:lnTo>
                  <a:cubicBezTo>
                    <a:pt x="0" y="32813"/>
                    <a:pt x="3668" y="36480"/>
                    <a:pt x="8192" y="36480"/>
                  </a:cubicBezTo>
                  <a:cubicBezTo>
                    <a:pt x="12716" y="36480"/>
                    <a:pt x="16383" y="32813"/>
                    <a:pt x="16383" y="28288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1562480" y="1306211"/>
              <a:ext cx="13393" cy="29822"/>
            </a:xfrm>
            <a:custGeom>
              <a:rect b="b" l="l" r="r" t="t"/>
              <a:pathLst>
                <a:path extrusionOk="0" h="36479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288"/>
                  </a:lnTo>
                  <a:cubicBezTo>
                    <a:pt x="0" y="32813"/>
                    <a:pt x="3668" y="36480"/>
                    <a:pt x="8192" y="36480"/>
                  </a:cubicBezTo>
                  <a:cubicBezTo>
                    <a:pt x="12716" y="36480"/>
                    <a:pt x="16383" y="32813"/>
                    <a:pt x="16383" y="28288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1497613" y="1369716"/>
              <a:ext cx="65164" cy="24060"/>
            </a:xfrm>
            <a:custGeom>
              <a:rect b="b" l="l" r="r" t="t"/>
              <a:pathLst>
                <a:path extrusionOk="0" h="29431" w="79711">
                  <a:moveTo>
                    <a:pt x="77321" y="2409"/>
                  </a:moveTo>
                  <a:cubicBezTo>
                    <a:pt x="74127" y="-794"/>
                    <a:pt x="68940" y="-804"/>
                    <a:pt x="65735" y="2391"/>
                  </a:cubicBezTo>
                  <a:cubicBezTo>
                    <a:pt x="51464" y="16616"/>
                    <a:pt x="28244" y="16614"/>
                    <a:pt x="13974" y="2391"/>
                  </a:cubicBezTo>
                  <a:cubicBezTo>
                    <a:pt x="10768" y="-804"/>
                    <a:pt x="5583" y="-796"/>
                    <a:pt x="2390" y="2409"/>
                  </a:cubicBezTo>
                  <a:cubicBezTo>
                    <a:pt x="-804" y="5614"/>
                    <a:pt x="-796" y="10801"/>
                    <a:pt x="2409" y="13995"/>
                  </a:cubicBezTo>
                  <a:cubicBezTo>
                    <a:pt x="12734" y="24288"/>
                    <a:pt x="26292" y="29432"/>
                    <a:pt x="39855" y="29432"/>
                  </a:cubicBezTo>
                  <a:cubicBezTo>
                    <a:pt x="53414" y="29432"/>
                    <a:pt x="66979" y="24285"/>
                    <a:pt x="77303" y="13995"/>
                  </a:cubicBezTo>
                  <a:cubicBezTo>
                    <a:pt x="80507" y="10801"/>
                    <a:pt x="80515" y="5614"/>
                    <a:pt x="77321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1427475" y="1193912"/>
              <a:ext cx="457157" cy="431193"/>
            </a:xfrm>
            <a:custGeom>
              <a:rect b="b" l="l" r="r" t="t"/>
              <a:pathLst>
                <a:path extrusionOk="0" h="527453" w="559214">
                  <a:moveTo>
                    <a:pt x="528207" y="365594"/>
                  </a:moveTo>
                  <a:lnTo>
                    <a:pt x="529178" y="365594"/>
                  </a:lnTo>
                  <a:cubicBezTo>
                    <a:pt x="545740" y="365594"/>
                    <a:pt x="559214" y="352119"/>
                    <a:pt x="559214" y="335558"/>
                  </a:cubicBezTo>
                  <a:lnTo>
                    <a:pt x="559214" y="300674"/>
                  </a:lnTo>
                  <a:cubicBezTo>
                    <a:pt x="559214" y="285918"/>
                    <a:pt x="548515" y="273623"/>
                    <a:pt x="534469" y="271114"/>
                  </a:cubicBezTo>
                  <a:lnTo>
                    <a:pt x="534469" y="241139"/>
                  </a:lnTo>
                  <a:cubicBezTo>
                    <a:pt x="534469" y="190182"/>
                    <a:pt x="492893" y="148726"/>
                    <a:pt x="441787" y="148726"/>
                  </a:cubicBezTo>
                  <a:lnTo>
                    <a:pt x="403003" y="148726"/>
                  </a:lnTo>
                  <a:cubicBezTo>
                    <a:pt x="359261" y="148726"/>
                    <a:pt x="322526" y="179107"/>
                    <a:pt x="312841" y="219813"/>
                  </a:cubicBezTo>
                  <a:lnTo>
                    <a:pt x="299514" y="219813"/>
                  </a:lnTo>
                  <a:cubicBezTo>
                    <a:pt x="291985" y="219813"/>
                    <a:pt x="285861" y="225937"/>
                    <a:pt x="285861" y="233466"/>
                  </a:cubicBezTo>
                  <a:lnTo>
                    <a:pt x="285861" y="235139"/>
                  </a:lnTo>
                  <a:lnTo>
                    <a:pt x="277002" y="235139"/>
                  </a:lnTo>
                  <a:lnTo>
                    <a:pt x="277002" y="95106"/>
                  </a:lnTo>
                  <a:cubicBezTo>
                    <a:pt x="277002" y="87578"/>
                    <a:pt x="270878" y="81454"/>
                    <a:pt x="263349" y="81454"/>
                  </a:cubicBezTo>
                  <a:lnTo>
                    <a:pt x="248608" y="81454"/>
                  </a:lnTo>
                  <a:lnTo>
                    <a:pt x="248608" y="77119"/>
                  </a:lnTo>
                  <a:cubicBezTo>
                    <a:pt x="248608" y="69590"/>
                    <a:pt x="242484" y="63466"/>
                    <a:pt x="234955" y="63466"/>
                  </a:cubicBezTo>
                  <a:lnTo>
                    <a:pt x="224536" y="63466"/>
                  </a:lnTo>
                  <a:cubicBezTo>
                    <a:pt x="224161" y="34504"/>
                    <a:pt x="200414" y="11056"/>
                    <a:pt x="171260" y="11056"/>
                  </a:cubicBezTo>
                  <a:cubicBezTo>
                    <a:pt x="165937" y="11056"/>
                    <a:pt x="160638" y="11881"/>
                    <a:pt x="155571" y="13442"/>
                  </a:cubicBezTo>
                  <a:cubicBezTo>
                    <a:pt x="149383" y="5283"/>
                    <a:pt x="139573" y="0"/>
                    <a:pt x="128545" y="0"/>
                  </a:cubicBezTo>
                  <a:lnTo>
                    <a:pt x="60548" y="0"/>
                  </a:lnTo>
                  <a:cubicBezTo>
                    <a:pt x="41874" y="0"/>
                    <a:pt x="26683" y="15144"/>
                    <a:pt x="26683" y="33758"/>
                  </a:cubicBezTo>
                  <a:lnTo>
                    <a:pt x="26683" y="108769"/>
                  </a:lnTo>
                  <a:lnTo>
                    <a:pt x="26683" y="111496"/>
                  </a:lnTo>
                  <a:lnTo>
                    <a:pt x="26683" y="138193"/>
                  </a:lnTo>
                  <a:cubicBezTo>
                    <a:pt x="11360" y="142117"/>
                    <a:pt x="0" y="155987"/>
                    <a:pt x="0" y="172469"/>
                  </a:cubicBezTo>
                  <a:lnTo>
                    <a:pt x="0" y="175412"/>
                  </a:lnTo>
                  <a:cubicBezTo>
                    <a:pt x="0" y="192952"/>
                    <a:pt x="12863" y="207545"/>
                    <a:pt x="29679" y="210330"/>
                  </a:cubicBezTo>
                  <a:cubicBezTo>
                    <a:pt x="37214" y="240009"/>
                    <a:pt x="58367" y="264339"/>
                    <a:pt x="86100" y="276315"/>
                  </a:cubicBezTo>
                  <a:lnTo>
                    <a:pt x="86100" y="286814"/>
                  </a:lnTo>
                  <a:lnTo>
                    <a:pt x="36897" y="286814"/>
                  </a:lnTo>
                  <a:cubicBezTo>
                    <a:pt x="17745" y="286814"/>
                    <a:pt x="2164" y="302356"/>
                    <a:pt x="2164" y="321461"/>
                  </a:cubicBezTo>
                  <a:lnTo>
                    <a:pt x="2164" y="349821"/>
                  </a:lnTo>
                  <a:cubicBezTo>
                    <a:pt x="2164" y="355849"/>
                    <a:pt x="7072" y="360753"/>
                    <a:pt x="13105" y="360753"/>
                  </a:cubicBezTo>
                  <a:lnTo>
                    <a:pt x="151377" y="360753"/>
                  </a:lnTo>
                  <a:cubicBezTo>
                    <a:pt x="155901" y="360753"/>
                    <a:pt x="159568" y="357086"/>
                    <a:pt x="159568" y="352561"/>
                  </a:cubicBezTo>
                  <a:cubicBezTo>
                    <a:pt x="159568" y="348036"/>
                    <a:pt x="155901" y="344370"/>
                    <a:pt x="151377" y="344370"/>
                  </a:cubicBezTo>
                  <a:lnTo>
                    <a:pt x="18547" y="344370"/>
                  </a:lnTo>
                  <a:lnTo>
                    <a:pt x="18547" y="321461"/>
                  </a:lnTo>
                  <a:cubicBezTo>
                    <a:pt x="18547" y="311389"/>
                    <a:pt x="26779" y="303197"/>
                    <a:pt x="36897" y="303197"/>
                  </a:cubicBezTo>
                  <a:lnTo>
                    <a:pt x="94291" y="303197"/>
                  </a:lnTo>
                  <a:cubicBezTo>
                    <a:pt x="98815" y="303197"/>
                    <a:pt x="102483" y="299530"/>
                    <a:pt x="102483" y="295005"/>
                  </a:cubicBezTo>
                  <a:lnTo>
                    <a:pt x="102483" y="281736"/>
                  </a:lnTo>
                  <a:cubicBezTo>
                    <a:pt x="109753" y="283447"/>
                    <a:pt x="117332" y="284357"/>
                    <a:pt x="125121" y="284357"/>
                  </a:cubicBezTo>
                  <a:lnTo>
                    <a:pt x="126116" y="284357"/>
                  </a:lnTo>
                  <a:cubicBezTo>
                    <a:pt x="133904" y="284357"/>
                    <a:pt x="141483" y="283447"/>
                    <a:pt x="148755" y="281736"/>
                  </a:cubicBezTo>
                  <a:lnTo>
                    <a:pt x="148755" y="295005"/>
                  </a:lnTo>
                  <a:cubicBezTo>
                    <a:pt x="148755" y="299530"/>
                    <a:pt x="152423" y="303197"/>
                    <a:pt x="156947" y="303197"/>
                  </a:cubicBezTo>
                  <a:lnTo>
                    <a:pt x="214341" y="303197"/>
                  </a:lnTo>
                  <a:cubicBezTo>
                    <a:pt x="224459" y="303197"/>
                    <a:pt x="232690" y="311389"/>
                    <a:pt x="232690" y="321461"/>
                  </a:cubicBezTo>
                  <a:lnTo>
                    <a:pt x="232690" y="344370"/>
                  </a:lnTo>
                  <a:lnTo>
                    <a:pt x="198340" y="344370"/>
                  </a:lnTo>
                  <a:cubicBezTo>
                    <a:pt x="193816" y="344370"/>
                    <a:pt x="190148" y="348036"/>
                    <a:pt x="190148" y="352561"/>
                  </a:cubicBezTo>
                  <a:cubicBezTo>
                    <a:pt x="190148" y="357086"/>
                    <a:pt x="193816" y="360753"/>
                    <a:pt x="198340" y="360753"/>
                  </a:cubicBezTo>
                  <a:lnTo>
                    <a:pt x="238132" y="360753"/>
                  </a:lnTo>
                  <a:cubicBezTo>
                    <a:pt x="244165" y="360753"/>
                    <a:pt x="249073" y="355849"/>
                    <a:pt x="249073" y="349821"/>
                  </a:cubicBezTo>
                  <a:lnTo>
                    <a:pt x="249073" y="321461"/>
                  </a:lnTo>
                  <a:cubicBezTo>
                    <a:pt x="249073" y="302357"/>
                    <a:pt x="233492" y="286814"/>
                    <a:pt x="214341" y="286814"/>
                  </a:cubicBezTo>
                  <a:lnTo>
                    <a:pt x="165139" y="286814"/>
                  </a:lnTo>
                  <a:lnTo>
                    <a:pt x="165139" y="276314"/>
                  </a:lnTo>
                  <a:cubicBezTo>
                    <a:pt x="192871" y="264338"/>
                    <a:pt x="214023" y="240009"/>
                    <a:pt x="221558" y="210330"/>
                  </a:cubicBezTo>
                  <a:cubicBezTo>
                    <a:pt x="238374" y="207546"/>
                    <a:pt x="251238" y="192953"/>
                    <a:pt x="251238" y="175412"/>
                  </a:cubicBezTo>
                  <a:lnTo>
                    <a:pt x="251238" y="172469"/>
                  </a:lnTo>
                  <a:cubicBezTo>
                    <a:pt x="251238" y="155987"/>
                    <a:pt x="239877" y="142116"/>
                    <a:pt x="224554" y="138193"/>
                  </a:cubicBezTo>
                  <a:lnTo>
                    <a:pt x="224554" y="114318"/>
                  </a:lnTo>
                  <a:lnTo>
                    <a:pt x="234954" y="114318"/>
                  </a:lnTo>
                  <a:cubicBezTo>
                    <a:pt x="242483" y="114318"/>
                    <a:pt x="248607" y="108194"/>
                    <a:pt x="248607" y="100666"/>
                  </a:cubicBezTo>
                  <a:lnTo>
                    <a:pt x="248607" y="97837"/>
                  </a:lnTo>
                  <a:lnTo>
                    <a:pt x="260618" y="97837"/>
                  </a:lnTo>
                  <a:lnTo>
                    <a:pt x="260618" y="237868"/>
                  </a:lnTo>
                  <a:cubicBezTo>
                    <a:pt x="260618" y="245397"/>
                    <a:pt x="266742" y="251521"/>
                    <a:pt x="274270" y="251521"/>
                  </a:cubicBezTo>
                  <a:lnTo>
                    <a:pt x="285860" y="251521"/>
                  </a:lnTo>
                  <a:lnTo>
                    <a:pt x="285860" y="257010"/>
                  </a:lnTo>
                  <a:cubicBezTo>
                    <a:pt x="285860" y="264539"/>
                    <a:pt x="291984" y="270663"/>
                    <a:pt x="299513" y="270663"/>
                  </a:cubicBezTo>
                  <a:lnTo>
                    <a:pt x="310321" y="270663"/>
                  </a:lnTo>
                  <a:lnTo>
                    <a:pt x="310321" y="271114"/>
                  </a:lnTo>
                  <a:cubicBezTo>
                    <a:pt x="296275" y="273622"/>
                    <a:pt x="285577" y="285918"/>
                    <a:pt x="285577" y="300673"/>
                  </a:cubicBezTo>
                  <a:lnTo>
                    <a:pt x="285577" y="335557"/>
                  </a:lnTo>
                  <a:cubicBezTo>
                    <a:pt x="285577" y="352118"/>
                    <a:pt x="299051" y="365592"/>
                    <a:pt x="315613" y="365592"/>
                  </a:cubicBezTo>
                  <a:lnTo>
                    <a:pt x="316583" y="365592"/>
                  </a:lnTo>
                  <a:cubicBezTo>
                    <a:pt x="326802" y="391847"/>
                    <a:pt x="348704" y="412331"/>
                    <a:pt x="375909" y="420639"/>
                  </a:cubicBezTo>
                  <a:lnTo>
                    <a:pt x="375909" y="436378"/>
                  </a:lnTo>
                  <a:lnTo>
                    <a:pt x="318112" y="436378"/>
                  </a:lnTo>
                  <a:cubicBezTo>
                    <a:pt x="300569" y="436378"/>
                    <a:pt x="286297" y="450615"/>
                    <a:pt x="286297" y="468116"/>
                  </a:cubicBezTo>
                  <a:lnTo>
                    <a:pt x="286297" y="519262"/>
                  </a:lnTo>
                  <a:cubicBezTo>
                    <a:pt x="286297" y="523787"/>
                    <a:pt x="289964" y="527454"/>
                    <a:pt x="294488" y="527454"/>
                  </a:cubicBezTo>
                  <a:lnTo>
                    <a:pt x="550302" y="527454"/>
                  </a:lnTo>
                  <a:cubicBezTo>
                    <a:pt x="554826" y="527454"/>
                    <a:pt x="558493" y="523787"/>
                    <a:pt x="558493" y="519262"/>
                  </a:cubicBezTo>
                  <a:lnTo>
                    <a:pt x="558493" y="468116"/>
                  </a:lnTo>
                  <a:cubicBezTo>
                    <a:pt x="558493" y="450616"/>
                    <a:pt x="544221" y="436378"/>
                    <a:pt x="526679" y="436378"/>
                  </a:cubicBezTo>
                  <a:lnTo>
                    <a:pt x="517268" y="436378"/>
                  </a:lnTo>
                  <a:cubicBezTo>
                    <a:pt x="512744" y="436378"/>
                    <a:pt x="509076" y="440044"/>
                    <a:pt x="509076" y="444569"/>
                  </a:cubicBezTo>
                  <a:cubicBezTo>
                    <a:pt x="509076" y="449094"/>
                    <a:pt x="512744" y="452761"/>
                    <a:pt x="517268" y="452761"/>
                  </a:cubicBezTo>
                  <a:lnTo>
                    <a:pt x="526679" y="452761"/>
                  </a:lnTo>
                  <a:cubicBezTo>
                    <a:pt x="535188" y="452761"/>
                    <a:pt x="542110" y="459649"/>
                    <a:pt x="542110" y="468116"/>
                  </a:cubicBezTo>
                  <a:lnTo>
                    <a:pt x="542110" y="511071"/>
                  </a:lnTo>
                  <a:lnTo>
                    <a:pt x="520691" y="511071"/>
                  </a:lnTo>
                  <a:lnTo>
                    <a:pt x="520691" y="494576"/>
                  </a:lnTo>
                  <a:cubicBezTo>
                    <a:pt x="520691" y="480910"/>
                    <a:pt x="509550" y="469793"/>
                    <a:pt x="495858" y="469793"/>
                  </a:cubicBezTo>
                  <a:lnTo>
                    <a:pt x="348933" y="469793"/>
                  </a:lnTo>
                  <a:cubicBezTo>
                    <a:pt x="335240" y="469793"/>
                    <a:pt x="324101" y="480910"/>
                    <a:pt x="324101" y="494576"/>
                  </a:cubicBezTo>
                  <a:lnTo>
                    <a:pt x="324101" y="511071"/>
                  </a:lnTo>
                  <a:lnTo>
                    <a:pt x="302681" y="511071"/>
                  </a:lnTo>
                  <a:lnTo>
                    <a:pt x="302681" y="468116"/>
                  </a:lnTo>
                  <a:cubicBezTo>
                    <a:pt x="302681" y="459649"/>
                    <a:pt x="309604" y="452761"/>
                    <a:pt x="318113" y="452761"/>
                  </a:cubicBezTo>
                  <a:lnTo>
                    <a:pt x="474672" y="452761"/>
                  </a:lnTo>
                  <a:cubicBezTo>
                    <a:pt x="479196" y="452761"/>
                    <a:pt x="482864" y="449094"/>
                    <a:pt x="482864" y="444569"/>
                  </a:cubicBezTo>
                  <a:cubicBezTo>
                    <a:pt x="482864" y="440044"/>
                    <a:pt x="479196" y="436378"/>
                    <a:pt x="474672" y="436378"/>
                  </a:cubicBezTo>
                  <a:lnTo>
                    <a:pt x="468882" y="436378"/>
                  </a:lnTo>
                  <a:lnTo>
                    <a:pt x="468882" y="420639"/>
                  </a:lnTo>
                  <a:cubicBezTo>
                    <a:pt x="496086" y="412331"/>
                    <a:pt x="517988" y="391848"/>
                    <a:pt x="528207" y="365594"/>
                  </a:cubicBezTo>
                  <a:close/>
                  <a:moveTo>
                    <a:pt x="534469" y="332265"/>
                  </a:moveTo>
                  <a:lnTo>
                    <a:pt x="534469" y="288089"/>
                  </a:lnTo>
                  <a:cubicBezTo>
                    <a:pt x="539377" y="290160"/>
                    <a:pt x="542831" y="295020"/>
                    <a:pt x="542831" y="300674"/>
                  </a:cubicBezTo>
                  <a:lnTo>
                    <a:pt x="542831" y="335558"/>
                  </a:lnTo>
                  <a:cubicBezTo>
                    <a:pt x="542831" y="341767"/>
                    <a:pt x="538662" y="347010"/>
                    <a:pt x="532978" y="348661"/>
                  </a:cubicBezTo>
                  <a:cubicBezTo>
                    <a:pt x="533939" y="343335"/>
                    <a:pt x="534469" y="337862"/>
                    <a:pt x="534469" y="332265"/>
                  </a:cubicBezTo>
                  <a:close/>
                  <a:moveTo>
                    <a:pt x="16383" y="175413"/>
                  </a:moveTo>
                  <a:lnTo>
                    <a:pt x="16383" y="172470"/>
                  </a:lnTo>
                  <a:cubicBezTo>
                    <a:pt x="16383" y="165154"/>
                    <a:pt x="20573" y="158817"/>
                    <a:pt x="26683" y="155643"/>
                  </a:cubicBezTo>
                  <a:lnTo>
                    <a:pt x="26683" y="186294"/>
                  </a:lnTo>
                  <a:cubicBezTo>
                    <a:pt x="26683" y="188328"/>
                    <a:pt x="26753" y="190346"/>
                    <a:pt x="26876" y="192349"/>
                  </a:cubicBezTo>
                  <a:cubicBezTo>
                    <a:pt x="20661" y="189206"/>
                    <a:pt x="16383" y="182807"/>
                    <a:pt x="16383" y="175413"/>
                  </a:cubicBezTo>
                  <a:close/>
                  <a:moveTo>
                    <a:pt x="43066" y="33758"/>
                  </a:moveTo>
                  <a:cubicBezTo>
                    <a:pt x="43066" y="24178"/>
                    <a:pt x="50908" y="16383"/>
                    <a:pt x="60548" y="16383"/>
                  </a:cubicBezTo>
                  <a:lnTo>
                    <a:pt x="128547" y="16383"/>
                  </a:lnTo>
                  <a:cubicBezTo>
                    <a:pt x="138187" y="16383"/>
                    <a:pt x="146030" y="24178"/>
                    <a:pt x="146030" y="33758"/>
                  </a:cubicBezTo>
                  <a:lnTo>
                    <a:pt x="146030" y="43328"/>
                  </a:lnTo>
                  <a:cubicBezTo>
                    <a:pt x="139122" y="42915"/>
                    <a:pt x="132371" y="42797"/>
                    <a:pt x="126117" y="42797"/>
                  </a:cubicBezTo>
                  <a:lnTo>
                    <a:pt x="125122" y="42797"/>
                  </a:lnTo>
                  <a:cubicBezTo>
                    <a:pt x="103985" y="42797"/>
                    <a:pt x="77212" y="44065"/>
                    <a:pt x="57618" y="53953"/>
                  </a:cubicBezTo>
                  <a:cubicBezTo>
                    <a:pt x="51997" y="56790"/>
                    <a:pt x="47164" y="60253"/>
                    <a:pt x="43066" y="64291"/>
                  </a:cubicBezTo>
                  <a:lnTo>
                    <a:pt x="43066" y="33758"/>
                  </a:lnTo>
                  <a:close/>
                  <a:moveTo>
                    <a:pt x="208172" y="186292"/>
                  </a:moveTo>
                  <a:cubicBezTo>
                    <a:pt x="208172" y="231331"/>
                    <a:pt x="171362" y="267974"/>
                    <a:pt x="126117" y="267974"/>
                  </a:cubicBezTo>
                  <a:lnTo>
                    <a:pt x="125122" y="267974"/>
                  </a:lnTo>
                  <a:cubicBezTo>
                    <a:pt x="79876" y="267974"/>
                    <a:pt x="43066" y="231331"/>
                    <a:pt x="43066" y="186292"/>
                  </a:cubicBezTo>
                  <a:lnTo>
                    <a:pt x="43066" y="108769"/>
                  </a:lnTo>
                  <a:cubicBezTo>
                    <a:pt x="43066" y="72620"/>
                    <a:pt x="65306" y="59180"/>
                    <a:pt x="125122" y="59180"/>
                  </a:cubicBezTo>
                  <a:lnTo>
                    <a:pt x="126117" y="59180"/>
                  </a:lnTo>
                  <a:cubicBezTo>
                    <a:pt x="185933" y="59180"/>
                    <a:pt x="208172" y="72621"/>
                    <a:pt x="208172" y="108769"/>
                  </a:cubicBezTo>
                  <a:lnTo>
                    <a:pt x="208172" y="186292"/>
                  </a:lnTo>
                  <a:close/>
                  <a:moveTo>
                    <a:pt x="208172" y="64290"/>
                  </a:moveTo>
                  <a:cubicBezTo>
                    <a:pt x="204075" y="60252"/>
                    <a:pt x="199241" y="56788"/>
                    <a:pt x="193621" y="53952"/>
                  </a:cubicBezTo>
                  <a:cubicBezTo>
                    <a:pt x="184370" y="49285"/>
                    <a:pt x="173516" y="46552"/>
                    <a:pt x="162413" y="44953"/>
                  </a:cubicBezTo>
                  <a:lnTo>
                    <a:pt x="162413" y="33758"/>
                  </a:lnTo>
                  <a:cubicBezTo>
                    <a:pt x="162413" y="32012"/>
                    <a:pt x="162279" y="30296"/>
                    <a:pt x="162022" y="28620"/>
                  </a:cubicBezTo>
                  <a:cubicBezTo>
                    <a:pt x="165011" y="27851"/>
                    <a:pt x="168094" y="27440"/>
                    <a:pt x="171261" y="27440"/>
                  </a:cubicBezTo>
                  <a:cubicBezTo>
                    <a:pt x="191614" y="27440"/>
                    <a:pt x="208172" y="43912"/>
                    <a:pt x="208172" y="64161"/>
                  </a:cubicBezTo>
                  <a:lnTo>
                    <a:pt x="208172" y="64290"/>
                  </a:lnTo>
                  <a:close/>
                  <a:moveTo>
                    <a:pt x="224555" y="186292"/>
                  </a:moveTo>
                  <a:lnTo>
                    <a:pt x="224555" y="155641"/>
                  </a:lnTo>
                  <a:cubicBezTo>
                    <a:pt x="230665" y="158815"/>
                    <a:pt x="234856" y="165152"/>
                    <a:pt x="234856" y="172469"/>
                  </a:cubicBezTo>
                  <a:lnTo>
                    <a:pt x="234856" y="175412"/>
                  </a:lnTo>
                  <a:cubicBezTo>
                    <a:pt x="234856" y="182807"/>
                    <a:pt x="230577" y="189206"/>
                    <a:pt x="224362" y="192348"/>
                  </a:cubicBezTo>
                  <a:cubicBezTo>
                    <a:pt x="224485" y="190344"/>
                    <a:pt x="224555" y="188326"/>
                    <a:pt x="224555" y="186292"/>
                  </a:cubicBezTo>
                  <a:close/>
                  <a:moveTo>
                    <a:pt x="232225" y="97935"/>
                  </a:moveTo>
                  <a:lnTo>
                    <a:pt x="224555" y="97935"/>
                  </a:lnTo>
                  <a:lnTo>
                    <a:pt x="224555" y="79849"/>
                  </a:lnTo>
                  <a:lnTo>
                    <a:pt x="232225" y="79849"/>
                  </a:lnTo>
                  <a:lnTo>
                    <a:pt x="232225" y="97935"/>
                  </a:lnTo>
                  <a:close/>
                  <a:moveTo>
                    <a:pt x="302245" y="254280"/>
                  </a:moveTo>
                  <a:lnTo>
                    <a:pt x="302245" y="236195"/>
                  </a:lnTo>
                  <a:lnTo>
                    <a:pt x="310460" y="236195"/>
                  </a:lnTo>
                  <a:cubicBezTo>
                    <a:pt x="310373" y="237832"/>
                    <a:pt x="310323" y="239480"/>
                    <a:pt x="310323" y="241138"/>
                  </a:cubicBezTo>
                  <a:lnTo>
                    <a:pt x="310323" y="254280"/>
                  </a:lnTo>
                  <a:lnTo>
                    <a:pt x="302245" y="254280"/>
                  </a:lnTo>
                  <a:close/>
                  <a:moveTo>
                    <a:pt x="301961" y="335558"/>
                  </a:moveTo>
                  <a:lnTo>
                    <a:pt x="301961" y="300674"/>
                  </a:lnTo>
                  <a:cubicBezTo>
                    <a:pt x="301961" y="295020"/>
                    <a:pt x="305415" y="290160"/>
                    <a:pt x="310322" y="288089"/>
                  </a:cubicBezTo>
                  <a:lnTo>
                    <a:pt x="310322" y="332265"/>
                  </a:lnTo>
                  <a:cubicBezTo>
                    <a:pt x="310322" y="337862"/>
                    <a:pt x="310852" y="343335"/>
                    <a:pt x="311812" y="348661"/>
                  </a:cubicBezTo>
                  <a:cubicBezTo>
                    <a:pt x="306130" y="347010"/>
                    <a:pt x="301961" y="341765"/>
                    <a:pt x="301961" y="335558"/>
                  </a:cubicBezTo>
                  <a:close/>
                  <a:moveTo>
                    <a:pt x="340484" y="494576"/>
                  </a:moveTo>
                  <a:cubicBezTo>
                    <a:pt x="340484" y="489945"/>
                    <a:pt x="344274" y="486176"/>
                    <a:pt x="348933" y="486176"/>
                  </a:cubicBezTo>
                  <a:lnTo>
                    <a:pt x="495859" y="486176"/>
                  </a:lnTo>
                  <a:cubicBezTo>
                    <a:pt x="500518" y="486176"/>
                    <a:pt x="504308" y="489944"/>
                    <a:pt x="504308" y="494576"/>
                  </a:cubicBezTo>
                  <a:lnTo>
                    <a:pt x="504308" y="511071"/>
                  </a:lnTo>
                  <a:lnTo>
                    <a:pt x="340484" y="511071"/>
                  </a:lnTo>
                  <a:lnTo>
                    <a:pt x="340484" y="494576"/>
                  </a:lnTo>
                  <a:close/>
                  <a:moveTo>
                    <a:pt x="404237" y="165108"/>
                  </a:moveTo>
                  <a:lnTo>
                    <a:pt x="440554" y="165108"/>
                  </a:lnTo>
                  <a:lnTo>
                    <a:pt x="440554" y="176577"/>
                  </a:lnTo>
                  <a:lnTo>
                    <a:pt x="404237" y="176577"/>
                  </a:lnTo>
                  <a:lnTo>
                    <a:pt x="404237" y="165108"/>
                  </a:lnTo>
                  <a:close/>
                  <a:moveTo>
                    <a:pt x="377519" y="169484"/>
                  </a:moveTo>
                  <a:cubicBezTo>
                    <a:pt x="380865" y="168299"/>
                    <a:pt x="384314" y="167330"/>
                    <a:pt x="387855" y="166617"/>
                  </a:cubicBezTo>
                  <a:lnTo>
                    <a:pt x="387855" y="179391"/>
                  </a:lnTo>
                  <a:cubicBezTo>
                    <a:pt x="387855" y="186872"/>
                    <a:pt x="393950" y="192958"/>
                    <a:pt x="401441" y="192958"/>
                  </a:cubicBezTo>
                  <a:lnTo>
                    <a:pt x="443353" y="192958"/>
                  </a:lnTo>
                  <a:cubicBezTo>
                    <a:pt x="450843" y="192958"/>
                    <a:pt x="456938" y="186872"/>
                    <a:pt x="456938" y="179391"/>
                  </a:cubicBezTo>
                  <a:lnTo>
                    <a:pt x="456938" y="166619"/>
                  </a:lnTo>
                  <a:cubicBezTo>
                    <a:pt x="460480" y="167332"/>
                    <a:pt x="463928" y="168301"/>
                    <a:pt x="467275" y="169486"/>
                  </a:cubicBezTo>
                  <a:lnTo>
                    <a:pt x="467275" y="189457"/>
                  </a:lnTo>
                  <a:cubicBezTo>
                    <a:pt x="467275" y="193982"/>
                    <a:pt x="470942" y="197649"/>
                    <a:pt x="475466" y="197649"/>
                  </a:cubicBezTo>
                  <a:cubicBezTo>
                    <a:pt x="479990" y="197649"/>
                    <a:pt x="483658" y="193982"/>
                    <a:pt x="483658" y="189457"/>
                  </a:cubicBezTo>
                  <a:lnTo>
                    <a:pt x="483658" y="177625"/>
                  </a:lnTo>
                  <a:cubicBezTo>
                    <a:pt x="504377" y="191234"/>
                    <a:pt x="518086" y="214615"/>
                    <a:pt x="518086" y="241138"/>
                  </a:cubicBezTo>
                  <a:lnTo>
                    <a:pt x="518086" y="332265"/>
                  </a:lnTo>
                  <a:cubicBezTo>
                    <a:pt x="518086" y="358788"/>
                    <a:pt x="504376" y="382169"/>
                    <a:pt x="483658" y="395778"/>
                  </a:cubicBezTo>
                  <a:lnTo>
                    <a:pt x="483658" y="362901"/>
                  </a:lnTo>
                  <a:lnTo>
                    <a:pt x="495917" y="362901"/>
                  </a:lnTo>
                  <a:cubicBezTo>
                    <a:pt x="505825" y="362901"/>
                    <a:pt x="513886" y="354854"/>
                    <a:pt x="513886" y="344962"/>
                  </a:cubicBezTo>
                  <a:lnTo>
                    <a:pt x="513886" y="262258"/>
                  </a:lnTo>
                  <a:cubicBezTo>
                    <a:pt x="513886" y="252366"/>
                    <a:pt x="505825" y="244319"/>
                    <a:pt x="495917" y="244319"/>
                  </a:cubicBezTo>
                  <a:lnTo>
                    <a:pt x="483658" y="244319"/>
                  </a:lnTo>
                  <a:lnTo>
                    <a:pt x="483658" y="234234"/>
                  </a:lnTo>
                  <a:cubicBezTo>
                    <a:pt x="483658" y="229709"/>
                    <a:pt x="479990" y="226043"/>
                    <a:pt x="475466" y="226043"/>
                  </a:cubicBezTo>
                  <a:cubicBezTo>
                    <a:pt x="470942" y="226043"/>
                    <a:pt x="467275" y="229709"/>
                    <a:pt x="467275" y="234234"/>
                  </a:cubicBezTo>
                  <a:lnTo>
                    <a:pt x="467275" y="244319"/>
                  </a:lnTo>
                  <a:lnTo>
                    <a:pt x="377519" y="244319"/>
                  </a:lnTo>
                  <a:lnTo>
                    <a:pt x="377519" y="169484"/>
                  </a:lnTo>
                  <a:close/>
                  <a:moveTo>
                    <a:pt x="497502" y="265792"/>
                  </a:moveTo>
                  <a:lnTo>
                    <a:pt x="347289" y="265792"/>
                  </a:lnTo>
                  <a:lnTo>
                    <a:pt x="347289" y="262260"/>
                  </a:lnTo>
                  <a:cubicBezTo>
                    <a:pt x="347289" y="261416"/>
                    <a:pt x="348016" y="260703"/>
                    <a:pt x="348876" y="260703"/>
                  </a:cubicBezTo>
                  <a:lnTo>
                    <a:pt x="495916" y="260703"/>
                  </a:lnTo>
                  <a:cubicBezTo>
                    <a:pt x="496775" y="260703"/>
                    <a:pt x="497502" y="261415"/>
                    <a:pt x="497502" y="262260"/>
                  </a:cubicBezTo>
                  <a:lnTo>
                    <a:pt x="497502" y="265792"/>
                  </a:lnTo>
                  <a:close/>
                  <a:moveTo>
                    <a:pt x="361135" y="395779"/>
                  </a:moveTo>
                  <a:cubicBezTo>
                    <a:pt x="340416" y="382170"/>
                    <a:pt x="326707" y="358788"/>
                    <a:pt x="326707" y="332265"/>
                  </a:cubicBezTo>
                  <a:lnTo>
                    <a:pt x="326707" y="241138"/>
                  </a:lnTo>
                  <a:cubicBezTo>
                    <a:pt x="326707" y="214615"/>
                    <a:pt x="340416" y="191233"/>
                    <a:pt x="361135" y="177625"/>
                  </a:cubicBezTo>
                  <a:lnTo>
                    <a:pt x="361135" y="244320"/>
                  </a:lnTo>
                  <a:lnTo>
                    <a:pt x="348876" y="244320"/>
                  </a:lnTo>
                  <a:cubicBezTo>
                    <a:pt x="338968" y="244320"/>
                    <a:pt x="330906" y="252367"/>
                    <a:pt x="330906" y="262260"/>
                  </a:cubicBezTo>
                  <a:lnTo>
                    <a:pt x="330906" y="344963"/>
                  </a:lnTo>
                  <a:cubicBezTo>
                    <a:pt x="330906" y="354855"/>
                    <a:pt x="338967" y="362902"/>
                    <a:pt x="348876" y="362902"/>
                  </a:cubicBezTo>
                  <a:lnTo>
                    <a:pt x="361135" y="362902"/>
                  </a:lnTo>
                  <a:lnTo>
                    <a:pt x="361135" y="395779"/>
                  </a:lnTo>
                  <a:close/>
                  <a:moveTo>
                    <a:pt x="452498" y="436379"/>
                  </a:moveTo>
                  <a:lnTo>
                    <a:pt x="392293" y="436379"/>
                  </a:lnTo>
                  <a:lnTo>
                    <a:pt x="392293" y="424041"/>
                  </a:lnTo>
                  <a:cubicBezTo>
                    <a:pt x="395810" y="424446"/>
                    <a:pt x="399379" y="424678"/>
                    <a:pt x="403003" y="424678"/>
                  </a:cubicBezTo>
                  <a:lnTo>
                    <a:pt x="441787" y="424678"/>
                  </a:lnTo>
                  <a:cubicBezTo>
                    <a:pt x="445411" y="424678"/>
                    <a:pt x="448981" y="424446"/>
                    <a:pt x="452498" y="424041"/>
                  </a:cubicBezTo>
                  <a:lnTo>
                    <a:pt x="452498" y="436379"/>
                  </a:lnTo>
                  <a:close/>
                  <a:moveTo>
                    <a:pt x="467275" y="403917"/>
                  </a:moveTo>
                  <a:cubicBezTo>
                    <a:pt x="459299" y="406743"/>
                    <a:pt x="450723" y="408295"/>
                    <a:pt x="441787" y="408295"/>
                  </a:cubicBezTo>
                  <a:lnTo>
                    <a:pt x="403003" y="408295"/>
                  </a:lnTo>
                  <a:cubicBezTo>
                    <a:pt x="394068" y="408295"/>
                    <a:pt x="385493" y="406743"/>
                    <a:pt x="377519" y="403917"/>
                  </a:cubicBezTo>
                  <a:lnTo>
                    <a:pt x="377519" y="362901"/>
                  </a:lnTo>
                  <a:lnTo>
                    <a:pt x="467275" y="362901"/>
                  </a:lnTo>
                  <a:lnTo>
                    <a:pt x="467275" y="403917"/>
                  </a:lnTo>
                  <a:close/>
                  <a:moveTo>
                    <a:pt x="348876" y="346518"/>
                  </a:moveTo>
                  <a:cubicBezTo>
                    <a:pt x="348016" y="346518"/>
                    <a:pt x="347289" y="345806"/>
                    <a:pt x="347289" y="344962"/>
                  </a:cubicBezTo>
                  <a:lnTo>
                    <a:pt x="347289" y="282175"/>
                  </a:lnTo>
                  <a:lnTo>
                    <a:pt x="497502" y="282175"/>
                  </a:lnTo>
                  <a:lnTo>
                    <a:pt x="497502" y="344962"/>
                  </a:lnTo>
                  <a:cubicBezTo>
                    <a:pt x="497502" y="345805"/>
                    <a:pt x="496775" y="346518"/>
                    <a:pt x="495916" y="346518"/>
                  </a:cubicBezTo>
                  <a:lnTo>
                    <a:pt x="348876" y="3465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1718160" y="1430409"/>
              <a:ext cx="48566" cy="32517"/>
            </a:xfrm>
            <a:custGeom>
              <a:rect b="b" l="l" r="r" t="t"/>
              <a:pathLst>
                <a:path extrusionOk="0" h="39776" w="59408">
                  <a:moveTo>
                    <a:pt x="47941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28308"/>
                  </a:lnTo>
                  <a:cubicBezTo>
                    <a:pt x="0" y="34633"/>
                    <a:pt x="5144" y="39776"/>
                    <a:pt x="11468" y="39776"/>
                  </a:cubicBezTo>
                  <a:lnTo>
                    <a:pt x="47941" y="39776"/>
                  </a:lnTo>
                  <a:cubicBezTo>
                    <a:pt x="54263" y="39776"/>
                    <a:pt x="59409" y="34632"/>
                    <a:pt x="59409" y="28308"/>
                  </a:cubicBezTo>
                  <a:lnTo>
                    <a:pt x="59409" y="11468"/>
                  </a:lnTo>
                  <a:cubicBezTo>
                    <a:pt x="59409" y="5144"/>
                    <a:pt x="54263" y="0"/>
                    <a:pt x="47941" y="0"/>
                  </a:cubicBezTo>
                  <a:close/>
                  <a:moveTo>
                    <a:pt x="43026" y="23393"/>
                  </a:moveTo>
                  <a:lnTo>
                    <a:pt x="16383" y="23393"/>
                  </a:lnTo>
                  <a:lnTo>
                    <a:pt x="16383" y="16383"/>
                  </a:lnTo>
                  <a:lnTo>
                    <a:pt x="43026" y="16383"/>
                  </a:lnTo>
                  <a:lnTo>
                    <a:pt x="43026" y="23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1779076" y="1430409"/>
              <a:ext cx="48567" cy="32517"/>
            </a:xfrm>
            <a:custGeom>
              <a:rect b="b" l="l" r="r" t="t"/>
              <a:pathLst>
                <a:path extrusionOk="0" h="39776" w="59409">
                  <a:moveTo>
                    <a:pt x="47942" y="0"/>
                  </a:moveTo>
                  <a:lnTo>
                    <a:pt x="11468" y="0"/>
                  </a:lnTo>
                  <a:cubicBezTo>
                    <a:pt x="5145" y="0"/>
                    <a:pt x="0" y="5144"/>
                    <a:pt x="0" y="11468"/>
                  </a:cubicBezTo>
                  <a:lnTo>
                    <a:pt x="0" y="28308"/>
                  </a:lnTo>
                  <a:cubicBezTo>
                    <a:pt x="0" y="34633"/>
                    <a:pt x="5145" y="39776"/>
                    <a:pt x="11468" y="39776"/>
                  </a:cubicBezTo>
                  <a:lnTo>
                    <a:pt x="47942" y="39776"/>
                  </a:lnTo>
                  <a:cubicBezTo>
                    <a:pt x="54266" y="39776"/>
                    <a:pt x="59410" y="34632"/>
                    <a:pt x="59410" y="28308"/>
                  </a:cubicBezTo>
                  <a:lnTo>
                    <a:pt x="59410" y="11468"/>
                  </a:lnTo>
                  <a:cubicBezTo>
                    <a:pt x="59410" y="5144"/>
                    <a:pt x="54266" y="0"/>
                    <a:pt x="47942" y="0"/>
                  </a:cubicBezTo>
                  <a:close/>
                  <a:moveTo>
                    <a:pt x="43027" y="23393"/>
                  </a:moveTo>
                  <a:lnTo>
                    <a:pt x="16383" y="23393"/>
                  </a:lnTo>
                  <a:lnTo>
                    <a:pt x="16383" y="16383"/>
                  </a:lnTo>
                  <a:lnTo>
                    <a:pt x="43027" y="16383"/>
                  </a:lnTo>
                  <a:lnTo>
                    <a:pt x="43027" y="23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1711550" y="1595095"/>
              <a:ext cx="34558" cy="13393"/>
            </a:xfrm>
            <a:custGeom>
              <a:rect b="b" l="l" r="r" t="t"/>
              <a:pathLst>
                <a:path extrusionOk="0" h="16383" w="42273">
                  <a:moveTo>
                    <a:pt x="3408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4081" y="16383"/>
                  </a:lnTo>
                  <a:cubicBezTo>
                    <a:pt x="38605" y="16383"/>
                    <a:pt x="42273" y="12716"/>
                    <a:pt x="42273" y="8192"/>
                  </a:cubicBezTo>
                  <a:cubicBezTo>
                    <a:pt x="42273" y="3667"/>
                    <a:pt x="38605" y="0"/>
                    <a:pt x="34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1780361" y="159509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63"/>
                    <a:pt x="10342" y="0"/>
                    <a:pt x="8192" y="0"/>
                  </a:cubicBezTo>
                  <a:cubicBezTo>
                    <a:pt x="6029" y="0"/>
                    <a:pt x="3921" y="863"/>
                    <a:pt x="2403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403" y="13981"/>
                  </a:cubicBezTo>
                  <a:cubicBezTo>
                    <a:pt x="3921" y="15500"/>
                    <a:pt x="6029" y="16383"/>
                    <a:pt x="8192" y="16383"/>
                  </a:cubicBezTo>
                  <a:cubicBezTo>
                    <a:pt x="10343" y="16383"/>
                    <a:pt x="12451" y="15498"/>
                    <a:pt x="13980" y="13981"/>
                  </a:cubicBezTo>
                  <a:cubicBezTo>
                    <a:pt x="15509" y="12452"/>
                    <a:pt x="16383" y="10344"/>
                    <a:pt x="16383" y="8181"/>
                  </a:cubicBezTo>
                  <a:cubicBezTo>
                    <a:pt x="16383" y="6029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1799771" y="159509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63"/>
                    <a:pt x="10342" y="0"/>
                    <a:pt x="8192" y="0"/>
                  </a:cubicBezTo>
                  <a:cubicBezTo>
                    <a:pt x="6029" y="0"/>
                    <a:pt x="3921" y="863"/>
                    <a:pt x="2392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392" y="13981"/>
                  </a:cubicBezTo>
                  <a:cubicBezTo>
                    <a:pt x="3921" y="15500"/>
                    <a:pt x="6029" y="16383"/>
                    <a:pt x="8192" y="16383"/>
                  </a:cubicBezTo>
                  <a:cubicBezTo>
                    <a:pt x="10343" y="16383"/>
                    <a:pt x="12451" y="15498"/>
                    <a:pt x="13980" y="13981"/>
                  </a:cubicBezTo>
                  <a:cubicBezTo>
                    <a:pt x="15509" y="12452"/>
                    <a:pt x="16383" y="10344"/>
                    <a:pt x="16383" y="8181"/>
                  </a:cubicBezTo>
                  <a:cubicBezTo>
                    <a:pt x="16383" y="6029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1819171" y="1595099"/>
              <a:ext cx="13402" cy="13393"/>
            </a:xfrm>
            <a:custGeom>
              <a:rect b="b" l="l" r="r" t="t"/>
              <a:pathLst>
                <a:path extrusionOk="0" h="16383" w="16394">
                  <a:moveTo>
                    <a:pt x="13991" y="2392"/>
                  </a:moveTo>
                  <a:cubicBezTo>
                    <a:pt x="12462" y="863"/>
                    <a:pt x="10354" y="0"/>
                    <a:pt x="8192" y="0"/>
                  </a:cubicBezTo>
                  <a:cubicBezTo>
                    <a:pt x="6040" y="0"/>
                    <a:pt x="3932" y="863"/>
                    <a:pt x="2403" y="2392"/>
                  </a:cubicBezTo>
                  <a:cubicBezTo>
                    <a:pt x="885" y="3921"/>
                    <a:pt x="0" y="6029"/>
                    <a:pt x="0" y="8181"/>
                  </a:cubicBezTo>
                  <a:cubicBezTo>
                    <a:pt x="0" y="10343"/>
                    <a:pt x="885" y="12451"/>
                    <a:pt x="2403" y="13981"/>
                  </a:cubicBezTo>
                  <a:cubicBezTo>
                    <a:pt x="3932" y="15500"/>
                    <a:pt x="6040" y="16383"/>
                    <a:pt x="8192" y="16383"/>
                  </a:cubicBezTo>
                  <a:cubicBezTo>
                    <a:pt x="10354" y="16383"/>
                    <a:pt x="12462" y="15498"/>
                    <a:pt x="13991" y="13981"/>
                  </a:cubicBezTo>
                  <a:cubicBezTo>
                    <a:pt x="15509" y="12452"/>
                    <a:pt x="16394" y="10344"/>
                    <a:pt x="16394" y="8181"/>
                  </a:cubicBezTo>
                  <a:cubicBezTo>
                    <a:pt x="16394" y="6029"/>
                    <a:pt x="15509" y="3922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1746803" y="136821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3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54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1766212" y="136821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2" y="873"/>
                    <a:pt x="10344" y="0"/>
                    <a:pt x="8192" y="0"/>
                  </a:cubicBezTo>
                  <a:cubicBezTo>
                    <a:pt x="6029" y="0"/>
                    <a:pt x="3921" y="874"/>
                    <a:pt x="239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3" y="13980"/>
                  </a:cubicBezTo>
                  <a:cubicBezTo>
                    <a:pt x="3922" y="15509"/>
                    <a:pt x="6030" y="16383"/>
                    <a:pt x="8192" y="16383"/>
                  </a:cubicBezTo>
                  <a:cubicBezTo>
                    <a:pt x="10343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1785621" y="1368215"/>
              <a:ext cx="13384" cy="13393"/>
            </a:xfrm>
            <a:custGeom>
              <a:rect b="b" l="l" r="r" t="t"/>
              <a:pathLst>
                <a:path extrusionOk="0" h="16383" w="16372">
                  <a:moveTo>
                    <a:pt x="13980" y="2403"/>
                  </a:moveTo>
                  <a:cubicBezTo>
                    <a:pt x="12452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2" y="13980"/>
                  </a:cubicBezTo>
                  <a:cubicBezTo>
                    <a:pt x="3921" y="15509"/>
                    <a:pt x="6028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499" y="12462"/>
                    <a:pt x="16372" y="10343"/>
                    <a:pt x="16372" y="8192"/>
                  </a:cubicBezTo>
                  <a:cubicBezTo>
                    <a:pt x="16372" y="6040"/>
                    <a:pt x="1549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1743716" y="1493966"/>
              <a:ext cx="58366" cy="13393"/>
            </a:xfrm>
            <a:custGeom>
              <a:rect b="b" l="l" r="r" t="t"/>
              <a:pathLst>
                <a:path extrusionOk="0" h="16383" w="71396">
                  <a:moveTo>
                    <a:pt x="6320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3205" y="16383"/>
                  </a:lnTo>
                  <a:cubicBezTo>
                    <a:pt x="67729" y="16383"/>
                    <a:pt x="71397" y="12717"/>
                    <a:pt x="71397" y="8192"/>
                  </a:cubicBezTo>
                  <a:cubicBezTo>
                    <a:pt x="71397" y="3667"/>
                    <a:pt x="67729" y="0"/>
                    <a:pt x="6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1743716" y="1509797"/>
              <a:ext cx="58366" cy="13393"/>
            </a:xfrm>
            <a:custGeom>
              <a:rect b="b" l="l" r="r" t="t"/>
              <a:pathLst>
                <a:path extrusionOk="0" h="16383" w="71396">
                  <a:moveTo>
                    <a:pt x="6320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63205" y="16383"/>
                  </a:lnTo>
                  <a:cubicBezTo>
                    <a:pt x="67729" y="16383"/>
                    <a:pt x="71397" y="12716"/>
                    <a:pt x="71397" y="8192"/>
                  </a:cubicBezTo>
                  <a:cubicBezTo>
                    <a:pt x="71397" y="3667"/>
                    <a:pt x="67729" y="0"/>
                    <a:pt x="6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9" name="Google Shape;1889;p30"/>
          <p:cNvGrpSpPr/>
          <p:nvPr/>
        </p:nvGrpSpPr>
        <p:grpSpPr>
          <a:xfrm>
            <a:off x="4346067" y="2301525"/>
            <a:ext cx="451849" cy="457166"/>
            <a:chOff x="4696016" y="1180925"/>
            <a:chExt cx="451849" cy="457166"/>
          </a:xfrm>
        </p:grpSpPr>
        <p:sp>
          <p:nvSpPr>
            <p:cNvPr id="1890" name="Google Shape;1890;p30"/>
            <p:cNvSpPr/>
            <p:nvPr/>
          </p:nvSpPr>
          <p:spPr>
            <a:xfrm>
              <a:off x="4780736" y="1272031"/>
              <a:ext cx="32688" cy="47161"/>
            </a:xfrm>
            <a:custGeom>
              <a:rect b="b" l="l" r="r" t="t"/>
              <a:pathLst>
                <a:path extrusionOk="0" h="57689" w="39985">
                  <a:moveTo>
                    <a:pt x="28518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46221"/>
                  </a:lnTo>
                  <a:cubicBezTo>
                    <a:pt x="0" y="52545"/>
                    <a:pt x="5144" y="57689"/>
                    <a:pt x="11468" y="57689"/>
                  </a:cubicBezTo>
                  <a:lnTo>
                    <a:pt x="28518" y="57689"/>
                  </a:lnTo>
                  <a:cubicBezTo>
                    <a:pt x="34842" y="57689"/>
                    <a:pt x="39986" y="52545"/>
                    <a:pt x="39986" y="46221"/>
                  </a:cubicBezTo>
                  <a:lnTo>
                    <a:pt x="39986" y="11468"/>
                  </a:lnTo>
                  <a:cubicBezTo>
                    <a:pt x="39986" y="5144"/>
                    <a:pt x="34842" y="0"/>
                    <a:pt x="28518" y="0"/>
                  </a:cubicBezTo>
                  <a:close/>
                  <a:moveTo>
                    <a:pt x="23603" y="41306"/>
                  </a:moveTo>
                  <a:lnTo>
                    <a:pt x="16383" y="41306"/>
                  </a:lnTo>
                  <a:lnTo>
                    <a:pt x="16383" y="16383"/>
                  </a:lnTo>
                  <a:lnTo>
                    <a:pt x="23603" y="16383"/>
                  </a:lnTo>
                  <a:lnTo>
                    <a:pt x="23603" y="413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4870552" y="1525918"/>
              <a:ext cx="29746" cy="29747"/>
            </a:xfrm>
            <a:custGeom>
              <a:rect b="b" l="l" r="r" t="t"/>
              <a:pathLst>
                <a:path extrusionOk="0" h="36388" w="36387">
                  <a:moveTo>
                    <a:pt x="18193" y="0"/>
                  </a:moveTo>
                  <a:cubicBezTo>
                    <a:pt x="8161" y="0"/>
                    <a:pt x="0" y="8162"/>
                    <a:pt x="0" y="18194"/>
                  </a:cubicBezTo>
                  <a:cubicBezTo>
                    <a:pt x="0" y="28226"/>
                    <a:pt x="8162" y="36388"/>
                    <a:pt x="18193" y="36388"/>
                  </a:cubicBezTo>
                  <a:cubicBezTo>
                    <a:pt x="28226" y="36388"/>
                    <a:pt x="36387" y="28226"/>
                    <a:pt x="36387" y="18194"/>
                  </a:cubicBezTo>
                  <a:cubicBezTo>
                    <a:pt x="36388" y="8161"/>
                    <a:pt x="28226" y="0"/>
                    <a:pt x="18193" y="0"/>
                  </a:cubicBezTo>
                  <a:close/>
                  <a:moveTo>
                    <a:pt x="18193" y="20004"/>
                  </a:moveTo>
                  <a:cubicBezTo>
                    <a:pt x="17195" y="20004"/>
                    <a:pt x="16383" y="19191"/>
                    <a:pt x="16383" y="18193"/>
                  </a:cubicBezTo>
                  <a:cubicBezTo>
                    <a:pt x="16383" y="17195"/>
                    <a:pt x="17195" y="16382"/>
                    <a:pt x="18193" y="16382"/>
                  </a:cubicBezTo>
                  <a:cubicBezTo>
                    <a:pt x="19191" y="16382"/>
                    <a:pt x="20004" y="17195"/>
                    <a:pt x="20004" y="18193"/>
                  </a:cubicBezTo>
                  <a:cubicBezTo>
                    <a:pt x="20005" y="19192"/>
                    <a:pt x="19191" y="20004"/>
                    <a:pt x="18193" y="20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4696016" y="1192694"/>
              <a:ext cx="451849" cy="445397"/>
            </a:xfrm>
            <a:custGeom>
              <a:rect b="b" l="l" r="r" t="t"/>
              <a:pathLst>
                <a:path extrusionOk="0" h="544828" w="552720">
                  <a:moveTo>
                    <a:pt x="552666" y="287987"/>
                  </a:moveTo>
                  <a:cubicBezTo>
                    <a:pt x="552193" y="266904"/>
                    <a:pt x="544720" y="247527"/>
                    <a:pt x="532457" y="232102"/>
                  </a:cubicBezTo>
                  <a:cubicBezTo>
                    <a:pt x="544991" y="213555"/>
                    <a:pt x="548139" y="190204"/>
                    <a:pt x="541497" y="163276"/>
                  </a:cubicBezTo>
                  <a:cubicBezTo>
                    <a:pt x="535111" y="137391"/>
                    <a:pt x="522055" y="117622"/>
                    <a:pt x="520583" y="115447"/>
                  </a:cubicBezTo>
                  <a:cubicBezTo>
                    <a:pt x="518325" y="112114"/>
                    <a:pt x="514571" y="110124"/>
                    <a:pt x="510544" y="110124"/>
                  </a:cubicBezTo>
                  <a:cubicBezTo>
                    <a:pt x="508581" y="110124"/>
                    <a:pt x="506624" y="110609"/>
                    <a:pt x="504897" y="111522"/>
                  </a:cubicBezTo>
                  <a:cubicBezTo>
                    <a:pt x="499419" y="114407"/>
                    <a:pt x="496997" y="120926"/>
                    <a:pt x="499261" y="126684"/>
                  </a:cubicBezTo>
                  <a:cubicBezTo>
                    <a:pt x="509488" y="152716"/>
                    <a:pt x="508956" y="174436"/>
                    <a:pt x="497681" y="191239"/>
                  </a:cubicBezTo>
                  <a:cubicBezTo>
                    <a:pt x="494868" y="195431"/>
                    <a:pt x="491718" y="198805"/>
                    <a:pt x="488738" y="201461"/>
                  </a:cubicBezTo>
                  <a:cubicBezTo>
                    <a:pt x="480279" y="198645"/>
                    <a:pt x="471286" y="197003"/>
                    <a:pt x="461956" y="196740"/>
                  </a:cubicBezTo>
                  <a:cubicBezTo>
                    <a:pt x="461510" y="196698"/>
                    <a:pt x="461060" y="196672"/>
                    <a:pt x="460602" y="196672"/>
                  </a:cubicBezTo>
                  <a:lnTo>
                    <a:pt x="322910" y="196672"/>
                  </a:lnTo>
                  <a:lnTo>
                    <a:pt x="293872" y="196672"/>
                  </a:lnTo>
                  <a:lnTo>
                    <a:pt x="222465" y="157908"/>
                  </a:lnTo>
                  <a:lnTo>
                    <a:pt x="222465" y="106691"/>
                  </a:lnTo>
                  <a:cubicBezTo>
                    <a:pt x="222465" y="105520"/>
                    <a:pt x="222410" y="104364"/>
                    <a:pt x="222330" y="103214"/>
                  </a:cubicBezTo>
                  <a:cubicBezTo>
                    <a:pt x="226852" y="92471"/>
                    <a:pt x="229380" y="79747"/>
                    <a:pt x="229380" y="66154"/>
                  </a:cubicBezTo>
                  <a:cubicBezTo>
                    <a:pt x="229380" y="36597"/>
                    <a:pt x="217452" y="11129"/>
                    <a:pt x="199006" y="1277"/>
                  </a:cubicBezTo>
                  <a:cubicBezTo>
                    <a:pt x="195832" y="-425"/>
                    <a:pt x="191811" y="-424"/>
                    <a:pt x="188642" y="1271"/>
                  </a:cubicBezTo>
                  <a:cubicBezTo>
                    <a:pt x="179819" y="5985"/>
                    <a:pt x="172493" y="14270"/>
                    <a:pt x="167243" y="24859"/>
                  </a:cubicBezTo>
                  <a:cubicBezTo>
                    <a:pt x="161998" y="14272"/>
                    <a:pt x="154681" y="5985"/>
                    <a:pt x="145861" y="1274"/>
                  </a:cubicBezTo>
                  <a:cubicBezTo>
                    <a:pt x="142685" y="-425"/>
                    <a:pt x="138670" y="-422"/>
                    <a:pt x="135505" y="1271"/>
                  </a:cubicBezTo>
                  <a:cubicBezTo>
                    <a:pt x="117988" y="10628"/>
                    <a:pt x="106361" y="34043"/>
                    <a:pt x="105220" y="61665"/>
                  </a:cubicBezTo>
                  <a:cubicBezTo>
                    <a:pt x="88723" y="69944"/>
                    <a:pt x="77368" y="87012"/>
                    <a:pt x="77368" y="106692"/>
                  </a:cubicBezTo>
                  <a:lnTo>
                    <a:pt x="77368" y="121902"/>
                  </a:lnTo>
                  <a:lnTo>
                    <a:pt x="24135" y="121902"/>
                  </a:lnTo>
                  <a:cubicBezTo>
                    <a:pt x="10826" y="121902"/>
                    <a:pt x="0" y="132729"/>
                    <a:pt x="0" y="146038"/>
                  </a:cubicBezTo>
                  <a:cubicBezTo>
                    <a:pt x="0" y="151210"/>
                    <a:pt x="1641" y="156003"/>
                    <a:pt x="4421" y="159936"/>
                  </a:cubicBezTo>
                  <a:cubicBezTo>
                    <a:pt x="4109" y="162944"/>
                    <a:pt x="3934" y="166100"/>
                    <a:pt x="3934" y="169434"/>
                  </a:cubicBezTo>
                  <a:cubicBezTo>
                    <a:pt x="3934" y="195643"/>
                    <a:pt x="25256" y="216966"/>
                    <a:pt x="51466" y="216966"/>
                  </a:cubicBezTo>
                  <a:lnTo>
                    <a:pt x="112285" y="216966"/>
                  </a:lnTo>
                  <a:cubicBezTo>
                    <a:pt x="116028" y="239731"/>
                    <a:pt x="126272" y="281022"/>
                    <a:pt x="154060" y="323727"/>
                  </a:cubicBezTo>
                  <a:lnTo>
                    <a:pt x="154060" y="363518"/>
                  </a:lnTo>
                  <a:cubicBezTo>
                    <a:pt x="154060" y="368042"/>
                    <a:pt x="157727" y="371710"/>
                    <a:pt x="162252" y="371710"/>
                  </a:cubicBezTo>
                  <a:cubicBezTo>
                    <a:pt x="166777" y="371710"/>
                    <a:pt x="170443" y="368042"/>
                    <a:pt x="170443" y="363518"/>
                  </a:cubicBezTo>
                  <a:lnTo>
                    <a:pt x="170443" y="346336"/>
                  </a:lnTo>
                  <a:cubicBezTo>
                    <a:pt x="176000" y="353245"/>
                    <a:pt x="182070" y="360109"/>
                    <a:pt x="188695" y="366859"/>
                  </a:cubicBezTo>
                  <a:lnTo>
                    <a:pt x="188695" y="409488"/>
                  </a:lnTo>
                  <a:cubicBezTo>
                    <a:pt x="182824" y="412508"/>
                    <a:pt x="178789" y="418613"/>
                    <a:pt x="178789" y="425659"/>
                  </a:cubicBezTo>
                  <a:cubicBezTo>
                    <a:pt x="178789" y="433880"/>
                    <a:pt x="184273" y="440837"/>
                    <a:pt x="191772" y="443083"/>
                  </a:cubicBezTo>
                  <a:cubicBezTo>
                    <a:pt x="193310" y="446917"/>
                    <a:pt x="195384" y="450477"/>
                    <a:pt x="197903" y="453673"/>
                  </a:cubicBezTo>
                  <a:cubicBezTo>
                    <a:pt x="197597" y="453684"/>
                    <a:pt x="197290" y="453696"/>
                    <a:pt x="196982" y="453696"/>
                  </a:cubicBezTo>
                  <a:cubicBezTo>
                    <a:pt x="182350" y="453696"/>
                    <a:pt x="170443" y="441791"/>
                    <a:pt x="170443" y="427158"/>
                  </a:cubicBezTo>
                  <a:lnTo>
                    <a:pt x="170443" y="406114"/>
                  </a:lnTo>
                  <a:cubicBezTo>
                    <a:pt x="170443" y="401590"/>
                    <a:pt x="166777" y="397923"/>
                    <a:pt x="162252" y="397923"/>
                  </a:cubicBezTo>
                  <a:cubicBezTo>
                    <a:pt x="157727" y="397923"/>
                    <a:pt x="154060" y="401590"/>
                    <a:pt x="154060" y="406114"/>
                  </a:cubicBezTo>
                  <a:lnTo>
                    <a:pt x="154060" y="427158"/>
                  </a:lnTo>
                  <a:cubicBezTo>
                    <a:pt x="154060" y="444854"/>
                    <a:pt x="164826" y="460080"/>
                    <a:pt x="180151" y="466638"/>
                  </a:cubicBezTo>
                  <a:lnTo>
                    <a:pt x="180151" y="495659"/>
                  </a:lnTo>
                  <a:lnTo>
                    <a:pt x="170416" y="495659"/>
                  </a:lnTo>
                  <a:cubicBezTo>
                    <a:pt x="159877" y="495659"/>
                    <a:pt x="151302" y="504234"/>
                    <a:pt x="151302" y="514773"/>
                  </a:cubicBezTo>
                  <a:lnTo>
                    <a:pt x="151302" y="525712"/>
                  </a:lnTo>
                  <a:cubicBezTo>
                    <a:pt x="151302" y="536251"/>
                    <a:pt x="159877" y="544826"/>
                    <a:pt x="170416" y="544826"/>
                  </a:cubicBezTo>
                  <a:lnTo>
                    <a:pt x="205051" y="544826"/>
                  </a:lnTo>
                  <a:lnTo>
                    <a:pt x="210205" y="544826"/>
                  </a:lnTo>
                  <a:lnTo>
                    <a:pt x="244841" y="544826"/>
                  </a:lnTo>
                  <a:cubicBezTo>
                    <a:pt x="255379" y="544826"/>
                    <a:pt x="263954" y="536251"/>
                    <a:pt x="263954" y="525712"/>
                  </a:cubicBezTo>
                  <a:lnTo>
                    <a:pt x="263954" y="455337"/>
                  </a:lnTo>
                  <a:cubicBezTo>
                    <a:pt x="270537" y="447791"/>
                    <a:pt x="274539" y="437937"/>
                    <a:pt x="274539" y="427160"/>
                  </a:cubicBezTo>
                  <a:lnTo>
                    <a:pt x="274539" y="373044"/>
                  </a:lnTo>
                  <a:lnTo>
                    <a:pt x="322912" y="373044"/>
                  </a:lnTo>
                  <a:lnTo>
                    <a:pt x="416361" y="373044"/>
                  </a:lnTo>
                  <a:cubicBezTo>
                    <a:pt x="419133" y="374485"/>
                    <a:pt x="421990" y="375784"/>
                    <a:pt x="424914" y="376947"/>
                  </a:cubicBezTo>
                  <a:lnTo>
                    <a:pt x="424914" y="427160"/>
                  </a:lnTo>
                  <a:cubicBezTo>
                    <a:pt x="424914" y="444857"/>
                    <a:pt x="435680" y="460084"/>
                    <a:pt x="451006" y="466641"/>
                  </a:cubicBezTo>
                  <a:lnTo>
                    <a:pt x="451006" y="495661"/>
                  </a:lnTo>
                  <a:lnTo>
                    <a:pt x="441271" y="495661"/>
                  </a:lnTo>
                  <a:cubicBezTo>
                    <a:pt x="430732" y="495661"/>
                    <a:pt x="422157" y="504236"/>
                    <a:pt x="422157" y="514775"/>
                  </a:cubicBezTo>
                  <a:lnTo>
                    <a:pt x="422157" y="525715"/>
                  </a:lnTo>
                  <a:cubicBezTo>
                    <a:pt x="422157" y="536253"/>
                    <a:pt x="430732" y="544828"/>
                    <a:pt x="441271" y="544828"/>
                  </a:cubicBezTo>
                  <a:lnTo>
                    <a:pt x="523022" y="544828"/>
                  </a:lnTo>
                  <a:cubicBezTo>
                    <a:pt x="533561" y="544828"/>
                    <a:pt x="542136" y="536253"/>
                    <a:pt x="542136" y="525715"/>
                  </a:cubicBezTo>
                  <a:lnTo>
                    <a:pt x="542136" y="455338"/>
                  </a:lnTo>
                  <a:cubicBezTo>
                    <a:pt x="548720" y="447792"/>
                    <a:pt x="552721" y="437938"/>
                    <a:pt x="552721" y="427161"/>
                  </a:cubicBezTo>
                  <a:lnTo>
                    <a:pt x="552721" y="288790"/>
                  </a:lnTo>
                  <a:cubicBezTo>
                    <a:pt x="552719" y="288519"/>
                    <a:pt x="552691" y="288254"/>
                    <a:pt x="552666" y="287987"/>
                  </a:cubicBezTo>
                  <a:close/>
                  <a:moveTo>
                    <a:pt x="16383" y="146038"/>
                  </a:moveTo>
                  <a:cubicBezTo>
                    <a:pt x="16383" y="141763"/>
                    <a:pt x="19861" y="138286"/>
                    <a:pt x="24135" y="138286"/>
                  </a:cubicBezTo>
                  <a:lnTo>
                    <a:pt x="35524" y="138286"/>
                  </a:lnTo>
                  <a:cubicBezTo>
                    <a:pt x="39799" y="138286"/>
                    <a:pt x="43277" y="141763"/>
                    <a:pt x="43277" y="146038"/>
                  </a:cubicBezTo>
                  <a:cubicBezTo>
                    <a:pt x="43277" y="150313"/>
                    <a:pt x="39799" y="153791"/>
                    <a:pt x="35524" y="153791"/>
                  </a:cubicBezTo>
                  <a:lnTo>
                    <a:pt x="24135" y="153791"/>
                  </a:lnTo>
                  <a:cubicBezTo>
                    <a:pt x="19860" y="153791"/>
                    <a:pt x="16383" y="150313"/>
                    <a:pt x="16383" y="146038"/>
                  </a:cubicBezTo>
                  <a:close/>
                  <a:moveTo>
                    <a:pt x="51465" y="200582"/>
                  </a:moveTo>
                  <a:cubicBezTo>
                    <a:pt x="34435" y="200582"/>
                    <a:pt x="20563" y="186844"/>
                    <a:pt x="20327" y="169871"/>
                  </a:cubicBezTo>
                  <a:cubicBezTo>
                    <a:pt x="21568" y="170069"/>
                    <a:pt x="22839" y="170174"/>
                    <a:pt x="24134" y="170174"/>
                  </a:cubicBezTo>
                  <a:lnTo>
                    <a:pt x="35524" y="170174"/>
                  </a:lnTo>
                  <a:cubicBezTo>
                    <a:pt x="48833" y="170174"/>
                    <a:pt x="59660" y="159347"/>
                    <a:pt x="59660" y="146038"/>
                  </a:cubicBezTo>
                  <a:cubicBezTo>
                    <a:pt x="59660" y="143326"/>
                    <a:pt x="59204" y="140720"/>
                    <a:pt x="58375" y="138286"/>
                  </a:cubicBezTo>
                  <a:lnTo>
                    <a:pt x="77368" y="138286"/>
                  </a:lnTo>
                  <a:lnTo>
                    <a:pt x="77368" y="166610"/>
                  </a:lnTo>
                  <a:cubicBezTo>
                    <a:pt x="77368" y="179691"/>
                    <a:pt x="82385" y="191620"/>
                    <a:pt x="90590" y="200582"/>
                  </a:cubicBezTo>
                  <a:lnTo>
                    <a:pt x="51465" y="200582"/>
                  </a:lnTo>
                  <a:close/>
                  <a:moveTo>
                    <a:pt x="511284" y="200369"/>
                  </a:moveTo>
                  <a:cubicBezTo>
                    <a:pt x="520502" y="186633"/>
                    <a:pt x="523342" y="171719"/>
                    <a:pt x="522785" y="157544"/>
                  </a:cubicBezTo>
                  <a:cubicBezTo>
                    <a:pt x="523815" y="160634"/>
                    <a:pt x="524768" y="163865"/>
                    <a:pt x="525590" y="167201"/>
                  </a:cubicBezTo>
                  <a:cubicBezTo>
                    <a:pt x="530714" y="187973"/>
                    <a:pt x="529067" y="205583"/>
                    <a:pt x="520757" y="219849"/>
                  </a:cubicBezTo>
                  <a:cubicBezTo>
                    <a:pt x="515863" y="215563"/>
                    <a:pt x="510525" y="211773"/>
                    <a:pt x="504810" y="208571"/>
                  </a:cubicBezTo>
                  <a:cubicBezTo>
                    <a:pt x="507036" y="206150"/>
                    <a:pt x="509231" y="203429"/>
                    <a:pt x="511284" y="200369"/>
                  </a:cubicBezTo>
                  <a:close/>
                  <a:moveTo>
                    <a:pt x="331102" y="238808"/>
                  </a:moveTo>
                  <a:lnTo>
                    <a:pt x="339161" y="238808"/>
                  </a:lnTo>
                  <a:lnTo>
                    <a:pt x="339161" y="276686"/>
                  </a:lnTo>
                  <a:lnTo>
                    <a:pt x="331102" y="276686"/>
                  </a:lnTo>
                  <a:lnTo>
                    <a:pt x="331102" y="238808"/>
                  </a:lnTo>
                  <a:close/>
                  <a:moveTo>
                    <a:pt x="193819" y="17297"/>
                  </a:moveTo>
                  <a:cubicBezTo>
                    <a:pt x="205234" y="25372"/>
                    <a:pt x="212998" y="44840"/>
                    <a:pt x="212998" y="66154"/>
                  </a:cubicBezTo>
                  <a:cubicBezTo>
                    <a:pt x="212998" y="87462"/>
                    <a:pt x="205238" y="106925"/>
                    <a:pt x="193818" y="115008"/>
                  </a:cubicBezTo>
                  <a:cubicBezTo>
                    <a:pt x="182403" y="106933"/>
                    <a:pt x="174640" y="87466"/>
                    <a:pt x="174640" y="66154"/>
                  </a:cubicBezTo>
                  <a:cubicBezTo>
                    <a:pt x="174640" y="44842"/>
                    <a:pt x="182402" y="25376"/>
                    <a:pt x="193819" y="17297"/>
                  </a:cubicBezTo>
                  <a:close/>
                  <a:moveTo>
                    <a:pt x="140682" y="17297"/>
                  </a:moveTo>
                  <a:cubicBezTo>
                    <a:pt x="149842" y="23777"/>
                    <a:pt x="156643" y="37595"/>
                    <a:pt x="158975" y="53813"/>
                  </a:cubicBezTo>
                  <a:cubicBezTo>
                    <a:pt x="158878" y="54649"/>
                    <a:pt x="158789" y="55489"/>
                    <a:pt x="158712" y="56335"/>
                  </a:cubicBezTo>
                  <a:lnTo>
                    <a:pt x="127726" y="56335"/>
                  </a:lnTo>
                  <a:cubicBezTo>
                    <a:pt x="125799" y="56335"/>
                    <a:pt x="123901" y="56454"/>
                    <a:pt x="122029" y="56666"/>
                  </a:cubicBezTo>
                  <a:cubicBezTo>
                    <a:pt x="123938" y="39230"/>
                    <a:pt x="130987" y="24156"/>
                    <a:pt x="140682" y="17297"/>
                  </a:cubicBezTo>
                  <a:close/>
                  <a:moveTo>
                    <a:pt x="93751" y="166609"/>
                  </a:moveTo>
                  <a:lnTo>
                    <a:pt x="93751" y="106691"/>
                  </a:lnTo>
                  <a:cubicBezTo>
                    <a:pt x="93751" y="87959"/>
                    <a:pt x="108992" y="72718"/>
                    <a:pt x="127725" y="72718"/>
                  </a:cubicBezTo>
                  <a:lnTo>
                    <a:pt x="158464" y="72718"/>
                  </a:lnTo>
                  <a:cubicBezTo>
                    <a:pt x="160088" y="99432"/>
                    <a:pt x="171566" y="121914"/>
                    <a:pt x="188639" y="131033"/>
                  </a:cubicBezTo>
                  <a:cubicBezTo>
                    <a:pt x="190227" y="131883"/>
                    <a:pt x="192019" y="132332"/>
                    <a:pt x="193819" y="132332"/>
                  </a:cubicBezTo>
                  <a:cubicBezTo>
                    <a:pt x="195623" y="132332"/>
                    <a:pt x="197417" y="131881"/>
                    <a:pt x="198993" y="131035"/>
                  </a:cubicBezTo>
                  <a:cubicBezTo>
                    <a:pt x="201480" y="129707"/>
                    <a:pt x="203844" y="128086"/>
                    <a:pt x="206081" y="126219"/>
                  </a:cubicBezTo>
                  <a:lnTo>
                    <a:pt x="206081" y="166608"/>
                  </a:lnTo>
                  <a:cubicBezTo>
                    <a:pt x="206081" y="185340"/>
                    <a:pt x="190841" y="200580"/>
                    <a:pt x="172108" y="200580"/>
                  </a:cubicBezTo>
                  <a:lnTo>
                    <a:pt x="127725" y="200580"/>
                  </a:lnTo>
                  <a:cubicBezTo>
                    <a:pt x="108992" y="200582"/>
                    <a:pt x="93751" y="185341"/>
                    <a:pt x="93751" y="166609"/>
                  </a:cubicBezTo>
                  <a:close/>
                  <a:moveTo>
                    <a:pt x="141174" y="261980"/>
                  </a:moveTo>
                  <a:cubicBezTo>
                    <a:pt x="134488" y="244000"/>
                    <a:pt x="130830" y="228300"/>
                    <a:pt x="128849" y="216965"/>
                  </a:cubicBezTo>
                  <a:lnTo>
                    <a:pt x="130146" y="216965"/>
                  </a:lnTo>
                  <a:lnTo>
                    <a:pt x="150128" y="216965"/>
                  </a:lnTo>
                  <a:cubicBezTo>
                    <a:pt x="148078" y="232574"/>
                    <a:pt x="145067" y="247664"/>
                    <a:pt x="141174" y="261980"/>
                  </a:cubicBezTo>
                  <a:close/>
                  <a:moveTo>
                    <a:pt x="186153" y="528440"/>
                  </a:moveTo>
                  <a:lnTo>
                    <a:pt x="170414" y="528440"/>
                  </a:lnTo>
                  <a:cubicBezTo>
                    <a:pt x="168934" y="528440"/>
                    <a:pt x="167683" y="527189"/>
                    <a:pt x="167683" y="525709"/>
                  </a:cubicBezTo>
                  <a:lnTo>
                    <a:pt x="167683" y="514770"/>
                  </a:lnTo>
                  <a:cubicBezTo>
                    <a:pt x="167683" y="513290"/>
                    <a:pt x="168934" y="512039"/>
                    <a:pt x="170414" y="512039"/>
                  </a:cubicBezTo>
                  <a:lnTo>
                    <a:pt x="186153" y="512039"/>
                  </a:lnTo>
                  <a:cubicBezTo>
                    <a:pt x="186025" y="512934"/>
                    <a:pt x="185935" y="513840"/>
                    <a:pt x="185935" y="514770"/>
                  </a:cubicBezTo>
                  <a:lnTo>
                    <a:pt x="185935" y="525709"/>
                  </a:lnTo>
                  <a:cubicBezTo>
                    <a:pt x="185935" y="526640"/>
                    <a:pt x="186025" y="527546"/>
                    <a:pt x="186153" y="528440"/>
                  </a:cubicBezTo>
                  <a:close/>
                  <a:moveTo>
                    <a:pt x="196531" y="470066"/>
                  </a:moveTo>
                  <a:lnTo>
                    <a:pt x="196531" y="470066"/>
                  </a:lnTo>
                  <a:cubicBezTo>
                    <a:pt x="196683" y="470068"/>
                    <a:pt x="196829" y="470077"/>
                    <a:pt x="196980" y="470077"/>
                  </a:cubicBezTo>
                  <a:cubicBezTo>
                    <a:pt x="202619" y="470077"/>
                    <a:pt x="207998" y="468968"/>
                    <a:pt x="212933" y="466979"/>
                  </a:cubicBezTo>
                  <a:lnTo>
                    <a:pt x="212933" y="495656"/>
                  </a:lnTo>
                  <a:lnTo>
                    <a:pt x="196531" y="495656"/>
                  </a:lnTo>
                  <a:lnTo>
                    <a:pt x="196531" y="470066"/>
                  </a:lnTo>
                  <a:close/>
                  <a:moveTo>
                    <a:pt x="247569" y="525709"/>
                  </a:moveTo>
                  <a:cubicBezTo>
                    <a:pt x="247569" y="527189"/>
                    <a:pt x="246318" y="528440"/>
                    <a:pt x="244839" y="528440"/>
                  </a:cubicBezTo>
                  <a:lnTo>
                    <a:pt x="205049" y="528440"/>
                  </a:lnTo>
                  <a:cubicBezTo>
                    <a:pt x="203569" y="528440"/>
                    <a:pt x="202319" y="527189"/>
                    <a:pt x="202319" y="525709"/>
                  </a:cubicBezTo>
                  <a:lnTo>
                    <a:pt x="202319" y="514770"/>
                  </a:lnTo>
                  <a:cubicBezTo>
                    <a:pt x="202319" y="513290"/>
                    <a:pt x="203569" y="512039"/>
                    <a:pt x="205049" y="512039"/>
                  </a:cubicBezTo>
                  <a:lnTo>
                    <a:pt x="244839" y="512039"/>
                  </a:lnTo>
                  <a:cubicBezTo>
                    <a:pt x="246318" y="512039"/>
                    <a:pt x="247569" y="513290"/>
                    <a:pt x="247569" y="514770"/>
                  </a:cubicBezTo>
                  <a:lnTo>
                    <a:pt x="247569" y="525709"/>
                  </a:lnTo>
                  <a:close/>
                  <a:moveTo>
                    <a:pt x="247568" y="495875"/>
                  </a:moveTo>
                  <a:cubicBezTo>
                    <a:pt x="246675" y="495746"/>
                    <a:pt x="245768" y="495657"/>
                    <a:pt x="244839" y="495657"/>
                  </a:cubicBezTo>
                  <a:lnTo>
                    <a:pt x="231168" y="495657"/>
                  </a:lnTo>
                  <a:lnTo>
                    <a:pt x="231168" y="470066"/>
                  </a:lnTo>
                  <a:cubicBezTo>
                    <a:pt x="231318" y="470068"/>
                    <a:pt x="231464" y="470078"/>
                    <a:pt x="231615" y="470078"/>
                  </a:cubicBezTo>
                  <a:cubicBezTo>
                    <a:pt x="237252" y="470078"/>
                    <a:pt x="242633" y="468975"/>
                    <a:pt x="247568" y="466991"/>
                  </a:cubicBezTo>
                  <a:lnTo>
                    <a:pt x="247568" y="495875"/>
                  </a:lnTo>
                  <a:close/>
                  <a:moveTo>
                    <a:pt x="258154" y="427156"/>
                  </a:moveTo>
                  <a:cubicBezTo>
                    <a:pt x="258154" y="441789"/>
                    <a:pt x="246249" y="453694"/>
                    <a:pt x="231615" y="453694"/>
                  </a:cubicBezTo>
                  <a:cubicBezTo>
                    <a:pt x="216982" y="453694"/>
                    <a:pt x="205076" y="441789"/>
                    <a:pt x="205076" y="427156"/>
                  </a:cubicBezTo>
                  <a:lnTo>
                    <a:pt x="205076" y="366750"/>
                  </a:lnTo>
                  <a:cubicBezTo>
                    <a:pt x="213068" y="370765"/>
                    <a:pt x="222078" y="373040"/>
                    <a:pt x="231615" y="373040"/>
                  </a:cubicBezTo>
                  <a:cubicBezTo>
                    <a:pt x="241151" y="373040"/>
                    <a:pt x="250161" y="370766"/>
                    <a:pt x="258154" y="366751"/>
                  </a:cubicBezTo>
                  <a:lnTo>
                    <a:pt x="258154" y="427156"/>
                  </a:lnTo>
                  <a:close/>
                  <a:moveTo>
                    <a:pt x="231615" y="356657"/>
                  </a:moveTo>
                  <a:cubicBezTo>
                    <a:pt x="207933" y="356657"/>
                    <a:pt x="188666" y="337389"/>
                    <a:pt x="188666" y="313707"/>
                  </a:cubicBezTo>
                  <a:cubicBezTo>
                    <a:pt x="188666" y="290023"/>
                    <a:pt x="207934" y="270755"/>
                    <a:pt x="231615" y="270755"/>
                  </a:cubicBezTo>
                  <a:cubicBezTo>
                    <a:pt x="255299" y="270755"/>
                    <a:pt x="274565" y="290023"/>
                    <a:pt x="274565" y="313707"/>
                  </a:cubicBezTo>
                  <a:cubicBezTo>
                    <a:pt x="274566" y="337389"/>
                    <a:pt x="255299" y="356657"/>
                    <a:pt x="231615" y="356657"/>
                  </a:cubicBezTo>
                  <a:close/>
                  <a:moveTo>
                    <a:pt x="331102" y="356656"/>
                  </a:moveTo>
                  <a:lnTo>
                    <a:pt x="331102" y="347134"/>
                  </a:lnTo>
                  <a:cubicBezTo>
                    <a:pt x="331102" y="342610"/>
                    <a:pt x="327435" y="338942"/>
                    <a:pt x="322910" y="338942"/>
                  </a:cubicBezTo>
                  <a:cubicBezTo>
                    <a:pt x="318385" y="338942"/>
                    <a:pt x="314718" y="342610"/>
                    <a:pt x="314718" y="347134"/>
                  </a:cubicBezTo>
                  <a:lnTo>
                    <a:pt x="314718" y="356657"/>
                  </a:lnTo>
                  <a:lnTo>
                    <a:pt x="274537" y="356657"/>
                  </a:lnTo>
                  <a:lnTo>
                    <a:pt x="274537" y="354608"/>
                  </a:lnTo>
                  <a:cubicBezTo>
                    <a:pt x="284693" y="343954"/>
                    <a:pt x="290949" y="329551"/>
                    <a:pt x="290949" y="313707"/>
                  </a:cubicBezTo>
                  <a:cubicBezTo>
                    <a:pt x="290949" y="280989"/>
                    <a:pt x="264331" y="254372"/>
                    <a:pt x="231615" y="254372"/>
                  </a:cubicBezTo>
                  <a:cubicBezTo>
                    <a:pt x="198899" y="254372"/>
                    <a:pt x="172283" y="280989"/>
                    <a:pt x="172283" y="313707"/>
                  </a:cubicBezTo>
                  <a:cubicBezTo>
                    <a:pt x="172283" y="316662"/>
                    <a:pt x="172507" y="319565"/>
                    <a:pt x="172926" y="322406"/>
                  </a:cubicBezTo>
                  <a:cubicBezTo>
                    <a:pt x="164093" y="309848"/>
                    <a:pt x="156951" y="297341"/>
                    <a:pt x="151154" y="285358"/>
                  </a:cubicBezTo>
                  <a:cubicBezTo>
                    <a:pt x="158381" y="264284"/>
                    <a:pt x="163586" y="241162"/>
                    <a:pt x="166625" y="216965"/>
                  </a:cubicBezTo>
                  <a:lnTo>
                    <a:pt x="172108" y="216965"/>
                  </a:lnTo>
                  <a:cubicBezTo>
                    <a:pt x="196643" y="216965"/>
                    <a:pt x="217125" y="199324"/>
                    <a:pt x="221562" y="176062"/>
                  </a:cubicBezTo>
                  <a:lnTo>
                    <a:pt x="286421" y="211270"/>
                  </a:lnTo>
                  <a:cubicBezTo>
                    <a:pt x="288575" y="212439"/>
                    <a:pt x="291008" y="213057"/>
                    <a:pt x="293457" y="213057"/>
                  </a:cubicBezTo>
                  <a:lnTo>
                    <a:pt x="314718" y="213057"/>
                  </a:lnTo>
                  <a:lnTo>
                    <a:pt x="314718" y="302352"/>
                  </a:lnTo>
                  <a:cubicBezTo>
                    <a:pt x="314718" y="306876"/>
                    <a:pt x="318385" y="310544"/>
                    <a:pt x="322910" y="310544"/>
                  </a:cubicBezTo>
                  <a:cubicBezTo>
                    <a:pt x="327435" y="310544"/>
                    <a:pt x="331102" y="306876"/>
                    <a:pt x="331102" y="302352"/>
                  </a:cubicBezTo>
                  <a:lnTo>
                    <a:pt x="331102" y="293068"/>
                  </a:lnTo>
                  <a:lnTo>
                    <a:pt x="343046" y="293068"/>
                  </a:lnTo>
                  <a:cubicBezTo>
                    <a:pt x="349938" y="293068"/>
                    <a:pt x="355544" y="287462"/>
                    <a:pt x="355544" y="280570"/>
                  </a:cubicBezTo>
                  <a:lnTo>
                    <a:pt x="355544" y="234922"/>
                  </a:lnTo>
                  <a:cubicBezTo>
                    <a:pt x="355544" y="228030"/>
                    <a:pt x="349937" y="222424"/>
                    <a:pt x="343046" y="222424"/>
                  </a:cubicBezTo>
                  <a:lnTo>
                    <a:pt x="331102" y="222424"/>
                  </a:lnTo>
                  <a:lnTo>
                    <a:pt x="331102" y="213057"/>
                  </a:lnTo>
                  <a:lnTo>
                    <a:pt x="406520" y="213057"/>
                  </a:lnTo>
                  <a:cubicBezTo>
                    <a:pt x="381988" y="229912"/>
                    <a:pt x="365861" y="258155"/>
                    <a:pt x="365861" y="290102"/>
                  </a:cubicBezTo>
                  <a:cubicBezTo>
                    <a:pt x="365861" y="316131"/>
                    <a:pt x="376572" y="339698"/>
                    <a:pt x="393805" y="356656"/>
                  </a:cubicBezTo>
                  <a:lnTo>
                    <a:pt x="331102" y="356656"/>
                  </a:lnTo>
                  <a:close/>
                  <a:moveTo>
                    <a:pt x="441295" y="427156"/>
                  </a:moveTo>
                  <a:lnTo>
                    <a:pt x="441295" y="381772"/>
                  </a:lnTo>
                  <a:cubicBezTo>
                    <a:pt x="447120" y="382918"/>
                    <a:pt x="453134" y="383529"/>
                    <a:pt x="459291" y="383529"/>
                  </a:cubicBezTo>
                  <a:cubicBezTo>
                    <a:pt x="461846" y="383529"/>
                    <a:pt x="464372" y="383397"/>
                    <a:pt x="466876" y="383195"/>
                  </a:cubicBezTo>
                  <a:lnTo>
                    <a:pt x="466876" y="407512"/>
                  </a:lnTo>
                  <a:cubicBezTo>
                    <a:pt x="457292" y="408016"/>
                    <a:pt x="449642" y="415948"/>
                    <a:pt x="449642" y="425657"/>
                  </a:cubicBezTo>
                  <a:cubicBezTo>
                    <a:pt x="449642" y="435689"/>
                    <a:pt x="457803" y="443851"/>
                    <a:pt x="467834" y="443851"/>
                  </a:cubicBezTo>
                  <a:cubicBezTo>
                    <a:pt x="468633" y="443851"/>
                    <a:pt x="469419" y="443789"/>
                    <a:pt x="470191" y="443688"/>
                  </a:cubicBezTo>
                  <a:cubicBezTo>
                    <a:pt x="471528" y="446878"/>
                    <a:pt x="473239" y="449871"/>
                    <a:pt x="475269" y="452617"/>
                  </a:cubicBezTo>
                  <a:cubicBezTo>
                    <a:pt x="472907" y="453310"/>
                    <a:pt x="470416" y="453695"/>
                    <a:pt x="467833" y="453695"/>
                  </a:cubicBezTo>
                  <a:cubicBezTo>
                    <a:pt x="453200" y="453694"/>
                    <a:pt x="441295" y="441789"/>
                    <a:pt x="441295" y="427156"/>
                  </a:cubicBezTo>
                  <a:close/>
                  <a:moveTo>
                    <a:pt x="466877" y="427187"/>
                  </a:moveTo>
                  <a:cubicBezTo>
                    <a:pt x="466367" y="426867"/>
                    <a:pt x="466025" y="426303"/>
                    <a:pt x="466025" y="425657"/>
                  </a:cubicBezTo>
                  <a:cubicBezTo>
                    <a:pt x="466025" y="425012"/>
                    <a:pt x="466367" y="424448"/>
                    <a:pt x="466876" y="424128"/>
                  </a:cubicBezTo>
                  <a:lnTo>
                    <a:pt x="466876" y="427156"/>
                  </a:lnTo>
                  <a:cubicBezTo>
                    <a:pt x="466876" y="427167"/>
                    <a:pt x="466877" y="427177"/>
                    <a:pt x="466877" y="427187"/>
                  </a:cubicBezTo>
                  <a:close/>
                  <a:moveTo>
                    <a:pt x="464335" y="528440"/>
                  </a:moveTo>
                  <a:lnTo>
                    <a:pt x="441269" y="528440"/>
                  </a:lnTo>
                  <a:cubicBezTo>
                    <a:pt x="439789" y="528440"/>
                    <a:pt x="438538" y="527189"/>
                    <a:pt x="438538" y="525709"/>
                  </a:cubicBezTo>
                  <a:lnTo>
                    <a:pt x="438538" y="514770"/>
                  </a:lnTo>
                  <a:cubicBezTo>
                    <a:pt x="438538" y="513290"/>
                    <a:pt x="439789" y="512039"/>
                    <a:pt x="441269" y="512039"/>
                  </a:cubicBezTo>
                  <a:lnTo>
                    <a:pt x="464335" y="512039"/>
                  </a:lnTo>
                  <a:cubicBezTo>
                    <a:pt x="464207" y="512934"/>
                    <a:pt x="464117" y="513840"/>
                    <a:pt x="464117" y="514770"/>
                  </a:cubicBezTo>
                  <a:lnTo>
                    <a:pt x="464117" y="525709"/>
                  </a:lnTo>
                  <a:cubicBezTo>
                    <a:pt x="464117" y="526640"/>
                    <a:pt x="464207" y="527546"/>
                    <a:pt x="464335" y="528440"/>
                  </a:cubicBezTo>
                  <a:close/>
                  <a:moveTo>
                    <a:pt x="467386" y="470066"/>
                  </a:moveTo>
                  <a:lnTo>
                    <a:pt x="467386" y="470066"/>
                  </a:lnTo>
                  <a:cubicBezTo>
                    <a:pt x="467537" y="470068"/>
                    <a:pt x="467684" y="470077"/>
                    <a:pt x="467834" y="470077"/>
                  </a:cubicBezTo>
                  <a:cubicBezTo>
                    <a:pt x="473471" y="470077"/>
                    <a:pt x="478853" y="468976"/>
                    <a:pt x="483787" y="466991"/>
                  </a:cubicBezTo>
                  <a:lnTo>
                    <a:pt x="483787" y="495657"/>
                  </a:lnTo>
                  <a:lnTo>
                    <a:pt x="467386" y="495657"/>
                  </a:lnTo>
                  <a:lnTo>
                    <a:pt x="467386" y="470066"/>
                  </a:lnTo>
                  <a:close/>
                  <a:moveTo>
                    <a:pt x="525750" y="525709"/>
                  </a:moveTo>
                  <a:cubicBezTo>
                    <a:pt x="525750" y="527189"/>
                    <a:pt x="524499" y="528440"/>
                    <a:pt x="523019" y="528440"/>
                  </a:cubicBezTo>
                  <a:lnTo>
                    <a:pt x="483230" y="528440"/>
                  </a:lnTo>
                  <a:cubicBezTo>
                    <a:pt x="481750" y="528440"/>
                    <a:pt x="480499" y="527189"/>
                    <a:pt x="480499" y="525709"/>
                  </a:cubicBezTo>
                  <a:lnTo>
                    <a:pt x="480499" y="514770"/>
                  </a:lnTo>
                  <a:cubicBezTo>
                    <a:pt x="480499" y="513290"/>
                    <a:pt x="481750" y="512039"/>
                    <a:pt x="483230" y="512039"/>
                  </a:cubicBezTo>
                  <a:lnTo>
                    <a:pt x="523019" y="512039"/>
                  </a:lnTo>
                  <a:cubicBezTo>
                    <a:pt x="524499" y="512039"/>
                    <a:pt x="525750" y="513290"/>
                    <a:pt x="525750" y="514770"/>
                  </a:cubicBezTo>
                  <a:lnTo>
                    <a:pt x="525750" y="525709"/>
                  </a:lnTo>
                  <a:close/>
                  <a:moveTo>
                    <a:pt x="525750" y="495657"/>
                  </a:moveTo>
                  <a:lnTo>
                    <a:pt x="509349" y="495657"/>
                  </a:lnTo>
                  <a:lnTo>
                    <a:pt x="509349" y="470066"/>
                  </a:lnTo>
                  <a:cubicBezTo>
                    <a:pt x="509499" y="470068"/>
                    <a:pt x="509646" y="470077"/>
                    <a:pt x="509797" y="470077"/>
                  </a:cubicBezTo>
                  <a:cubicBezTo>
                    <a:pt x="515434" y="470077"/>
                    <a:pt x="520815" y="468974"/>
                    <a:pt x="525750" y="466991"/>
                  </a:cubicBezTo>
                  <a:lnTo>
                    <a:pt x="525750" y="495657"/>
                  </a:lnTo>
                  <a:close/>
                  <a:moveTo>
                    <a:pt x="536335" y="427156"/>
                  </a:moveTo>
                  <a:cubicBezTo>
                    <a:pt x="536335" y="441789"/>
                    <a:pt x="524430" y="453694"/>
                    <a:pt x="509797" y="453694"/>
                  </a:cubicBezTo>
                  <a:cubicBezTo>
                    <a:pt x="495164" y="453694"/>
                    <a:pt x="483259" y="441789"/>
                    <a:pt x="483259" y="427156"/>
                  </a:cubicBezTo>
                  <a:lnTo>
                    <a:pt x="483259" y="380399"/>
                  </a:lnTo>
                  <a:cubicBezTo>
                    <a:pt x="505120" y="374591"/>
                    <a:pt x="523850" y="361042"/>
                    <a:pt x="536335" y="342872"/>
                  </a:cubicBezTo>
                  <a:lnTo>
                    <a:pt x="536335" y="427156"/>
                  </a:lnTo>
                  <a:close/>
                  <a:moveTo>
                    <a:pt x="459291" y="367146"/>
                  </a:moveTo>
                  <a:cubicBezTo>
                    <a:pt x="416808" y="367146"/>
                    <a:pt x="382246" y="332584"/>
                    <a:pt x="382246" y="290102"/>
                  </a:cubicBezTo>
                  <a:cubicBezTo>
                    <a:pt x="382246" y="247619"/>
                    <a:pt x="416808" y="213057"/>
                    <a:pt x="459291" y="213057"/>
                  </a:cubicBezTo>
                  <a:cubicBezTo>
                    <a:pt x="501773" y="213057"/>
                    <a:pt x="536335" y="247619"/>
                    <a:pt x="536335" y="290102"/>
                  </a:cubicBezTo>
                  <a:cubicBezTo>
                    <a:pt x="536335" y="332584"/>
                    <a:pt x="501772" y="367146"/>
                    <a:pt x="459291" y="367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098049" y="1525918"/>
              <a:ext cx="29746" cy="29747"/>
            </a:xfrm>
            <a:custGeom>
              <a:rect b="b" l="l" r="r" t="t"/>
              <a:pathLst>
                <a:path extrusionOk="0" h="36388" w="36387">
                  <a:moveTo>
                    <a:pt x="18193" y="0"/>
                  </a:moveTo>
                  <a:cubicBezTo>
                    <a:pt x="8161" y="0"/>
                    <a:pt x="0" y="8162"/>
                    <a:pt x="0" y="18194"/>
                  </a:cubicBezTo>
                  <a:cubicBezTo>
                    <a:pt x="0" y="28226"/>
                    <a:pt x="8162" y="36388"/>
                    <a:pt x="18193" y="36388"/>
                  </a:cubicBezTo>
                  <a:cubicBezTo>
                    <a:pt x="28226" y="36388"/>
                    <a:pt x="36387" y="28226"/>
                    <a:pt x="36387" y="18194"/>
                  </a:cubicBezTo>
                  <a:cubicBezTo>
                    <a:pt x="36387" y="8161"/>
                    <a:pt x="28225" y="0"/>
                    <a:pt x="18193" y="0"/>
                  </a:cubicBezTo>
                  <a:close/>
                  <a:moveTo>
                    <a:pt x="18193" y="20004"/>
                  </a:moveTo>
                  <a:cubicBezTo>
                    <a:pt x="17195" y="20004"/>
                    <a:pt x="16383" y="19191"/>
                    <a:pt x="16383" y="18193"/>
                  </a:cubicBezTo>
                  <a:cubicBezTo>
                    <a:pt x="16383" y="17195"/>
                    <a:pt x="17195" y="16382"/>
                    <a:pt x="18193" y="16382"/>
                  </a:cubicBezTo>
                  <a:cubicBezTo>
                    <a:pt x="19191" y="16382"/>
                    <a:pt x="20004" y="17195"/>
                    <a:pt x="20004" y="18193"/>
                  </a:cubicBezTo>
                  <a:cubicBezTo>
                    <a:pt x="20004" y="19192"/>
                    <a:pt x="19191" y="20004"/>
                    <a:pt x="18193" y="20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029708" y="1388026"/>
              <a:ext cx="83797" cy="83795"/>
            </a:xfrm>
            <a:custGeom>
              <a:rect b="b" l="l" r="r" t="t"/>
              <a:pathLst>
                <a:path extrusionOk="0" h="102502" w="102504">
                  <a:moveTo>
                    <a:pt x="98761" y="32024"/>
                  </a:moveTo>
                  <a:cubicBezTo>
                    <a:pt x="97060" y="27833"/>
                    <a:pt x="92282" y="25816"/>
                    <a:pt x="88091" y="27516"/>
                  </a:cubicBezTo>
                  <a:cubicBezTo>
                    <a:pt x="83900" y="29219"/>
                    <a:pt x="81881" y="33996"/>
                    <a:pt x="83583" y="38187"/>
                  </a:cubicBezTo>
                  <a:cubicBezTo>
                    <a:pt x="84228" y="39777"/>
                    <a:pt x="84749" y="41405"/>
                    <a:pt x="85151" y="43059"/>
                  </a:cubicBezTo>
                  <a:lnTo>
                    <a:pt x="17366" y="43059"/>
                  </a:lnTo>
                  <a:cubicBezTo>
                    <a:pt x="21062" y="27774"/>
                    <a:pt x="34848" y="16383"/>
                    <a:pt x="51252" y="16383"/>
                  </a:cubicBezTo>
                  <a:cubicBezTo>
                    <a:pt x="54410" y="16383"/>
                    <a:pt x="57539" y="16807"/>
                    <a:pt x="60551" y="17641"/>
                  </a:cubicBezTo>
                  <a:cubicBezTo>
                    <a:pt x="64912" y="18853"/>
                    <a:pt x="69426" y="16295"/>
                    <a:pt x="70632" y="11935"/>
                  </a:cubicBezTo>
                  <a:cubicBezTo>
                    <a:pt x="71840" y="7574"/>
                    <a:pt x="69286" y="3061"/>
                    <a:pt x="64926" y="1853"/>
                  </a:cubicBezTo>
                  <a:cubicBezTo>
                    <a:pt x="60488" y="624"/>
                    <a:pt x="55888" y="0"/>
                    <a:pt x="51251" y="0"/>
                  </a:cubicBezTo>
                  <a:cubicBezTo>
                    <a:pt x="22991" y="0"/>
                    <a:pt x="0" y="22991"/>
                    <a:pt x="0" y="51251"/>
                  </a:cubicBezTo>
                  <a:cubicBezTo>
                    <a:pt x="0" y="79511"/>
                    <a:pt x="22991" y="102503"/>
                    <a:pt x="51251" y="102503"/>
                  </a:cubicBezTo>
                  <a:cubicBezTo>
                    <a:pt x="79512" y="102503"/>
                    <a:pt x="102504" y="79512"/>
                    <a:pt x="102504" y="51251"/>
                  </a:cubicBezTo>
                  <a:cubicBezTo>
                    <a:pt x="102504" y="44609"/>
                    <a:pt x="101245" y="38140"/>
                    <a:pt x="98761" y="32024"/>
                  </a:cubicBezTo>
                  <a:close/>
                  <a:moveTo>
                    <a:pt x="51253" y="86121"/>
                  </a:moveTo>
                  <a:cubicBezTo>
                    <a:pt x="34848" y="86121"/>
                    <a:pt x="21062" y="74730"/>
                    <a:pt x="17367" y="59444"/>
                  </a:cubicBezTo>
                  <a:lnTo>
                    <a:pt x="85142" y="59444"/>
                  </a:lnTo>
                  <a:cubicBezTo>
                    <a:pt x="81445" y="74730"/>
                    <a:pt x="67658" y="86121"/>
                    <a:pt x="51253" y="86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4719426" y="1201071"/>
              <a:ext cx="38535" cy="38534"/>
            </a:xfrm>
            <a:custGeom>
              <a:rect b="b" l="l" r="r" t="t"/>
              <a:pathLst>
                <a:path extrusionOk="0" h="47137" w="47138">
                  <a:moveTo>
                    <a:pt x="46689" y="5524"/>
                  </a:moveTo>
                  <a:cubicBezTo>
                    <a:pt x="45215" y="1247"/>
                    <a:pt x="40554" y="-1025"/>
                    <a:pt x="36275" y="450"/>
                  </a:cubicBezTo>
                  <a:cubicBezTo>
                    <a:pt x="27920" y="3330"/>
                    <a:pt x="20507" y="7969"/>
                    <a:pt x="14239" y="14238"/>
                  </a:cubicBezTo>
                  <a:cubicBezTo>
                    <a:pt x="7971" y="20506"/>
                    <a:pt x="3331" y="27919"/>
                    <a:pt x="450" y="36272"/>
                  </a:cubicBezTo>
                  <a:cubicBezTo>
                    <a:pt x="-1025" y="40549"/>
                    <a:pt x="1245" y="45212"/>
                    <a:pt x="5524" y="46687"/>
                  </a:cubicBezTo>
                  <a:cubicBezTo>
                    <a:pt x="6408" y="46993"/>
                    <a:pt x="7309" y="47137"/>
                    <a:pt x="8194" y="47137"/>
                  </a:cubicBezTo>
                  <a:cubicBezTo>
                    <a:pt x="11592" y="47137"/>
                    <a:pt x="14768" y="45006"/>
                    <a:pt x="15938" y="41615"/>
                  </a:cubicBezTo>
                  <a:cubicBezTo>
                    <a:pt x="18002" y="35631"/>
                    <a:pt x="21329" y="30318"/>
                    <a:pt x="25825" y="25823"/>
                  </a:cubicBezTo>
                  <a:cubicBezTo>
                    <a:pt x="30320" y="21326"/>
                    <a:pt x="35633" y="18000"/>
                    <a:pt x="41615" y="15938"/>
                  </a:cubicBezTo>
                  <a:cubicBezTo>
                    <a:pt x="45892" y="14464"/>
                    <a:pt x="48164" y="9800"/>
                    <a:pt x="46689" y="5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4739583" y="1221225"/>
              <a:ext cx="25754" cy="25755"/>
            </a:xfrm>
            <a:custGeom>
              <a:rect b="b" l="l" r="r" t="t"/>
              <a:pathLst>
                <a:path extrusionOk="0" h="31505" w="31503">
                  <a:moveTo>
                    <a:pt x="31100" y="5661"/>
                  </a:moveTo>
                  <a:cubicBezTo>
                    <a:pt x="29701" y="1358"/>
                    <a:pt x="25080" y="-993"/>
                    <a:pt x="20777" y="402"/>
                  </a:cubicBezTo>
                  <a:cubicBezTo>
                    <a:pt x="15953" y="1971"/>
                    <a:pt x="11699" y="4572"/>
                    <a:pt x="8133" y="8139"/>
                  </a:cubicBezTo>
                  <a:cubicBezTo>
                    <a:pt x="4570" y="11705"/>
                    <a:pt x="1968" y="15958"/>
                    <a:pt x="403" y="20781"/>
                  </a:cubicBezTo>
                  <a:cubicBezTo>
                    <a:pt x="-995" y="25083"/>
                    <a:pt x="1360" y="29704"/>
                    <a:pt x="5662" y="31102"/>
                  </a:cubicBezTo>
                  <a:cubicBezTo>
                    <a:pt x="6504" y="31375"/>
                    <a:pt x="7356" y="31505"/>
                    <a:pt x="8195" y="31505"/>
                  </a:cubicBezTo>
                  <a:cubicBezTo>
                    <a:pt x="11647" y="31505"/>
                    <a:pt x="14860" y="29304"/>
                    <a:pt x="15984" y="25842"/>
                  </a:cubicBezTo>
                  <a:cubicBezTo>
                    <a:pt x="16745" y="23499"/>
                    <a:pt x="18003" y="21441"/>
                    <a:pt x="19719" y="19721"/>
                  </a:cubicBezTo>
                  <a:cubicBezTo>
                    <a:pt x="21437" y="18003"/>
                    <a:pt x="23498" y="16746"/>
                    <a:pt x="25842" y="15984"/>
                  </a:cubicBezTo>
                  <a:cubicBezTo>
                    <a:pt x="30144" y="14586"/>
                    <a:pt x="32499" y="9964"/>
                    <a:pt x="31100" y="5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4699280" y="1180925"/>
              <a:ext cx="51307" cy="51306"/>
            </a:xfrm>
            <a:custGeom>
              <a:rect b="b" l="l" r="r" t="t"/>
              <a:pathLst>
                <a:path extrusionOk="0" h="62760" w="62761">
                  <a:moveTo>
                    <a:pt x="62295" y="5477"/>
                  </a:moveTo>
                  <a:cubicBezTo>
                    <a:pt x="60796" y="1210"/>
                    <a:pt x="56115" y="-1036"/>
                    <a:pt x="51850" y="467"/>
                  </a:cubicBezTo>
                  <a:cubicBezTo>
                    <a:pt x="39915" y="4664"/>
                    <a:pt x="29308" y="11345"/>
                    <a:pt x="20326" y="20328"/>
                  </a:cubicBezTo>
                  <a:cubicBezTo>
                    <a:pt x="11346" y="29308"/>
                    <a:pt x="4663" y="39912"/>
                    <a:pt x="466" y="51849"/>
                  </a:cubicBezTo>
                  <a:cubicBezTo>
                    <a:pt x="-1035" y="56116"/>
                    <a:pt x="1209" y="60793"/>
                    <a:pt x="5476" y="62294"/>
                  </a:cubicBezTo>
                  <a:cubicBezTo>
                    <a:pt x="6375" y="62610"/>
                    <a:pt x="7292" y="62760"/>
                    <a:pt x="8193" y="62760"/>
                  </a:cubicBezTo>
                  <a:cubicBezTo>
                    <a:pt x="11573" y="62760"/>
                    <a:pt x="14736" y="60653"/>
                    <a:pt x="15921" y="57284"/>
                  </a:cubicBezTo>
                  <a:cubicBezTo>
                    <a:pt x="19298" y="47680"/>
                    <a:pt x="24677" y="39143"/>
                    <a:pt x="31911" y="31911"/>
                  </a:cubicBezTo>
                  <a:cubicBezTo>
                    <a:pt x="39146" y="24677"/>
                    <a:pt x="47682" y="19298"/>
                    <a:pt x="57284" y="15922"/>
                  </a:cubicBezTo>
                  <a:cubicBezTo>
                    <a:pt x="61553" y="14421"/>
                    <a:pt x="63796" y="9744"/>
                    <a:pt x="62295" y="5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4861463" y="1425276"/>
              <a:ext cx="47917" cy="47916"/>
            </a:xfrm>
            <a:custGeom>
              <a:rect b="b" l="l" r="r" t="t"/>
              <a:pathLst>
                <a:path extrusionOk="0" h="58613" w="58614">
                  <a:moveTo>
                    <a:pt x="29307" y="0"/>
                  </a:moveTo>
                  <a:cubicBezTo>
                    <a:pt x="13147" y="0"/>
                    <a:pt x="0" y="13147"/>
                    <a:pt x="0" y="29307"/>
                  </a:cubicBezTo>
                  <a:cubicBezTo>
                    <a:pt x="0" y="45467"/>
                    <a:pt x="13148" y="58614"/>
                    <a:pt x="29307" y="58614"/>
                  </a:cubicBezTo>
                  <a:cubicBezTo>
                    <a:pt x="45468" y="58614"/>
                    <a:pt x="58615" y="45467"/>
                    <a:pt x="58615" y="29307"/>
                  </a:cubicBezTo>
                  <a:cubicBezTo>
                    <a:pt x="58615" y="13147"/>
                    <a:pt x="45468" y="0"/>
                    <a:pt x="29307" y="0"/>
                  </a:cubicBezTo>
                  <a:close/>
                  <a:moveTo>
                    <a:pt x="29307" y="42229"/>
                  </a:moveTo>
                  <a:cubicBezTo>
                    <a:pt x="22182" y="42229"/>
                    <a:pt x="16383" y="36432"/>
                    <a:pt x="16383" y="29306"/>
                  </a:cubicBezTo>
                  <a:cubicBezTo>
                    <a:pt x="16383" y="22181"/>
                    <a:pt x="22182" y="16382"/>
                    <a:pt x="29307" y="16382"/>
                  </a:cubicBezTo>
                  <a:cubicBezTo>
                    <a:pt x="36433" y="16382"/>
                    <a:pt x="42232" y="22180"/>
                    <a:pt x="42232" y="29306"/>
                  </a:cubicBezTo>
                  <a:cubicBezTo>
                    <a:pt x="42232" y="36432"/>
                    <a:pt x="36433" y="42229"/>
                    <a:pt x="29307" y="422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4875128" y="1505608"/>
              <a:ext cx="21429" cy="13393"/>
            </a:xfrm>
            <a:custGeom>
              <a:rect b="b" l="l" r="r" t="t"/>
              <a:pathLst>
                <a:path extrusionOk="0" h="16383" w="26213">
                  <a:moveTo>
                    <a:pt x="18022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8022" y="16383"/>
                  </a:lnTo>
                  <a:cubicBezTo>
                    <a:pt x="22547" y="16383"/>
                    <a:pt x="26213" y="12716"/>
                    <a:pt x="26213" y="8192"/>
                  </a:cubicBezTo>
                  <a:cubicBezTo>
                    <a:pt x="26213" y="3668"/>
                    <a:pt x="22547" y="0"/>
                    <a:pt x="18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4853691" y="1367161"/>
              <a:ext cx="66966" cy="30535"/>
            </a:xfrm>
            <a:custGeom>
              <a:rect b="b" l="l" r="r" t="t"/>
              <a:pathLst>
                <a:path extrusionOk="0" h="37352" w="81916">
                  <a:moveTo>
                    <a:pt x="68263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3700"/>
                  </a:lnTo>
                  <a:cubicBezTo>
                    <a:pt x="0" y="31228"/>
                    <a:pt x="6124" y="37353"/>
                    <a:pt x="13653" y="37353"/>
                  </a:cubicBezTo>
                  <a:lnTo>
                    <a:pt x="68263" y="37353"/>
                  </a:lnTo>
                  <a:cubicBezTo>
                    <a:pt x="75792" y="37353"/>
                    <a:pt x="81916" y="31228"/>
                    <a:pt x="81916" y="23700"/>
                  </a:cubicBezTo>
                  <a:lnTo>
                    <a:pt x="81916" y="13653"/>
                  </a:lnTo>
                  <a:cubicBezTo>
                    <a:pt x="81916" y="6125"/>
                    <a:pt x="75792" y="0"/>
                    <a:pt x="68263" y="0"/>
                  </a:cubicBezTo>
                  <a:close/>
                  <a:moveTo>
                    <a:pt x="65533" y="20970"/>
                  </a:moveTo>
                  <a:lnTo>
                    <a:pt x="16383" y="20970"/>
                  </a:lnTo>
                  <a:lnTo>
                    <a:pt x="16383" y="16384"/>
                  </a:lnTo>
                  <a:lnTo>
                    <a:pt x="65533" y="16384"/>
                  </a:lnTo>
                  <a:lnTo>
                    <a:pt x="65533" y="209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1" name="Google Shape;1901;p30"/>
          <p:cNvGrpSpPr/>
          <p:nvPr/>
        </p:nvGrpSpPr>
        <p:grpSpPr>
          <a:xfrm>
            <a:off x="6080782" y="2301501"/>
            <a:ext cx="419807" cy="457212"/>
            <a:chOff x="2122872" y="1180925"/>
            <a:chExt cx="419807" cy="457212"/>
          </a:xfrm>
        </p:grpSpPr>
        <p:sp>
          <p:nvSpPr>
            <p:cNvPr id="1902" name="Google Shape;1902;p30"/>
            <p:cNvSpPr/>
            <p:nvPr/>
          </p:nvSpPr>
          <p:spPr>
            <a:xfrm>
              <a:off x="2122872" y="1340554"/>
              <a:ext cx="419807" cy="297583"/>
            </a:xfrm>
            <a:custGeom>
              <a:rect b="b" l="l" r="r" t="t"/>
              <a:pathLst>
                <a:path extrusionOk="0" h="364016" w="513525">
                  <a:moveTo>
                    <a:pt x="507811" y="102970"/>
                  </a:moveTo>
                  <a:cubicBezTo>
                    <a:pt x="504127" y="99284"/>
                    <a:pt x="499227" y="97255"/>
                    <a:pt x="494015" y="97255"/>
                  </a:cubicBezTo>
                  <a:cubicBezTo>
                    <a:pt x="492174" y="97255"/>
                    <a:pt x="490375" y="97521"/>
                    <a:pt x="488650" y="98012"/>
                  </a:cubicBezTo>
                  <a:lnTo>
                    <a:pt x="498884" y="87778"/>
                  </a:lnTo>
                  <a:cubicBezTo>
                    <a:pt x="502570" y="84094"/>
                    <a:pt x="504599" y="79196"/>
                    <a:pt x="504599" y="73984"/>
                  </a:cubicBezTo>
                  <a:cubicBezTo>
                    <a:pt x="504599" y="68773"/>
                    <a:pt x="502571" y="63875"/>
                    <a:pt x="498887" y="60191"/>
                  </a:cubicBezTo>
                  <a:cubicBezTo>
                    <a:pt x="495202" y="56506"/>
                    <a:pt x="490303" y="54476"/>
                    <a:pt x="485092" y="54476"/>
                  </a:cubicBezTo>
                  <a:cubicBezTo>
                    <a:pt x="483250" y="54476"/>
                    <a:pt x="481450" y="54743"/>
                    <a:pt x="479726" y="55233"/>
                  </a:cubicBezTo>
                  <a:lnTo>
                    <a:pt x="488729" y="46230"/>
                  </a:lnTo>
                  <a:cubicBezTo>
                    <a:pt x="496335" y="38624"/>
                    <a:pt x="496335" y="26247"/>
                    <a:pt x="488729" y="18640"/>
                  </a:cubicBezTo>
                  <a:cubicBezTo>
                    <a:pt x="485045" y="14956"/>
                    <a:pt x="480146" y="12926"/>
                    <a:pt x="474935" y="12926"/>
                  </a:cubicBezTo>
                  <a:cubicBezTo>
                    <a:pt x="469726" y="12926"/>
                    <a:pt x="464827" y="14955"/>
                    <a:pt x="461140" y="18640"/>
                  </a:cubicBezTo>
                  <a:lnTo>
                    <a:pt x="454907" y="24872"/>
                  </a:lnTo>
                  <a:cubicBezTo>
                    <a:pt x="455398" y="23148"/>
                    <a:pt x="455663" y="21348"/>
                    <a:pt x="455663" y="19507"/>
                  </a:cubicBezTo>
                  <a:cubicBezTo>
                    <a:pt x="455662" y="14296"/>
                    <a:pt x="453634" y="9397"/>
                    <a:pt x="449950" y="5716"/>
                  </a:cubicBezTo>
                  <a:cubicBezTo>
                    <a:pt x="446265" y="2030"/>
                    <a:pt x="441366" y="0"/>
                    <a:pt x="436154" y="0"/>
                  </a:cubicBezTo>
                  <a:cubicBezTo>
                    <a:pt x="430944" y="0"/>
                    <a:pt x="426047" y="2028"/>
                    <a:pt x="422363" y="5712"/>
                  </a:cubicBezTo>
                  <a:lnTo>
                    <a:pt x="373776" y="54300"/>
                  </a:lnTo>
                  <a:lnTo>
                    <a:pt x="373776" y="53199"/>
                  </a:lnTo>
                  <a:cubicBezTo>
                    <a:pt x="373776" y="46297"/>
                    <a:pt x="371088" y="39807"/>
                    <a:pt x="366205" y="34925"/>
                  </a:cubicBezTo>
                  <a:cubicBezTo>
                    <a:pt x="361324" y="30043"/>
                    <a:pt x="354833" y="27354"/>
                    <a:pt x="347931" y="27354"/>
                  </a:cubicBezTo>
                  <a:cubicBezTo>
                    <a:pt x="333680" y="27354"/>
                    <a:pt x="322085" y="38948"/>
                    <a:pt x="322084" y="53202"/>
                  </a:cubicBezTo>
                  <a:lnTo>
                    <a:pt x="322087" y="106036"/>
                  </a:lnTo>
                  <a:cubicBezTo>
                    <a:pt x="310346" y="118552"/>
                    <a:pt x="306536" y="135842"/>
                    <a:pt x="310651" y="151460"/>
                  </a:cubicBezTo>
                  <a:lnTo>
                    <a:pt x="295795" y="166316"/>
                  </a:lnTo>
                  <a:cubicBezTo>
                    <a:pt x="295791" y="166319"/>
                    <a:pt x="295789" y="166321"/>
                    <a:pt x="295787" y="166323"/>
                  </a:cubicBezTo>
                  <a:lnTo>
                    <a:pt x="283160" y="178951"/>
                  </a:lnTo>
                  <a:cubicBezTo>
                    <a:pt x="278278" y="183833"/>
                    <a:pt x="277797" y="191459"/>
                    <a:pt x="281689" y="196901"/>
                  </a:cubicBezTo>
                  <a:lnTo>
                    <a:pt x="243320" y="235269"/>
                  </a:lnTo>
                  <a:cubicBezTo>
                    <a:pt x="242335" y="234989"/>
                    <a:pt x="241342" y="234731"/>
                    <a:pt x="240343" y="234499"/>
                  </a:cubicBezTo>
                  <a:lnTo>
                    <a:pt x="214499" y="208655"/>
                  </a:lnTo>
                  <a:cubicBezTo>
                    <a:pt x="211300" y="205456"/>
                    <a:pt x="206113" y="205456"/>
                    <a:pt x="202915" y="208655"/>
                  </a:cubicBezTo>
                  <a:cubicBezTo>
                    <a:pt x="199716" y="211854"/>
                    <a:pt x="199716" y="217041"/>
                    <a:pt x="202915" y="220239"/>
                  </a:cubicBezTo>
                  <a:lnTo>
                    <a:pt x="216083" y="233407"/>
                  </a:lnTo>
                  <a:cubicBezTo>
                    <a:pt x="202051" y="235368"/>
                    <a:pt x="189091" y="241785"/>
                    <a:pt x="178896" y="251981"/>
                  </a:cubicBezTo>
                  <a:cubicBezTo>
                    <a:pt x="168701" y="262174"/>
                    <a:pt x="162285" y="275136"/>
                    <a:pt x="160322" y="289167"/>
                  </a:cubicBezTo>
                  <a:lnTo>
                    <a:pt x="74849" y="203695"/>
                  </a:lnTo>
                  <a:cubicBezTo>
                    <a:pt x="88880" y="201734"/>
                    <a:pt x="101840" y="195317"/>
                    <a:pt x="112035" y="185121"/>
                  </a:cubicBezTo>
                  <a:cubicBezTo>
                    <a:pt x="122490" y="174666"/>
                    <a:pt x="128668" y="161529"/>
                    <a:pt x="130580" y="147906"/>
                  </a:cubicBezTo>
                  <a:lnTo>
                    <a:pt x="169055" y="186380"/>
                  </a:lnTo>
                  <a:cubicBezTo>
                    <a:pt x="172254" y="189579"/>
                    <a:pt x="177441" y="189579"/>
                    <a:pt x="180639" y="186380"/>
                  </a:cubicBezTo>
                  <a:cubicBezTo>
                    <a:pt x="183838" y="183181"/>
                    <a:pt x="183838" y="177994"/>
                    <a:pt x="180639" y="174796"/>
                  </a:cubicBezTo>
                  <a:lnTo>
                    <a:pt x="129470" y="123630"/>
                  </a:lnTo>
                  <a:cubicBezTo>
                    <a:pt x="126776" y="112145"/>
                    <a:pt x="120972" y="101248"/>
                    <a:pt x="112034" y="92310"/>
                  </a:cubicBezTo>
                  <a:cubicBezTo>
                    <a:pt x="99639" y="79915"/>
                    <a:pt x="83158" y="73087"/>
                    <a:pt x="65630" y="73087"/>
                  </a:cubicBezTo>
                  <a:cubicBezTo>
                    <a:pt x="48100" y="73087"/>
                    <a:pt x="31619" y="79914"/>
                    <a:pt x="19223" y="92311"/>
                  </a:cubicBezTo>
                  <a:cubicBezTo>
                    <a:pt x="6827" y="104707"/>
                    <a:pt x="0" y="121188"/>
                    <a:pt x="0" y="138716"/>
                  </a:cubicBezTo>
                  <a:cubicBezTo>
                    <a:pt x="-1" y="156245"/>
                    <a:pt x="6825" y="172727"/>
                    <a:pt x="19222" y="185121"/>
                  </a:cubicBezTo>
                  <a:cubicBezTo>
                    <a:pt x="27990" y="193889"/>
                    <a:pt x="38807" y="199855"/>
                    <a:pt x="50589" y="202605"/>
                  </a:cubicBezTo>
                  <a:lnTo>
                    <a:pt x="161412" y="313426"/>
                  </a:lnTo>
                  <a:cubicBezTo>
                    <a:pt x="164161" y="325208"/>
                    <a:pt x="170126" y="336024"/>
                    <a:pt x="178895" y="344791"/>
                  </a:cubicBezTo>
                  <a:cubicBezTo>
                    <a:pt x="191291" y="357188"/>
                    <a:pt x="207773" y="364016"/>
                    <a:pt x="225302" y="364016"/>
                  </a:cubicBezTo>
                  <a:cubicBezTo>
                    <a:pt x="242831" y="364016"/>
                    <a:pt x="259313" y="357190"/>
                    <a:pt x="271708" y="344792"/>
                  </a:cubicBezTo>
                  <a:cubicBezTo>
                    <a:pt x="284856" y="331644"/>
                    <a:pt x="291230" y="314260"/>
                    <a:pt x="290867" y="296992"/>
                  </a:cubicBezTo>
                  <a:lnTo>
                    <a:pt x="336321" y="251537"/>
                  </a:lnTo>
                  <a:cubicBezTo>
                    <a:pt x="338670" y="253223"/>
                    <a:pt x="341470" y="254144"/>
                    <a:pt x="344417" y="254144"/>
                  </a:cubicBezTo>
                  <a:cubicBezTo>
                    <a:pt x="345813" y="254144"/>
                    <a:pt x="347178" y="253940"/>
                    <a:pt x="348478" y="253547"/>
                  </a:cubicBezTo>
                  <a:cubicBezTo>
                    <a:pt x="350644" y="252891"/>
                    <a:pt x="352627" y="251708"/>
                    <a:pt x="354271" y="250063"/>
                  </a:cubicBezTo>
                  <a:lnTo>
                    <a:pt x="366898" y="237437"/>
                  </a:lnTo>
                  <a:cubicBezTo>
                    <a:pt x="366901" y="237434"/>
                    <a:pt x="366903" y="237430"/>
                    <a:pt x="366907" y="237427"/>
                  </a:cubicBezTo>
                  <a:lnTo>
                    <a:pt x="381744" y="222590"/>
                  </a:lnTo>
                  <a:cubicBezTo>
                    <a:pt x="385743" y="223647"/>
                    <a:pt x="389899" y="224208"/>
                    <a:pt x="394144" y="224208"/>
                  </a:cubicBezTo>
                  <a:cubicBezTo>
                    <a:pt x="407052" y="224208"/>
                    <a:pt x="419189" y="219182"/>
                    <a:pt x="428318" y="210054"/>
                  </a:cubicBezTo>
                  <a:lnTo>
                    <a:pt x="507810" y="130561"/>
                  </a:lnTo>
                  <a:cubicBezTo>
                    <a:pt x="511496" y="126878"/>
                    <a:pt x="513526" y="121978"/>
                    <a:pt x="513526" y="116766"/>
                  </a:cubicBezTo>
                  <a:cubicBezTo>
                    <a:pt x="513525" y="111552"/>
                    <a:pt x="511495" y="106652"/>
                    <a:pt x="507811" y="102970"/>
                  </a:cubicBezTo>
                  <a:close/>
                  <a:moveTo>
                    <a:pt x="30804" y="173536"/>
                  </a:moveTo>
                  <a:cubicBezTo>
                    <a:pt x="21502" y="164237"/>
                    <a:pt x="16381" y="151870"/>
                    <a:pt x="16381" y="138717"/>
                  </a:cubicBezTo>
                  <a:cubicBezTo>
                    <a:pt x="16381" y="125565"/>
                    <a:pt x="21504" y="113198"/>
                    <a:pt x="30805" y="103897"/>
                  </a:cubicBezTo>
                  <a:cubicBezTo>
                    <a:pt x="40106" y="94595"/>
                    <a:pt x="52473" y="89473"/>
                    <a:pt x="65627" y="89473"/>
                  </a:cubicBezTo>
                  <a:cubicBezTo>
                    <a:pt x="78779" y="89473"/>
                    <a:pt x="91145" y="94594"/>
                    <a:pt x="100447" y="103895"/>
                  </a:cubicBezTo>
                  <a:cubicBezTo>
                    <a:pt x="119647" y="123097"/>
                    <a:pt x="119647" y="154337"/>
                    <a:pt x="100447" y="173538"/>
                  </a:cubicBezTo>
                  <a:cubicBezTo>
                    <a:pt x="91145" y="182839"/>
                    <a:pt x="78779" y="187962"/>
                    <a:pt x="65626" y="187962"/>
                  </a:cubicBezTo>
                  <a:cubicBezTo>
                    <a:pt x="52472" y="187962"/>
                    <a:pt x="40105" y="182838"/>
                    <a:pt x="30804" y="173536"/>
                  </a:cubicBezTo>
                  <a:close/>
                  <a:moveTo>
                    <a:pt x="482881" y="71774"/>
                  </a:moveTo>
                  <a:cubicBezTo>
                    <a:pt x="483678" y="70977"/>
                    <a:pt x="484607" y="70858"/>
                    <a:pt x="485090" y="70858"/>
                  </a:cubicBezTo>
                  <a:cubicBezTo>
                    <a:pt x="485573" y="70858"/>
                    <a:pt x="486503" y="70977"/>
                    <a:pt x="487299" y="71774"/>
                  </a:cubicBezTo>
                  <a:cubicBezTo>
                    <a:pt x="488096" y="72570"/>
                    <a:pt x="488214" y="73499"/>
                    <a:pt x="488214" y="73982"/>
                  </a:cubicBezTo>
                  <a:cubicBezTo>
                    <a:pt x="488214" y="74465"/>
                    <a:pt x="488094" y="75393"/>
                    <a:pt x="487298" y="76189"/>
                  </a:cubicBezTo>
                  <a:lnTo>
                    <a:pt x="446617" y="116872"/>
                  </a:lnTo>
                  <a:lnTo>
                    <a:pt x="442197" y="112453"/>
                  </a:lnTo>
                  <a:lnTo>
                    <a:pt x="482881" y="71774"/>
                  </a:lnTo>
                  <a:close/>
                  <a:moveTo>
                    <a:pt x="472722" y="30226"/>
                  </a:moveTo>
                  <a:cubicBezTo>
                    <a:pt x="473519" y="29429"/>
                    <a:pt x="474449" y="29311"/>
                    <a:pt x="474934" y="29311"/>
                  </a:cubicBezTo>
                  <a:cubicBezTo>
                    <a:pt x="475418" y="29311"/>
                    <a:pt x="476348" y="29430"/>
                    <a:pt x="477143" y="30225"/>
                  </a:cubicBezTo>
                  <a:cubicBezTo>
                    <a:pt x="478362" y="31444"/>
                    <a:pt x="478362" y="33426"/>
                    <a:pt x="477143" y="34645"/>
                  </a:cubicBezTo>
                  <a:lnTo>
                    <a:pt x="420765" y="91023"/>
                  </a:lnTo>
                  <a:lnTo>
                    <a:pt x="416346" y="86604"/>
                  </a:lnTo>
                  <a:lnTo>
                    <a:pt x="472722" y="30226"/>
                  </a:lnTo>
                  <a:close/>
                  <a:moveTo>
                    <a:pt x="433945" y="17297"/>
                  </a:moveTo>
                  <a:cubicBezTo>
                    <a:pt x="434741" y="16502"/>
                    <a:pt x="435670" y="16383"/>
                    <a:pt x="436153" y="16383"/>
                  </a:cubicBezTo>
                  <a:cubicBezTo>
                    <a:pt x="436636" y="16383"/>
                    <a:pt x="437566" y="16502"/>
                    <a:pt x="438365" y="17301"/>
                  </a:cubicBezTo>
                  <a:cubicBezTo>
                    <a:pt x="439160" y="18096"/>
                    <a:pt x="439279" y="19024"/>
                    <a:pt x="439279" y="19508"/>
                  </a:cubicBezTo>
                  <a:cubicBezTo>
                    <a:pt x="439279" y="19992"/>
                    <a:pt x="439160" y="20921"/>
                    <a:pt x="438365" y="21718"/>
                  </a:cubicBezTo>
                  <a:lnTo>
                    <a:pt x="394912" y="65168"/>
                  </a:lnTo>
                  <a:lnTo>
                    <a:pt x="390493" y="60750"/>
                  </a:lnTo>
                  <a:lnTo>
                    <a:pt x="433945" y="17297"/>
                  </a:lnTo>
                  <a:close/>
                  <a:moveTo>
                    <a:pt x="347926" y="43738"/>
                  </a:moveTo>
                  <a:cubicBezTo>
                    <a:pt x="350454" y="43738"/>
                    <a:pt x="352830" y="44722"/>
                    <a:pt x="354617" y="46510"/>
                  </a:cubicBezTo>
                  <a:cubicBezTo>
                    <a:pt x="356404" y="48296"/>
                    <a:pt x="357388" y="50672"/>
                    <a:pt x="357388" y="53199"/>
                  </a:cubicBezTo>
                  <a:lnTo>
                    <a:pt x="357388" y="70684"/>
                  </a:lnTo>
                  <a:lnTo>
                    <a:pt x="338464" y="89607"/>
                  </a:lnTo>
                  <a:lnTo>
                    <a:pt x="338463" y="53202"/>
                  </a:lnTo>
                  <a:cubicBezTo>
                    <a:pt x="338465" y="47983"/>
                    <a:pt x="342710" y="43738"/>
                    <a:pt x="347926" y="43738"/>
                  </a:cubicBezTo>
                  <a:close/>
                  <a:moveTo>
                    <a:pt x="293126" y="208631"/>
                  </a:moveTo>
                  <a:lnTo>
                    <a:pt x="302287" y="217791"/>
                  </a:lnTo>
                  <a:lnTo>
                    <a:pt x="269857" y="250222"/>
                  </a:lnTo>
                  <a:cubicBezTo>
                    <a:pt x="266618" y="247222"/>
                    <a:pt x="263130" y="244579"/>
                    <a:pt x="259436" y="242321"/>
                  </a:cubicBezTo>
                  <a:lnTo>
                    <a:pt x="293126" y="208631"/>
                  </a:lnTo>
                  <a:close/>
                  <a:moveTo>
                    <a:pt x="260120" y="333208"/>
                  </a:moveTo>
                  <a:cubicBezTo>
                    <a:pt x="250820" y="342510"/>
                    <a:pt x="238452" y="347633"/>
                    <a:pt x="225299" y="347633"/>
                  </a:cubicBezTo>
                  <a:cubicBezTo>
                    <a:pt x="212145" y="347633"/>
                    <a:pt x="199778" y="342511"/>
                    <a:pt x="190477" y="333207"/>
                  </a:cubicBezTo>
                  <a:cubicBezTo>
                    <a:pt x="181177" y="323908"/>
                    <a:pt x="176054" y="311542"/>
                    <a:pt x="176054" y="298389"/>
                  </a:cubicBezTo>
                  <a:cubicBezTo>
                    <a:pt x="176055" y="285236"/>
                    <a:pt x="181177" y="272868"/>
                    <a:pt x="190478" y="263568"/>
                  </a:cubicBezTo>
                  <a:cubicBezTo>
                    <a:pt x="199779" y="254267"/>
                    <a:pt x="212146" y="249144"/>
                    <a:pt x="225300" y="249144"/>
                  </a:cubicBezTo>
                  <a:cubicBezTo>
                    <a:pt x="238452" y="249144"/>
                    <a:pt x="250820" y="254267"/>
                    <a:pt x="260120" y="263568"/>
                  </a:cubicBezTo>
                  <a:cubicBezTo>
                    <a:pt x="279319" y="282769"/>
                    <a:pt x="279320" y="314010"/>
                    <a:pt x="260120" y="333208"/>
                  </a:cubicBezTo>
                  <a:close/>
                  <a:moveTo>
                    <a:pt x="287416" y="277270"/>
                  </a:moveTo>
                  <a:cubicBezTo>
                    <a:pt x="285716" y="272241"/>
                    <a:pt x="283390" y="267382"/>
                    <a:pt x="280439" y="262810"/>
                  </a:cubicBezTo>
                  <a:lnTo>
                    <a:pt x="313872" y="229376"/>
                  </a:lnTo>
                  <a:lnTo>
                    <a:pt x="324591" y="240095"/>
                  </a:lnTo>
                  <a:lnTo>
                    <a:pt x="287416" y="277270"/>
                  </a:lnTo>
                  <a:close/>
                  <a:moveTo>
                    <a:pt x="344414" y="236748"/>
                  </a:moveTo>
                  <a:lnTo>
                    <a:pt x="296472" y="188807"/>
                  </a:lnTo>
                  <a:lnTo>
                    <a:pt x="301576" y="183703"/>
                  </a:lnTo>
                  <a:lnTo>
                    <a:pt x="349518" y="231645"/>
                  </a:lnTo>
                  <a:lnTo>
                    <a:pt x="344414" y="236748"/>
                  </a:lnTo>
                  <a:close/>
                  <a:moveTo>
                    <a:pt x="385047" y="196116"/>
                  </a:moveTo>
                  <a:lnTo>
                    <a:pt x="361103" y="220060"/>
                  </a:lnTo>
                  <a:lnTo>
                    <a:pt x="313161" y="172118"/>
                  </a:lnTo>
                  <a:lnTo>
                    <a:pt x="337106" y="148174"/>
                  </a:lnTo>
                  <a:cubicBezTo>
                    <a:pt x="340799" y="144480"/>
                    <a:pt x="345722" y="142445"/>
                    <a:pt x="350967" y="142445"/>
                  </a:cubicBezTo>
                  <a:cubicBezTo>
                    <a:pt x="356211" y="142445"/>
                    <a:pt x="361133" y="144479"/>
                    <a:pt x="364827" y="148174"/>
                  </a:cubicBezTo>
                  <a:lnTo>
                    <a:pt x="385047" y="168394"/>
                  </a:lnTo>
                  <a:cubicBezTo>
                    <a:pt x="388741" y="172087"/>
                    <a:pt x="390776" y="177009"/>
                    <a:pt x="390776" y="182254"/>
                  </a:cubicBezTo>
                  <a:cubicBezTo>
                    <a:pt x="390776" y="187498"/>
                    <a:pt x="388741" y="192420"/>
                    <a:pt x="385047" y="196116"/>
                  </a:cubicBezTo>
                  <a:close/>
                  <a:moveTo>
                    <a:pt x="416730" y="198468"/>
                  </a:moveTo>
                  <a:cubicBezTo>
                    <a:pt x="411283" y="203915"/>
                    <a:pt x="404213" y="207143"/>
                    <a:pt x="396611" y="207721"/>
                  </a:cubicBezTo>
                  <a:lnTo>
                    <a:pt x="396631" y="207700"/>
                  </a:lnTo>
                  <a:cubicBezTo>
                    <a:pt x="403419" y="200912"/>
                    <a:pt x="407158" y="191875"/>
                    <a:pt x="407158" y="182253"/>
                  </a:cubicBezTo>
                  <a:cubicBezTo>
                    <a:pt x="407158" y="172631"/>
                    <a:pt x="403419" y="163595"/>
                    <a:pt x="396631" y="156807"/>
                  </a:cubicBezTo>
                  <a:lnTo>
                    <a:pt x="376411" y="136586"/>
                  </a:lnTo>
                  <a:cubicBezTo>
                    <a:pt x="369623" y="129798"/>
                    <a:pt x="360587" y="126060"/>
                    <a:pt x="350965" y="126060"/>
                  </a:cubicBezTo>
                  <a:cubicBezTo>
                    <a:pt x="341347" y="126060"/>
                    <a:pt x="332312" y="129796"/>
                    <a:pt x="325524" y="136581"/>
                  </a:cubicBezTo>
                  <a:cubicBezTo>
                    <a:pt x="326091" y="129252"/>
                    <a:pt x="329156" y="122084"/>
                    <a:pt x="334750" y="116490"/>
                  </a:cubicBezTo>
                  <a:lnTo>
                    <a:pt x="378905" y="72334"/>
                  </a:lnTo>
                  <a:lnTo>
                    <a:pt x="460884" y="154311"/>
                  </a:lnTo>
                  <a:lnTo>
                    <a:pt x="416730" y="198468"/>
                  </a:lnTo>
                  <a:close/>
                  <a:moveTo>
                    <a:pt x="496225" y="118973"/>
                  </a:moveTo>
                  <a:lnTo>
                    <a:pt x="472471" y="142727"/>
                  </a:lnTo>
                  <a:lnTo>
                    <a:pt x="468051" y="138308"/>
                  </a:lnTo>
                  <a:lnTo>
                    <a:pt x="491805" y="114554"/>
                  </a:lnTo>
                  <a:cubicBezTo>
                    <a:pt x="492601" y="113758"/>
                    <a:pt x="493531" y="113639"/>
                    <a:pt x="494014" y="113639"/>
                  </a:cubicBezTo>
                  <a:cubicBezTo>
                    <a:pt x="494498" y="113639"/>
                    <a:pt x="495428" y="113758"/>
                    <a:pt x="496225" y="114555"/>
                  </a:cubicBezTo>
                  <a:cubicBezTo>
                    <a:pt x="497020" y="115351"/>
                    <a:pt x="497139" y="116280"/>
                    <a:pt x="497139" y="116764"/>
                  </a:cubicBezTo>
                  <a:cubicBezTo>
                    <a:pt x="497141" y="117247"/>
                    <a:pt x="497022" y="118177"/>
                    <a:pt x="496225" y="118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451353" y="1444922"/>
              <a:ext cx="38901" cy="38901"/>
            </a:xfrm>
            <a:custGeom>
              <a:rect b="b" l="l" r="r" t="t"/>
              <a:pathLst>
                <a:path extrusionOk="0" h="47585" w="47585">
                  <a:moveTo>
                    <a:pt x="43593" y="17387"/>
                  </a:moveTo>
                  <a:lnTo>
                    <a:pt x="30198" y="3992"/>
                  </a:lnTo>
                  <a:cubicBezTo>
                    <a:pt x="27624" y="1418"/>
                    <a:pt x="24195" y="0"/>
                    <a:pt x="20544" y="0"/>
                  </a:cubicBezTo>
                  <a:cubicBezTo>
                    <a:pt x="16893" y="0"/>
                    <a:pt x="13464" y="1418"/>
                    <a:pt x="10890" y="3992"/>
                  </a:cubicBezTo>
                  <a:lnTo>
                    <a:pt x="3993" y="10889"/>
                  </a:lnTo>
                  <a:cubicBezTo>
                    <a:pt x="-1331" y="16213"/>
                    <a:pt x="-1331" y="24874"/>
                    <a:pt x="3993" y="30199"/>
                  </a:cubicBezTo>
                  <a:lnTo>
                    <a:pt x="17388" y="43593"/>
                  </a:lnTo>
                  <a:cubicBezTo>
                    <a:pt x="19962" y="46168"/>
                    <a:pt x="23390" y="47585"/>
                    <a:pt x="27042" y="47585"/>
                  </a:cubicBezTo>
                  <a:cubicBezTo>
                    <a:pt x="30693" y="47585"/>
                    <a:pt x="34121" y="46168"/>
                    <a:pt x="36696" y="43593"/>
                  </a:cubicBezTo>
                  <a:lnTo>
                    <a:pt x="43593" y="36696"/>
                  </a:lnTo>
                  <a:cubicBezTo>
                    <a:pt x="48916" y="31373"/>
                    <a:pt x="48916" y="22710"/>
                    <a:pt x="43593" y="17387"/>
                  </a:cubicBezTo>
                  <a:close/>
                  <a:moveTo>
                    <a:pt x="27040" y="30077"/>
                  </a:moveTo>
                  <a:lnTo>
                    <a:pt x="17508" y="20543"/>
                  </a:lnTo>
                  <a:lnTo>
                    <a:pt x="20543" y="17508"/>
                  </a:lnTo>
                  <a:lnTo>
                    <a:pt x="30077" y="27041"/>
                  </a:lnTo>
                  <a:lnTo>
                    <a:pt x="27040" y="300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407941" y="1469715"/>
              <a:ext cx="21172" cy="21172"/>
            </a:xfrm>
            <a:custGeom>
              <a:rect b="b" l="l" r="r" t="t"/>
              <a:pathLst>
                <a:path extrusionOk="0" h="25898" w="25898">
                  <a:moveTo>
                    <a:pt x="23499" y="11914"/>
                  </a:moveTo>
                  <a:lnTo>
                    <a:pt x="13984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5"/>
                    <a:pt x="2399" y="13983"/>
                  </a:cubicBezTo>
                  <a:lnTo>
                    <a:pt x="11915" y="23499"/>
                  </a:lnTo>
                  <a:cubicBezTo>
                    <a:pt x="13514" y="25098"/>
                    <a:pt x="15611" y="25898"/>
                    <a:pt x="17707" y="25898"/>
                  </a:cubicBezTo>
                  <a:cubicBezTo>
                    <a:pt x="19803" y="25898"/>
                    <a:pt x="21900" y="25099"/>
                    <a:pt x="23499" y="23499"/>
                  </a:cubicBezTo>
                  <a:cubicBezTo>
                    <a:pt x="26698" y="20300"/>
                    <a:pt x="26698" y="15113"/>
                    <a:pt x="23499" y="1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396269" y="1481388"/>
              <a:ext cx="21170" cy="21172"/>
            </a:xfrm>
            <a:custGeom>
              <a:rect b="b" l="l" r="r" t="t"/>
              <a:pathLst>
                <a:path extrusionOk="0" h="25898" w="25896">
                  <a:moveTo>
                    <a:pt x="23498" y="11915"/>
                  </a:moveTo>
                  <a:lnTo>
                    <a:pt x="13983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4"/>
                    <a:pt x="2399" y="13983"/>
                  </a:cubicBezTo>
                  <a:lnTo>
                    <a:pt x="11914" y="23499"/>
                  </a:lnTo>
                  <a:cubicBezTo>
                    <a:pt x="13513" y="25099"/>
                    <a:pt x="15610" y="25898"/>
                    <a:pt x="17706" y="25898"/>
                  </a:cubicBezTo>
                  <a:cubicBezTo>
                    <a:pt x="19802" y="25898"/>
                    <a:pt x="21899" y="25099"/>
                    <a:pt x="23498" y="23499"/>
                  </a:cubicBezTo>
                  <a:cubicBezTo>
                    <a:pt x="26697" y="20300"/>
                    <a:pt x="26697" y="15114"/>
                    <a:pt x="23498" y="1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211709" y="1487398"/>
              <a:ext cx="63167" cy="63167"/>
            </a:xfrm>
            <a:custGeom>
              <a:rect b="b" l="l" r="r" t="t"/>
              <a:pathLst>
                <a:path extrusionOk="0" h="77268" w="77269">
                  <a:moveTo>
                    <a:pt x="73278" y="43328"/>
                  </a:moveTo>
                  <a:lnTo>
                    <a:pt x="33941" y="3992"/>
                  </a:lnTo>
                  <a:cubicBezTo>
                    <a:pt x="31366" y="1418"/>
                    <a:pt x="27937" y="0"/>
                    <a:pt x="24286" y="0"/>
                  </a:cubicBezTo>
                  <a:cubicBezTo>
                    <a:pt x="20636" y="0"/>
                    <a:pt x="17208" y="1418"/>
                    <a:pt x="14633" y="3991"/>
                  </a:cubicBezTo>
                  <a:lnTo>
                    <a:pt x="3992" y="14632"/>
                  </a:lnTo>
                  <a:cubicBezTo>
                    <a:pt x="1418" y="17207"/>
                    <a:pt x="0" y="20635"/>
                    <a:pt x="0" y="24285"/>
                  </a:cubicBezTo>
                  <a:cubicBezTo>
                    <a:pt x="0" y="27937"/>
                    <a:pt x="1418" y="31366"/>
                    <a:pt x="3992" y="33939"/>
                  </a:cubicBezTo>
                  <a:lnTo>
                    <a:pt x="43329" y="73276"/>
                  </a:lnTo>
                  <a:cubicBezTo>
                    <a:pt x="45904" y="75852"/>
                    <a:pt x="49332" y="77268"/>
                    <a:pt x="52983" y="77268"/>
                  </a:cubicBezTo>
                  <a:cubicBezTo>
                    <a:pt x="56635" y="77268"/>
                    <a:pt x="60063" y="75851"/>
                    <a:pt x="62637" y="73276"/>
                  </a:cubicBezTo>
                  <a:lnTo>
                    <a:pt x="73278" y="62636"/>
                  </a:lnTo>
                  <a:cubicBezTo>
                    <a:pt x="75852" y="60062"/>
                    <a:pt x="77270" y="56633"/>
                    <a:pt x="77270" y="52982"/>
                  </a:cubicBezTo>
                  <a:cubicBezTo>
                    <a:pt x="77270" y="49332"/>
                    <a:pt x="75852" y="45902"/>
                    <a:pt x="73278" y="43328"/>
                  </a:cubicBezTo>
                  <a:close/>
                  <a:moveTo>
                    <a:pt x="52981" y="59762"/>
                  </a:moveTo>
                  <a:lnTo>
                    <a:pt x="17506" y="24287"/>
                  </a:lnTo>
                  <a:lnTo>
                    <a:pt x="24285" y="17508"/>
                  </a:lnTo>
                  <a:lnTo>
                    <a:pt x="59762" y="52983"/>
                  </a:lnTo>
                  <a:lnTo>
                    <a:pt x="52981" y="597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145438" y="1422894"/>
              <a:ext cx="62184" cy="62183"/>
            </a:xfrm>
            <a:custGeom>
              <a:rect b="b" l="l" r="r" t="t"/>
              <a:pathLst>
                <a:path extrusionOk="0" h="76065" w="76066">
                  <a:moveTo>
                    <a:pt x="64927" y="11138"/>
                  </a:moveTo>
                  <a:cubicBezTo>
                    <a:pt x="57743" y="3955"/>
                    <a:pt x="48191" y="0"/>
                    <a:pt x="38033" y="0"/>
                  </a:cubicBezTo>
                  <a:cubicBezTo>
                    <a:pt x="27874" y="0"/>
                    <a:pt x="18323" y="3956"/>
                    <a:pt x="11139" y="11139"/>
                  </a:cubicBezTo>
                  <a:cubicBezTo>
                    <a:pt x="3956" y="18323"/>
                    <a:pt x="0" y="27872"/>
                    <a:pt x="0" y="38032"/>
                  </a:cubicBezTo>
                  <a:cubicBezTo>
                    <a:pt x="0" y="48191"/>
                    <a:pt x="3956" y="57742"/>
                    <a:pt x="11139" y="64925"/>
                  </a:cubicBezTo>
                  <a:cubicBezTo>
                    <a:pt x="18324" y="72110"/>
                    <a:pt x="27874" y="76066"/>
                    <a:pt x="38035" y="76066"/>
                  </a:cubicBezTo>
                  <a:cubicBezTo>
                    <a:pt x="48192" y="76065"/>
                    <a:pt x="57743" y="72109"/>
                    <a:pt x="64927" y="64925"/>
                  </a:cubicBezTo>
                  <a:cubicBezTo>
                    <a:pt x="72110" y="57743"/>
                    <a:pt x="76066" y="48192"/>
                    <a:pt x="76066" y="38032"/>
                  </a:cubicBezTo>
                  <a:cubicBezTo>
                    <a:pt x="76066" y="27873"/>
                    <a:pt x="72110" y="18321"/>
                    <a:pt x="64927" y="11138"/>
                  </a:cubicBezTo>
                  <a:close/>
                  <a:moveTo>
                    <a:pt x="53343" y="53340"/>
                  </a:moveTo>
                  <a:cubicBezTo>
                    <a:pt x="49253" y="57430"/>
                    <a:pt x="43817" y="59682"/>
                    <a:pt x="38035" y="59682"/>
                  </a:cubicBezTo>
                  <a:cubicBezTo>
                    <a:pt x="32252" y="59682"/>
                    <a:pt x="26816" y="57428"/>
                    <a:pt x="22726" y="53339"/>
                  </a:cubicBezTo>
                  <a:cubicBezTo>
                    <a:pt x="18636" y="49250"/>
                    <a:pt x="16384" y="43813"/>
                    <a:pt x="16384" y="38031"/>
                  </a:cubicBezTo>
                  <a:cubicBezTo>
                    <a:pt x="16385" y="32249"/>
                    <a:pt x="18636" y="26813"/>
                    <a:pt x="22726" y="22723"/>
                  </a:cubicBezTo>
                  <a:cubicBezTo>
                    <a:pt x="26815" y="18634"/>
                    <a:pt x="32251" y="16383"/>
                    <a:pt x="38034" y="16383"/>
                  </a:cubicBezTo>
                  <a:cubicBezTo>
                    <a:pt x="43816" y="16383"/>
                    <a:pt x="49253" y="18635"/>
                    <a:pt x="53343" y="22723"/>
                  </a:cubicBezTo>
                  <a:cubicBezTo>
                    <a:pt x="57432" y="26813"/>
                    <a:pt x="59683" y="32249"/>
                    <a:pt x="59683" y="38032"/>
                  </a:cubicBezTo>
                  <a:cubicBezTo>
                    <a:pt x="59683" y="43815"/>
                    <a:pt x="57431" y="49251"/>
                    <a:pt x="53343" y="53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2276017" y="1553474"/>
              <a:ext cx="62183" cy="62183"/>
            </a:xfrm>
            <a:custGeom>
              <a:rect b="b" l="l" r="r" t="t"/>
              <a:pathLst>
                <a:path extrusionOk="0" h="76065" w="76065">
                  <a:moveTo>
                    <a:pt x="64926" y="11139"/>
                  </a:moveTo>
                  <a:cubicBezTo>
                    <a:pt x="57744" y="3956"/>
                    <a:pt x="48194" y="0"/>
                    <a:pt x="38034" y="0"/>
                  </a:cubicBezTo>
                  <a:cubicBezTo>
                    <a:pt x="27877" y="0"/>
                    <a:pt x="18325" y="3956"/>
                    <a:pt x="11141" y="11139"/>
                  </a:cubicBezTo>
                  <a:cubicBezTo>
                    <a:pt x="3957" y="18323"/>
                    <a:pt x="1" y="27872"/>
                    <a:pt x="0" y="38032"/>
                  </a:cubicBezTo>
                  <a:cubicBezTo>
                    <a:pt x="0" y="48189"/>
                    <a:pt x="3955" y="57741"/>
                    <a:pt x="11138" y="64925"/>
                  </a:cubicBezTo>
                  <a:cubicBezTo>
                    <a:pt x="18322" y="72110"/>
                    <a:pt x="27873" y="76066"/>
                    <a:pt x="38033" y="76066"/>
                  </a:cubicBezTo>
                  <a:cubicBezTo>
                    <a:pt x="48191" y="76066"/>
                    <a:pt x="57743" y="72110"/>
                    <a:pt x="64927" y="64926"/>
                  </a:cubicBezTo>
                  <a:cubicBezTo>
                    <a:pt x="72110" y="57743"/>
                    <a:pt x="76065" y="48193"/>
                    <a:pt x="76065" y="38033"/>
                  </a:cubicBezTo>
                  <a:cubicBezTo>
                    <a:pt x="76065" y="27873"/>
                    <a:pt x="72109" y="18322"/>
                    <a:pt x="64926" y="11139"/>
                  </a:cubicBezTo>
                  <a:close/>
                  <a:moveTo>
                    <a:pt x="53343" y="53340"/>
                  </a:moveTo>
                  <a:cubicBezTo>
                    <a:pt x="49253" y="57430"/>
                    <a:pt x="43816" y="59682"/>
                    <a:pt x="38034" y="59682"/>
                  </a:cubicBezTo>
                  <a:cubicBezTo>
                    <a:pt x="32252" y="59682"/>
                    <a:pt x="26814" y="57430"/>
                    <a:pt x="22725" y="53339"/>
                  </a:cubicBezTo>
                  <a:cubicBezTo>
                    <a:pt x="18635" y="49250"/>
                    <a:pt x="16384" y="43814"/>
                    <a:pt x="16384" y="38032"/>
                  </a:cubicBezTo>
                  <a:cubicBezTo>
                    <a:pt x="16384" y="32250"/>
                    <a:pt x="18636" y="26814"/>
                    <a:pt x="22726" y="22725"/>
                  </a:cubicBezTo>
                  <a:cubicBezTo>
                    <a:pt x="26815" y="18635"/>
                    <a:pt x="32251" y="16383"/>
                    <a:pt x="38033" y="16383"/>
                  </a:cubicBezTo>
                  <a:cubicBezTo>
                    <a:pt x="43815" y="16383"/>
                    <a:pt x="49251" y="18635"/>
                    <a:pt x="53341" y="22725"/>
                  </a:cubicBezTo>
                  <a:cubicBezTo>
                    <a:pt x="57430" y="26813"/>
                    <a:pt x="59682" y="32249"/>
                    <a:pt x="59682" y="38032"/>
                  </a:cubicBezTo>
                  <a:cubicBezTo>
                    <a:pt x="59683" y="43815"/>
                    <a:pt x="57431" y="49251"/>
                    <a:pt x="53343" y="53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2333898" y="1302656"/>
              <a:ext cx="21172" cy="21172"/>
            </a:xfrm>
            <a:custGeom>
              <a:rect b="b" l="l" r="r" t="t"/>
              <a:pathLst>
                <a:path extrusionOk="0" h="25899" w="25898">
                  <a:moveTo>
                    <a:pt x="23499" y="11916"/>
                  </a:moveTo>
                  <a:lnTo>
                    <a:pt x="13983" y="2399"/>
                  </a:lnTo>
                  <a:cubicBezTo>
                    <a:pt x="10784" y="-800"/>
                    <a:pt x="5597" y="-800"/>
                    <a:pt x="2399" y="2399"/>
                  </a:cubicBezTo>
                  <a:cubicBezTo>
                    <a:pt x="-800" y="5598"/>
                    <a:pt x="-800" y="10785"/>
                    <a:pt x="2399" y="13984"/>
                  </a:cubicBezTo>
                  <a:lnTo>
                    <a:pt x="11915" y="23500"/>
                  </a:lnTo>
                  <a:cubicBezTo>
                    <a:pt x="13514" y="25099"/>
                    <a:pt x="15611" y="25899"/>
                    <a:pt x="17707" y="25899"/>
                  </a:cubicBezTo>
                  <a:cubicBezTo>
                    <a:pt x="19803" y="25899"/>
                    <a:pt x="21900" y="25099"/>
                    <a:pt x="23499" y="23500"/>
                  </a:cubicBezTo>
                  <a:cubicBezTo>
                    <a:pt x="26699" y="20301"/>
                    <a:pt x="26699" y="15114"/>
                    <a:pt x="23499" y="11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2345571" y="1290984"/>
              <a:ext cx="21172" cy="21172"/>
            </a:xfrm>
            <a:custGeom>
              <a:rect b="b" l="l" r="r" t="t"/>
              <a:pathLst>
                <a:path extrusionOk="0" h="25898" w="25899">
                  <a:moveTo>
                    <a:pt x="23500" y="11915"/>
                  </a:moveTo>
                  <a:lnTo>
                    <a:pt x="13984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5"/>
                    <a:pt x="2399" y="13983"/>
                  </a:cubicBezTo>
                  <a:lnTo>
                    <a:pt x="11915" y="23499"/>
                  </a:lnTo>
                  <a:cubicBezTo>
                    <a:pt x="13514" y="25098"/>
                    <a:pt x="15611" y="25898"/>
                    <a:pt x="17707" y="25898"/>
                  </a:cubicBezTo>
                  <a:cubicBezTo>
                    <a:pt x="19803" y="25898"/>
                    <a:pt x="21900" y="25099"/>
                    <a:pt x="23499" y="23499"/>
                  </a:cubicBezTo>
                  <a:cubicBezTo>
                    <a:pt x="26699" y="20301"/>
                    <a:pt x="26699" y="15114"/>
                    <a:pt x="23500" y="1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2220189" y="1180925"/>
              <a:ext cx="255884" cy="271972"/>
            </a:xfrm>
            <a:custGeom>
              <a:rect b="b" l="l" r="r" t="t"/>
              <a:pathLst>
                <a:path extrusionOk="0" h="332687" w="313008">
                  <a:moveTo>
                    <a:pt x="313008" y="38614"/>
                  </a:moveTo>
                  <a:cubicBezTo>
                    <a:pt x="313008" y="28296"/>
                    <a:pt x="308990" y="18593"/>
                    <a:pt x="301693" y="11295"/>
                  </a:cubicBezTo>
                  <a:cubicBezTo>
                    <a:pt x="286630" y="-3764"/>
                    <a:pt x="262121" y="-3766"/>
                    <a:pt x="247057" y="11295"/>
                  </a:cubicBezTo>
                  <a:lnTo>
                    <a:pt x="220442" y="37910"/>
                  </a:lnTo>
                  <a:cubicBezTo>
                    <a:pt x="217243" y="41109"/>
                    <a:pt x="217243" y="46296"/>
                    <a:pt x="220442" y="49494"/>
                  </a:cubicBezTo>
                  <a:cubicBezTo>
                    <a:pt x="223641" y="52693"/>
                    <a:pt x="228828" y="52693"/>
                    <a:pt x="232026" y="49494"/>
                  </a:cubicBezTo>
                  <a:lnTo>
                    <a:pt x="258640" y="22880"/>
                  </a:lnTo>
                  <a:cubicBezTo>
                    <a:pt x="265254" y="16267"/>
                    <a:pt x="275024" y="14712"/>
                    <a:pt x="283141" y="18182"/>
                  </a:cubicBezTo>
                  <a:lnTo>
                    <a:pt x="198829" y="102493"/>
                  </a:lnTo>
                  <a:lnTo>
                    <a:pt x="188927" y="92593"/>
                  </a:lnTo>
                  <a:lnTo>
                    <a:pt x="201442" y="80078"/>
                  </a:lnTo>
                  <a:cubicBezTo>
                    <a:pt x="204641" y="76879"/>
                    <a:pt x="204641" y="71692"/>
                    <a:pt x="201442" y="68494"/>
                  </a:cubicBezTo>
                  <a:cubicBezTo>
                    <a:pt x="198242" y="65295"/>
                    <a:pt x="193056" y="65295"/>
                    <a:pt x="189858" y="68494"/>
                  </a:cubicBezTo>
                  <a:lnTo>
                    <a:pt x="177201" y="81151"/>
                  </a:lnTo>
                  <a:cubicBezTo>
                    <a:pt x="174854" y="79464"/>
                    <a:pt x="172053" y="78543"/>
                    <a:pt x="169105" y="78543"/>
                  </a:cubicBezTo>
                  <a:cubicBezTo>
                    <a:pt x="165383" y="78543"/>
                    <a:pt x="161884" y="79993"/>
                    <a:pt x="159253" y="82625"/>
                  </a:cubicBezTo>
                  <a:lnTo>
                    <a:pt x="131759" y="110118"/>
                  </a:lnTo>
                  <a:cubicBezTo>
                    <a:pt x="115667" y="105877"/>
                    <a:pt x="97798" y="110043"/>
                    <a:pt x="85205" y="122635"/>
                  </a:cubicBezTo>
                  <a:lnTo>
                    <a:pt x="78212" y="129627"/>
                  </a:lnTo>
                  <a:cubicBezTo>
                    <a:pt x="75013" y="132826"/>
                    <a:pt x="75013" y="138013"/>
                    <a:pt x="78212" y="141211"/>
                  </a:cubicBezTo>
                  <a:cubicBezTo>
                    <a:pt x="81412" y="144410"/>
                    <a:pt x="86598" y="144410"/>
                    <a:pt x="89796" y="141211"/>
                  </a:cubicBezTo>
                  <a:lnTo>
                    <a:pt x="96789" y="134219"/>
                  </a:lnTo>
                  <a:cubicBezTo>
                    <a:pt x="102383" y="128626"/>
                    <a:pt x="109552" y="125560"/>
                    <a:pt x="116882" y="124993"/>
                  </a:cubicBezTo>
                  <a:cubicBezTo>
                    <a:pt x="110097" y="131781"/>
                    <a:pt x="106361" y="140815"/>
                    <a:pt x="106361" y="150434"/>
                  </a:cubicBezTo>
                  <a:cubicBezTo>
                    <a:pt x="106361" y="160055"/>
                    <a:pt x="110100" y="169093"/>
                    <a:pt x="116888" y="175880"/>
                  </a:cubicBezTo>
                  <a:lnTo>
                    <a:pt x="137108" y="196101"/>
                  </a:lnTo>
                  <a:cubicBezTo>
                    <a:pt x="143896" y="202890"/>
                    <a:pt x="152932" y="206628"/>
                    <a:pt x="162554" y="206628"/>
                  </a:cubicBezTo>
                  <a:cubicBezTo>
                    <a:pt x="172171" y="206628"/>
                    <a:pt x="181207" y="202892"/>
                    <a:pt x="187995" y="196107"/>
                  </a:cubicBezTo>
                  <a:cubicBezTo>
                    <a:pt x="187428" y="203436"/>
                    <a:pt x="184363" y="210604"/>
                    <a:pt x="178769" y="216198"/>
                  </a:cubicBezTo>
                  <a:lnTo>
                    <a:pt x="134614" y="260354"/>
                  </a:lnTo>
                  <a:lnTo>
                    <a:pt x="52636" y="178377"/>
                  </a:lnTo>
                  <a:lnTo>
                    <a:pt x="62493" y="168520"/>
                  </a:lnTo>
                  <a:cubicBezTo>
                    <a:pt x="65692" y="165321"/>
                    <a:pt x="65692" y="160134"/>
                    <a:pt x="62493" y="156936"/>
                  </a:cubicBezTo>
                  <a:cubicBezTo>
                    <a:pt x="59294" y="153736"/>
                    <a:pt x="54107" y="153737"/>
                    <a:pt x="50909" y="156936"/>
                  </a:cubicBezTo>
                  <a:lnTo>
                    <a:pt x="38646" y="169200"/>
                  </a:lnTo>
                  <a:cubicBezTo>
                    <a:pt x="38643" y="169204"/>
                    <a:pt x="38639" y="169206"/>
                    <a:pt x="38636" y="169209"/>
                  </a:cubicBezTo>
                  <a:lnTo>
                    <a:pt x="5717" y="202130"/>
                  </a:lnTo>
                  <a:cubicBezTo>
                    <a:pt x="2030" y="205814"/>
                    <a:pt x="0" y="210713"/>
                    <a:pt x="0" y="215925"/>
                  </a:cubicBezTo>
                  <a:cubicBezTo>
                    <a:pt x="-1" y="221138"/>
                    <a:pt x="2029" y="226037"/>
                    <a:pt x="5712" y="229719"/>
                  </a:cubicBezTo>
                  <a:cubicBezTo>
                    <a:pt x="9397" y="233403"/>
                    <a:pt x="14297" y="235432"/>
                    <a:pt x="19508" y="235432"/>
                  </a:cubicBezTo>
                  <a:cubicBezTo>
                    <a:pt x="21351" y="235432"/>
                    <a:pt x="23149" y="235165"/>
                    <a:pt x="24874" y="234675"/>
                  </a:cubicBezTo>
                  <a:lnTo>
                    <a:pt x="14639" y="244910"/>
                  </a:lnTo>
                  <a:cubicBezTo>
                    <a:pt x="10954" y="248593"/>
                    <a:pt x="8924" y="253492"/>
                    <a:pt x="8924" y="258704"/>
                  </a:cubicBezTo>
                  <a:cubicBezTo>
                    <a:pt x="8923" y="263915"/>
                    <a:pt x="10953" y="268813"/>
                    <a:pt x="14637" y="272498"/>
                  </a:cubicBezTo>
                  <a:cubicBezTo>
                    <a:pt x="18321" y="276182"/>
                    <a:pt x="23220" y="278213"/>
                    <a:pt x="28431" y="278213"/>
                  </a:cubicBezTo>
                  <a:cubicBezTo>
                    <a:pt x="30273" y="278213"/>
                    <a:pt x="32072" y="277946"/>
                    <a:pt x="33795" y="277456"/>
                  </a:cubicBezTo>
                  <a:lnTo>
                    <a:pt x="24793" y="286457"/>
                  </a:lnTo>
                  <a:cubicBezTo>
                    <a:pt x="17188" y="294064"/>
                    <a:pt x="17187" y="306441"/>
                    <a:pt x="24793" y="314048"/>
                  </a:cubicBezTo>
                  <a:cubicBezTo>
                    <a:pt x="28478" y="317731"/>
                    <a:pt x="33376" y="319760"/>
                    <a:pt x="38587" y="319760"/>
                  </a:cubicBezTo>
                  <a:cubicBezTo>
                    <a:pt x="43798" y="319760"/>
                    <a:pt x="48695" y="317732"/>
                    <a:pt x="52383" y="314048"/>
                  </a:cubicBezTo>
                  <a:lnTo>
                    <a:pt x="58615" y="307816"/>
                  </a:lnTo>
                  <a:cubicBezTo>
                    <a:pt x="58124" y="309540"/>
                    <a:pt x="57859" y="311338"/>
                    <a:pt x="57859" y="313181"/>
                  </a:cubicBezTo>
                  <a:cubicBezTo>
                    <a:pt x="57860" y="318392"/>
                    <a:pt x="59889" y="323292"/>
                    <a:pt x="63573" y="326972"/>
                  </a:cubicBezTo>
                  <a:cubicBezTo>
                    <a:pt x="67257" y="330657"/>
                    <a:pt x="72157" y="332687"/>
                    <a:pt x="77368" y="332688"/>
                  </a:cubicBezTo>
                  <a:cubicBezTo>
                    <a:pt x="82578" y="332688"/>
                    <a:pt x="87475" y="330660"/>
                    <a:pt x="91161" y="326977"/>
                  </a:cubicBezTo>
                  <a:lnTo>
                    <a:pt x="139748" y="278389"/>
                  </a:lnTo>
                  <a:lnTo>
                    <a:pt x="139748" y="279488"/>
                  </a:lnTo>
                  <a:cubicBezTo>
                    <a:pt x="139748" y="286391"/>
                    <a:pt x="142436" y="292882"/>
                    <a:pt x="147318" y="297764"/>
                  </a:cubicBezTo>
                  <a:cubicBezTo>
                    <a:pt x="152199" y="302647"/>
                    <a:pt x="158690" y="305335"/>
                    <a:pt x="165595" y="305335"/>
                  </a:cubicBezTo>
                  <a:cubicBezTo>
                    <a:pt x="179845" y="305335"/>
                    <a:pt x="191440" y="293740"/>
                    <a:pt x="191440" y="279486"/>
                  </a:cubicBezTo>
                  <a:lnTo>
                    <a:pt x="191439" y="226654"/>
                  </a:lnTo>
                  <a:cubicBezTo>
                    <a:pt x="203179" y="214137"/>
                    <a:pt x="206990" y="196847"/>
                    <a:pt x="202875" y="181228"/>
                  </a:cubicBezTo>
                  <a:lnTo>
                    <a:pt x="230366" y="153737"/>
                  </a:lnTo>
                  <a:cubicBezTo>
                    <a:pt x="235247" y="148856"/>
                    <a:pt x="235727" y="141230"/>
                    <a:pt x="231836" y="135787"/>
                  </a:cubicBezTo>
                  <a:lnTo>
                    <a:pt x="301693" y="65931"/>
                  </a:lnTo>
                  <a:cubicBezTo>
                    <a:pt x="308990" y="58635"/>
                    <a:pt x="313008" y="48934"/>
                    <a:pt x="313008" y="38614"/>
                  </a:cubicBezTo>
                  <a:close/>
                  <a:moveTo>
                    <a:pt x="21713" y="218134"/>
                  </a:moveTo>
                  <a:cubicBezTo>
                    <a:pt x="20917" y="218930"/>
                    <a:pt x="19988" y="219049"/>
                    <a:pt x="19505" y="219049"/>
                  </a:cubicBezTo>
                  <a:cubicBezTo>
                    <a:pt x="19022" y="219049"/>
                    <a:pt x="18091" y="218930"/>
                    <a:pt x="17294" y="218131"/>
                  </a:cubicBezTo>
                  <a:cubicBezTo>
                    <a:pt x="16499" y="217337"/>
                    <a:pt x="16380" y="216408"/>
                    <a:pt x="16380" y="215925"/>
                  </a:cubicBezTo>
                  <a:cubicBezTo>
                    <a:pt x="16380" y="215441"/>
                    <a:pt x="16499" y="214511"/>
                    <a:pt x="17296" y="213714"/>
                  </a:cubicBezTo>
                  <a:lnTo>
                    <a:pt x="41049" y="189961"/>
                  </a:lnTo>
                  <a:lnTo>
                    <a:pt x="45468" y="194380"/>
                  </a:lnTo>
                  <a:lnTo>
                    <a:pt x="21713" y="218134"/>
                  </a:lnTo>
                  <a:close/>
                  <a:moveTo>
                    <a:pt x="30639" y="260913"/>
                  </a:moveTo>
                  <a:cubicBezTo>
                    <a:pt x="29843" y="261709"/>
                    <a:pt x="28913" y="261829"/>
                    <a:pt x="28430" y="261829"/>
                  </a:cubicBezTo>
                  <a:cubicBezTo>
                    <a:pt x="27948" y="261829"/>
                    <a:pt x="27017" y="261709"/>
                    <a:pt x="26221" y="260913"/>
                  </a:cubicBezTo>
                  <a:cubicBezTo>
                    <a:pt x="25425" y="260117"/>
                    <a:pt x="25307" y="259188"/>
                    <a:pt x="25307" y="258704"/>
                  </a:cubicBezTo>
                  <a:cubicBezTo>
                    <a:pt x="25307" y="258221"/>
                    <a:pt x="25425" y="257290"/>
                    <a:pt x="26221" y="256495"/>
                  </a:cubicBezTo>
                  <a:lnTo>
                    <a:pt x="66903" y="215814"/>
                  </a:lnTo>
                  <a:lnTo>
                    <a:pt x="71321" y="220232"/>
                  </a:lnTo>
                  <a:lnTo>
                    <a:pt x="30639" y="260913"/>
                  </a:lnTo>
                  <a:close/>
                  <a:moveTo>
                    <a:pt x="40799" y="302462"/>
                  </a:moveTo>
                  <a:cubicBezTo>
                    <a:pt x="40001" y="303258"/>
                    <a:pt x="39070" y="303377"/>
                    <a:pt x="38586" y="303377"/>
                  </a:cubicBezTo>
                  <a:cubicBezTo>
                    <a:pt x="38102" y="303377"/>
                    <a:pt x="37172" y="303258"/>
                    <a:pt x="36377" y="302463"/>
                  </a:cubicBezTo>
                  <a:cubicBezTo>
                    <a:pt x="35158" y="301244"/>
                    <a:pt x="35158" y="299261"/>
                    <a:pt x="36377" y="298042"/>
                  </a:cubicBezTo>
                  <a:lnTo>
                    <a:pt x="92756" y="241665"/>
                  </a:lnTo>
                  <a:lnTo>
                    <a:pt x="97174" y="246084"/>
                  </a:lnTo>
                  <a:lnTo>
                    <a:pt x="40799" y="302462"/>
                  </a:lnTo>
                  <a:close/>
                  <a:moveTo>
                    <a:pt x="79577" y="315388"/>
                  </a:moveTo>
                  <a:cubicBezTo>
                    <a:pt x="78780" y="316183"/>
                    <a:pt x="77851" y="316303"/>
                    <a:pt x="77368" y="316303"/>
                  </a:cubicBezTo>
                  <a:cubicBezTo>
                    <a:pt x="76884" y="316303"/>
                    <a:pt x="75955" y="316183"/>
                    <a:pt x="75155" y="315385"/>
                  </a:cubicBezTo>
                  <a:cubicBezTo>
                    <a:pt x="74360" y="314590"/>
                    <a:pt x="74241" y="313660"/>
                    <a:pt x="74241" y="313178"/>
                  </a:cubicBezTo>
                  <a:cubicBezTo>
                    <a:pt x="74241" y="312695"/>
                    <a:pt x="74360" y="311764"/>
                    <a:pt x="75155" y="310968"/>
                  </a:cubicBezTo>
                  <a:lnTo>
                    <a:pt x="118607" y="267517"/>
                  </a:lnTo>
                  <a:lnTo>
                    <a:pt x="123027" y="271937"/>
                  </a:lnTo>
                  <a:lnTo>
                    <a:pt x="79577" y="315388"/>
                  </a:lnTo>
                  <a:close/>
                  <a:moveTo>
                    <a:pt x="175056" y="279485"/>
                  </a:moveTo>
                  <a:cubicBezTo>
                    <a:pt x="175056" y="284704"/>
                    <a:pt x="170811" y="288949"/>
                    <a:pt x="165595" y="288949"/>
                  </a:cubicBezTo>
                  <a:cubicBezTo>
                    <a:pt x="163068" y="288949"/>
                    <a:pt x="160691" y="287965"/>
                    <a:pt x="158904" y="286177"/>
                  </a:cubicBezTo>
                  <a:cubicBezTo>
                    <a:pt x="157117" y="284390"/>
                    <a:pt x="156133" y="282014"/>
                    <a:pt x="156133" y="279486"/>
                  </a:cubicBezTo>
                  <a:lnTo>
                    <a:pt x="156133" y="262002"/>
                  </a:lnTo>
                  <a:lnTo>
                    <a:pt x="175057" y="243079"/>
                  </a:lnTo>
                  <a:lnTo>
                    <a:pt x="175057" y="279485"/>
                  </a:lnTo>
                  <a:close/>
                  <a:moveTo>
                    <a:pt x="176416" y="184514"/>
                  </a:moveTo>
                  <a:cubicBezTo>
                    <a:pt x="172722" y="188208"/>
                    <a:pt x="167798" y="190243"/>
                    <a:pt x="162554" y="190243"/>
                  </a:cubicBezTo>
                  <a:cubicBezTo>
                    <a:pt x="157310" y="190243"/>
                    <a:pt x="152387" y="188208"/>
                    <a:pt x="148694" y="184514"/>
                  </a:cubicBezTo>
                  <a:lnTo>
                    <a:pt x="128474" y="164293"/>
                  </a:lnTo>
                  <a:cubicBezTo>
                    <a:pt x="124780" y="160600"/>
                    <a:pt x="122745" y="155678"/>
                    <a:pt x="122745" y="150433"/>
                  </a:cubicBezTo>
                  <a:cubicBezTo>
                    <a:pt x="122745" y="145188"/>
                    <a:pt x="124780" y="140265"/>
                    <a:pt x="128474" y="136572"/>
                  </a:cubicBezTo>
                  <a:lnTo>
                    <a:pt x="152419" y="112627"/>
                  </a:lnTo>
                  <a:lnTo>
                    <a:pt x="200359" y="160570"/>
                  </a:lnTo>
                  <a:lnTo>
                    <a:pt x="176416" y="184514"/>
                  </a:lnTo>
                  <a:close/>
                  <a:moveTo>
                    <a:pt x="211945" y="148987"/>
                  </a:moveTo>
                  <a:lnTo>
                    <a:pt x="164004" y="101043"/>
                  </a:lnTo>
                  <a:lnTo>
                    <a:pt x="169108" y="95940"/>
                  </a:lnTo>
                  <a:lnTo>
                    <a:pt x="217050" y="143882"/>
                  </a:lnTo>
                  <a:lnTo>
                    <a:pt x="211945" y="148987"/>
                  </a:lnTo>
                  <a:close/>
                  <a:moveTo>
                    <a:pt x="290108" y="54343"/>
                  </a:moveTo>
                  <a:lnTo>
                    <a:pt x="220395" y="124056"/>
                  </a:lnTo>
                  <a:lnTo>
                    <a:pt x="210416" y="114077"/>
                  </a:lnTo>
                  <a:lnTo>
                    <a:pt x="294768" y="29727"/>
                  </a:lnTo>
                  <a:cubicBezTo>
                    <a:pt x="295975" y="32496"/>
                    <a:pt x="296624" y="35503"/>
                    <a:pt x="296624" y="38613"/>
                  </a:cubicBezTo>
                  <a:cubicBezTo>
                    <a:pt x="296624" y="44555"/>
                    <a:pt x="294309" y="50142"/>
                    <a:pt x="290108" y="54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2272752" y="1309711"/>
              <a:ext cx="38900" cy="38902"/>
            </a:xfrm>
            <a:custGeom>
              <a:rect b="b" l="l" r="r" t="t"/>
              <a:pathLst>
                <a:path extrusionOk="0" h="47586" w="47584">
                  <a:moveTo>
                    <a:pt x="43592" y="17388"/>
                  </a:moveTo>
                  <a:lnTo>
                    <a:pt x="30198" y="3992"/>
                  </a:lnTo>
                  <a:cubicBezTo>
                    <a:pt x="27623" y="1418"/>
                    <a:pt x="24195" y="0"/>
                    <a:pt x="20543" y="0"/>
                  </a:cubicBezTo>
                  <a:cubicBezTo>
                    <a:pt x="16892" y="0"/>
                    <a:pt x="13464" y="1418"/>
                    <a:pt x="10889" y="3992"/>
                  </a:cubicBezTo>
                  <a:lnTo>
                    <a:pt x="3992" y="10889"/>
                  </a:lnTo>
                  <a:cubicBezTo>
                    <a:pt x="1418" y="13464"/>
                    <a:pt x="0" y="16892"/>
                    <a:pt x="0" y="20543"/>
                  </a:cubicBezTo>
                  <a:cubicBezTo>
                    <a:pt x="0" y="24196"/>
                    <a:pt x="1418" y="27625"/>
                    <a:pt x="3992" y="30199"/>
                  </a:cubicBezTo>
                  <a:lnTo>
                    <a:pt x="17388" y="43595"/>
                  </a:lnTo>
                  <a:cubicBezTo>
                    <a:pt x="19962" y="46169"/>
                    <a:pt x="23391" y="47587"/>
                    <a:pt x="27042" y="47587"/>
                  </a:cubicBezTo>
                  <a:cubicBezTo>
                    <a:pt x="30693" y="47587"/>
                    <a:pt x="34122" y="46169"/>
                    <a:pt x="36696" y="43593"/>
                  </a:cubicBezTo>
                  <a:lnTo>
                    <a:pt x="43592" y="36696"/>
                  </a:lnTo>
                  <a:cubicBezTo>
                    <a:pt x="46167" y="34122"/>
                    <a:pt x="47585" y="30693"/>
                    <a:pt x="47585" y="27042"/>
                  </a:cubicBezTo>
                  <a:cubicBezTo>
                    <a:pt x="47585" y="23392"/>
                    <a:pt x="46167" y="19962"/>
                    <a:pt x="43592" y="17388"/>
                  </a:cubicBezTo>
                  <a:close/>
                  <a:moveTo>
                    <a:pt x="27042" y="30079"/>
                  </a:moveTo>
                  <a:lnTo>
                    <a:pt x="17508" y="20546"/>
                  </a:lnTo>
                  <a:lnTo>
                    <a:pt x="20543" y="17509"/>
                  </a:lnTo>
                  <a:lnTo>
                    <a:pt x="30077" y="27043"/>
                  </a:lnTo>
                  <a:lnTo>
                    <a:pt x="27042" y="300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3" name="Google Shape;1913;p30"/>
          <p:cNvGrpSpPr/>
          <p:nvPr/>
        </p:nvGrpSpPr>
        <p:grpSpPr>
          <a:xfrm>
            <a:off x="2624736" y="2316724"/>
            <a:ext cx="457157" cy="426768"/>
            <a:chOff x="2953589" y="1196125"/>
            <a:chExt cx="457157" cy="426768"/>
          </a:xfrm>
        </p:grpSpPr>
        <p:sp>
          <p:nvSpPr>
            <p:cNvPr id="1914" name="Google Shape;1914;p30"/>
            <p:cNvSpPr/>
            <p:nvPr/>
          </p:nvSpPr>
          <p:spPr>
            <a:xfrm>
              <a:off x="2953589" y="1196125"/>
              <a:ext cx="457157" cy="426768"/>
            </a:xfrm>
            <a:custGeom>
              <a:rect b="b" l="l" r="r" t="t"/>
              <a:pathLst>
                <a:path extrusionOk="0" h="522040" w="559214">
                  <a:moveTo>
                    <a:pt x="528308" y="244055"/>
                  </a:moveTo>
                  <a:cubicBezTo>
                    <a:pt x="529328" y="241718"/>
                    <a:pt x="529900" y="239145"/>
                    <a:pt x="529900" y="236437"/>
                  </a:cubicBezTo>
                  <a:lnTo>
                    <a:pt x="529900" y="228772"/>
                  </a:lnTo>
                  <a:cubicBezTo>
                    <a:pt x="529900" y="218234"/>
                    <a:pt x="521325" y="209659"/>
                    <a:pt x="510786" y="209659"/>
                  </a:cubicBezTo>
                  <a:lnTo>
                    <a:pt x="490272" y="209659"/>
                  </a:lnTo>
                  <a:lnTo>
                    <a:pt x="490272" y="202331"/>
                  </a:lnTo>
                  <a:lnTo>
                    <a:pt x="490272" y="189491"/>
                  </a:lnTo>
                  <a:lnTo>
                    <a:pt x="490272" y="116642"/>
                  </a:lnTo>
                  <a:cubicBezTo>
                    <a:pt x="490272" y="64138"/>
                    <a:pt x="447518" y="21424"/>
                    <a:pt x="394965" y="21424"/>
                  </a:cubicBezTo>
                  <a:cubicBezTo>
                    <a:pt x="383241" y="21424"/>
                    <a:pt x="372007" y="23557"/>
                    <a:pt x="361625" y="27444"/>
                  </a:cubicBezTo>
                  <a:cubicBezTo>
                    <a:pt x="351433" y="10990"/>
                    <a:pt x="333211" y="0"/>
                    <a:pt x="312461" y="0"/>
                  </a:cubicBezTo>
                  <a:lnTo>
                    <a:pt x="181119" y="0"/>
                  </a:lnTo>
                  <a:cubicBezTo>
                    <a:pt x="149259" y="0"/>
                    <a:pt x="123339" y="25897"/>
                    <a:pt x="123339" y="57730"/>
                  </a:cubicBezTo>
                  <a:lnTo>
                    <a:pt x="123339" y="77748"/>
                  </a:lnTo>
                  <a:lnTo>
                    <a:pt x="92838" y="77748"/>
                  </a:lnTo>
                  <a:cubicBezTo>
                    <a:pt x="88314" y="77748"/>
                    <a:pt x="84647" y="81416"/>
                    <a:pt x="84647" y="85940"/>
                  </a:cubicBezTo>
                  <a:cubicBezTo>
                    <a:pt x="84647" y="90463"/>
                    <a:pt x="88314" y="94131"/>
                    <a:pt x="92838" y="94131"/>
                  </a:cubicBezTo>
                  <a:lnTo>
                    <a:pt x="134679" y="94131"/>
                  </a:lnTo>
                  <a:lnTo>
                    <a:pt x="134679" y="178144"/>
                  </a:lnTo>
                  <a:lnTo>
                    <a:pt x="91291" y="178144"/>
                  </a:lnTo>
                  <a:cubicBezTo>
                    <a:pt x="85544" y="178144"/>
                    <a:pt x="79108" y="181646"/>
                    <a:pt x="75985" y="186471"/>
                  </a:cubicBezTo>
                  <a:lnTo>
                    <a:pt x="63648" y="205539"/>
                  </a:lnTo>
                  <a:lnTo>
                    <a:pt x="51309" y="186470"/>
                  </a:lnTo>
                  <a:cubicBezTo>
                    <a:pt x="48186" y="181646"/>
                    <a:pt x="41750" y="178144"/>
                    <a:pt x="36004" y="178144"/>
                  </a:cubicBezTo>
                  <a:lnTo>
                    <a:pt x="16383" y="178144"/>
                  </a:lnTo>
                  <a:lnTo>
                    <a:pt x="16383" y="94131"/>
                  </a:lnTo>
                  <a:lnTo>
                    <a:pt x="43689" y="94131"/>
                  </a:lnTo>
                  <a:cubicBezTo>
                    <a:pt x="48213" y="94131"/>
                    <a:pt x="51880" y="90463"/>
                    <a:pt x="51880" y="85940"/>
                  </a:cubicBezTo>
                  <a:cubicBezTo>
                    <a:pt x="51880" y="81416"/>
                    <a:pt x="48213" y="77748"/>
                    <a:pt x="43689" y="77748"/>
                  </a:cubicBezTo>
                  <a:lnTo>
                    <a:pt x="13653" y="77748"/>
                  </a:lnTo>
                  <a:cubicBezTo>
                    <a:pt x="6124" y="77748"/>
                    <a:pt x="0" y="83872"/>
                    <a:pt x="0" y="91401"/>
                  </a:cubicBezTo>
                  <a:lnTo>
                    <a:pt x="0" y="180875"/>
                  </a:lnTo>
                  <a:cubicBezTo>
                    <a:pt x="0" y="188403"/>
                    <a:pt x="6124" y="194527"/>
                    <a:pt x="13653" y="194527"/>
                  </a:cubicBezTo>
                  <a:lnTo>
                    <a:pt x="35897" y="194523"/>
                  </a:lnTo>
                  <a:cubicBezTo>
                    <a:pt x="36364" y="194583"/>
                    <a:pt x="37312" y="195098"/>
                    <a:pt x="37555" y="195370"/>
                  </a:cubicBezTo>
                  <a:lnTo>
                    <a:pt x="53804" y="220484"/>
                  </a:lnTo>
                  <a:cubicBezTo>
                    <a:pt x="56120" y="224063"/>
                    <a:pt x="59708" y="226115"/>
                    <a:pt x="63648" y="226115"/>
                  </a:cubicBezTo>
                  <a:cubicBezTo>
                    <a:pt x="67587" y="226115"/>
                    <a:pt x="71175" y="224063"/>
                    <a:pt x="73492" y="220482"/>
                  </a:cubicBezTo>
                  <a:lnTo>
                    <a:pt x="89678" y="195459"/>
                  </a:lnTo>
                  <a:cubicBezTo>
                    <a:pt x="89982" y="195097"/>
                    <a:pt x="90930" y="194582"/>
                    <a:pt x="91292" y="194527"/>
                  </a:cubicBezTo>
                  <a:lnTo>
                    <a:pt x="123341" y="194527"/>
                  </a:lnTo>
                  <a:lnTo>
                    <a:pt x="123341" y="209659"/>
                  </a:lnTo>
                  <a:lnTo>
                    <a:pt x="102825" y="209659"/>
                  </a:lnTo>
                  <a:cubicBezTo>
                    <a:pt x="92287" y="209659"/>
                    <a:pt x="83712" y="218234"/>
                    <a:pt x="83712" y="228772"/>
                  </a:cubicBezTo>
                  <a:lnTo>
                    <a:pt x="83712" y="236437"/>
                  </a:lnTo>
                  <a:cubicBezTo>
                    <a:pt x="83712" y="239145"/>
                    <a:pt x="84283" y="241719"/>
                    <a:pt x="85303" y="244056"/>
                  </a:cubicBezTo>
                  <a:cubicBezTo>
                    <a:pt x="66776" y="255513"/>
                    <a:pt x="54398" y="275983"/>
                    <a:pt x="54398" y="299307"/>
                  </a:cubicBezTo>
                  <a:lnTo>
                    <a:pt x="54398" y="305444"/>
                  </a:lnTo>
                  <a:cubicBezTo>
                    <a:pt x="54398" y="341266"/>
                    <a:pt x="83566" y="370409"/>
                    <a:pt x="119419" y="370409"/>
                  </a:cubicBezTo>
                  <a:lnTo>
                    <a:pt x="125950" y="370409"/>
                  </a:lnTo>
                  <a:cubicBezTo>
                    <a:pt x="140605" y="456378"/>
                    <a:pt x="215687" y="522041"/>
                    <a:pt x="305849" y="522041"/>
                  </a:cubicBezTo>
                  <a:lnTo>
                    <a:pt x="307765" y="522041"/>
                  </a:lnTo>
                  <a:cubicBezTo>
                    <a:pt x="397927" y="522041"/>
                    <a:pt x="473009" y="456378"/>
                    <a:pt x="487663" y="370409"/>
                  </a:cubicBezTo>
                  <a:lnTo>
                    <a:pt x="494193" y="370409"/>
                  </a:lnTo>
                  <a:cubicBezTo>
                    <a:pt x="530046" y="370409"/>
                    <a:pt x="559214" y="341266"/>
                    <a:pt x="559214" y="305444"/>
                  </a:cubicBezTo>
                  <a:lnTo>
                    <a:pt x="559214" y="299307"/>
                  </a:lnTo>
                  <a:cubicBezTo>
                    <a:pt x="559214" y="275982"/>
                    <a:pt x="546835" y="255511"/>
                    <a:pt x="528308" y="244055"/>
                  </a:cubicBezTo>
                  <a:close/>
                  <a:moveTo>
                    <a:pt x="408577" y="80034"/>
                  </a:moveTo>
                  <a:cubicBezTo>
                    <a:pt x="397291" y="76775"/>
                    <a:pt x="384650" y="74295"/>
                    <a:pt x="370242" y="72547"/>
                  </a:cubicBezTo>
                  <a:lnTo>
                    <a:pt x="370242" y="57731"/>
                  </a:lnTo>
                  <a:cubicBezTo>
                    <a:pt x="370242" y="52456"/>
                    <a:pt x="369516" y="47348"/>
                    <a:pt x="368183" y="42489"/>
                  </a:cubicBezTo>
                  <a:cubicBezTo>
                    <a:pt x="376550" y="39464"/>
                    <a:pt x="385566" y="37807"/>
                    <a:pt x="394965" y="37807"/>
                  </a:cubicBezTo>
                  <a:cubicBezTo>
                    <a:pt x="438484" y="37807"/>
                    <a:pt x="473889" y="73172"/>
                    <a:pt x="473889" y="116642"/>
                  </a:cubicBezTo>
                  <a:lnTo>
                    <a:pt x="473889" y="124832"/>
                  </a:lnTo>
                  <a:cubicBezTo>
                    <a:pt x="469107" y="117220"/>
                    <a:pt x="463289" y="110439"/>
                    <a:pt x="456435" y="104519"/>
                  </a:cubicBezTo>
                  <a:cubicBezTo>
                    <a:pt x="453010" y="101561"/>
                    <a:pt x="447838" y="101942"/>
                    <a:pt x="444881" y="105365"/>
                  </a:cubicBezTo>
                  <a:cubicBezTo>
                    <a:pt x="441924" y="108789"/>
                    <a:pt x="442302" y="113961"/>
                    <a:pt x="445726" y="116919"/>
                  </a:cubicBezTo>
                  <a:cubicBezTo>
                    <a:pt x="464677" y="133285"/>
                    <a:pt x="473889" y="157024"/>
                    <a:pt x="473889" y="189491"/>
                  </a:cubicBezTo>
                  <a:lnTo>
                    <a:pt x="473889" y="209659"/>
                  </a:lnTo>
                  <a:lnTo>
                    <a:pt x="139723" y="209659"/>
                  </a:lnTo>
                  <a:lnTo>
                    <a:pt x="139723" y="194315"/>
                  </a:lnTo>
                  <a:cubicBezTo>
                    <a:pt x="146151" y="193211"/>
                    <a:pt x="151062" y="187612"/>
                    <a:pt x="151062" y="180873"/>
                  </a:cubicBezTo>
                  <a:lnTo>
                    <a:pt x="151062" y="137604"/>
                  </a:lnTo>
                  <a:cubicBezTo>
                    <a:pt x="158728" y="123602"/>
                    <a:pt x="170369" y="112810"/>
                    <a:pt x="186286" y="104753"/>
                  </a:cubicBezTo>
                  <a:cubicBezTo>
                    <a:pt x="212286" y="91592"/>
                    <a:pt x="249160" y="85723"/>
                    <a:pt x="305847" y="85723"/>
                  </a:cubicBezTo>
                  <a:lnTo>
                    <a:pt x="307764" y="85723"/>
                  </a:lnTo>
                  <a:cubicBezTo>
                    <a:pt x="349697" y="85723"/>
                    <a:pt x="380286" y="88917"/>
                    <a:pt x="404031" y="95775"/>
                  </a:cubicBezTo>
                  <a:cubicBezTo>
                    <a:pt x="408380" y="97030"/>
                    <a:pt x="412918" y="94523"/>
                    <a:pt x="414174" y="90177"/>
                  </a:cubicBezTo>
                  <a:cubicBezTo>
                    <a:pt x="415429" y="85831"/>
                    <a:pt x="412924" y="81290"/>
                    <a:pt x="408577" y="80034"/>
                  </a:cubicBezTo>
                  <a:close/>
                  <a:moveTo>
                    <a:pt x="139722" y="57731"/>
                  </a:moveTo>
                  <a:cubicBezTo>
                    <a:pt x="139723" y="34932"/>
                    <a:pt x="158293" y="16384"/>
                    <a:pt x="181119" y="16384"/>
                  </a:cubicBezTo>
                  <a:lnTo>
                    <a:pt x="312461" y="16384"/>
                  </a:lnTo>
                  <a:cubicBezTo>
                    <a:pt x="335287" y="16384"/>
                    <a:pt x="353858" y="34932"/>
                    <a:pt x="353858" y="57731"/>
                  </a:cubicBezTo>
                  <a:lnTo>
                    <a:pt x="353858" y="70936"/>
                  </a:lnTo>
                  <a:cubicBezTo>
                    <a:pt x="340061" y="69864"/>
                    <a:pt x="324795" y="69341"/>
                    <a:pt x="307763" y="69341"/>
                  </a:cubicBezTo>
                  <a:lnTo>
                    <a:pt x="305846" y="69341"/>
                  </a:lnTo>
                  <a:cubicBezTo>
                    <a:pt x="265864" y="69341"/>
                    <a:pt x="215301" y="71705"/>
                    <a:pt x="178886" y="90138"/>
                  </a:cubicBezTo>
                  <a:cubicBezTo>
                    <a:pt x="167982" y="95658"/>
                    <a:pt x="158722" y="102341"/>
                    <a:pt x="151061" y="110219"/>
                  </a:cubicBezTo>
                  <a:lnTo>
                    <a:pt x="151061" y="91401"/>
                  </a:lnTo>
                  <a:cubicBezTo>
                    <a:pt x="151061" y="84663"/>
                    <a:pt x="146149" y="79063"/>
                    <a:pt x="139722" y="77959"/>
                  </a:cubicBezTo>
                  <a:lnTo>
                    <a:pt x="139722" y="57731"/>
                  </a:lnTo>
                  <a:close/>
                  <a:moveTo>
                    <a:pt x="70781" y="305444"/>
                  </a:moveTo>
                  <a:lnTo>
                    <a:pt x="70781" y="299307"/>
                  </a:lnTo>
                  <a:cubicBezTo>
                    <a:pt x="70781" y="280638"/>
                    <a:pt x="81384" y="264408"/>
                    <a:pt x="96886" y="256279"/>
                  </a:cubicBezTo>
                  <a:cubicBezTo>
                    <a:pt x="96882" y="256454"/>
                    <a:pt x="96872" y="256629"/>
                    <a:pt x="96872" y="256806"/>
                  </a:cubicBezTo>
                  <a:lnTo>
                    <a:pt x="96872" y="269901"/>
                  </a:lnTo>
                  <a:cubicBezTo>
                    <a:pt x="89166" y="273021"/>
                    <a:pt x="83711" y="280572"/>
                    <a:pt x="83711" y="289382"/>
                  </a:cubicBezTo>
                  <a:lnTo>
                    <a:pt x="83711" y="311193"/>
                  </a:lnTo>
                  <a:cubicBezTo>
                    <a:pt x="83711" y="320004"/>
                    <a:pt x="89166" y="327554"/>
                    <a:pt x="96872" y="330675"/>
                  </a:cubicBezTo>
                  <a:lnTo>
                    <a:pt x="96872" y="337567"/>
                  </a:lnTo>
                  <a:cubicBezTo>
                    <a:pt x="96872" y="341900"/>
                    <a:pt x="97801" y="346017"/>
                    <a:pt x="99459" y="349741"/>
                  </a:cubicBezTo>
                  <a:cubicBezTo>
                    <a:pt x="82566" y="342119"/>
                    <a:pt x="70781" y="325132"/>
                    <a:pt x="70781" y="305444"/>
                  </a:cubicBezTo>
                  <a:close/>
                  <a:moveTo>
                    <a:pt x="100095" y="311194"/>
                  </a:moveTo>
                  <a:lnTo>
                    <a:pt x="100095" y="289383"/>
                  </a:lnTo>
                  <a:cubicBezTo>
                    <a:pt x="100095" y="286869"/>
                    <a:pt x="102219" y="284745"/>
                    <a:pt x="104734" y="284745"/>
                  </a:cubicBezTo>
                  <a:lnTo>
                    <a:pt x="148503" y="284745"/>
                  </a:lnTo>
                  <a:lnTo>
                    <a:pt x="148503" y="315832"/>
                  </a:lnTo>
                  <a:lnTo>
                    <a:pt x="104734" y="315832"/>
                  </a:lnTo>
                  <a:cubicBezTo>
                    <a:pt x="102219" y="315832"/>
                    <a:pt x="100095" y="313708"/>
                    <a:pt x="100095" y="311194"/>
                  </a:cubicBezTo>
                  <a:close/>
                  <a:moveTo>
                    <a:pt x="307764" y="505658"/>
                  </a:moveTo>
                  <a:lnTo>
                    <a:pt x="305847" y="505658"/>
                  </a:lnTo>
                  <a:cubicBezTo>
                    <a:pt x="223763" y="505658"/>
                    <a:pt x="155409" y="445873"/>
                    <a:pt x="142088" y="367604"/>
                  </a:cubicBezTo>
                  <a:lnTo>
                    <a:pt x="175847" y="367604"/>
                  </a:lnTo>
                  <a:cubicBezTo>
                    <a:pt x="180371" y="367604"/>
                    <a:pt x="184038" y="363937"/>
                    <a:pt x="184038" y="359413"/>
                  </a:cubicBezTo>
                  <a:cubicBezTo>
                    <a:pt x="184038" y="354889"/>
                    <a:pt x="180371" y="351221"/>
                    <a:pt x="175847" y="351221"/>
                  </a:cubicBezTo>
                  <a:lnTo>
                    <a:pt x="126908" y="351221"/>
                  </a:lnTo>
                  <a:cubicBezTo>
                    <a:pt x="119379" y="351221"/>
                    <a:pt x="113255" y="345097"/>
                    <a:pt x="113255" y="337569"/>
                  </a:cubicBezTo>
                  <a:lnTo>
                    <a:pt x="113255" y="332215"/>
                  </a:lnTo>
                  <a:lnTo>
                    <a:pt x="207373" y="332215"/>
                  </a:lnTo>
                  <a:cubicBezTo>
                    <a:pt x="218965" y="332215"/>
                    <a:pt x="228395" y="322784"/>
                    <a:pt x="228395" y="311193"/>
                  </a:cubicBezTo>
                  <a:lnTo>
                    <a:pt x="228395" y="289382"/>
                  </a:lnTo>
                  <a:cubicBezTo>
                    <a:pt x="228395" y="277791"/>
                    <a:pt x="218965" y="268361"/>
                    <a:pt x="207373" y="268361"/>
                  </a:cubicBezTo>
                  <a:lnTo>
                    <a:pt x="113255" y="268361"/>
                  </a:lnTo>
                  <a:lnTo>
                    <a:pt x="113255" y="256806"/>
                  </a:lnTo>
                  <a:cubicBezTo>
                    <a:pt x="113255" y="256382"/>
                    <a:pt x="113279" y="255964"/>
                    <a:pt x="113317" y="255551"/>
                  </a:cubicBezTo>
                  <a:lnTo>
                    <a:pt x="285108" y="255551"/>
                  </a:lnTo>
                  <a:lnTo>
                    <a:pt x="259849" y="336119"/>
                  </a:lnTo>
                  <a:cubicBezTo>
                    <a:pt x="257327" y="344164"/>
                    <a:pt x="247719" y="351222"/>
                    <a:pt x="239287" y="351222"/>
                  </a:cubicBezTo>
                  <a:lnTo>
                    <a:pt x="227181" y="351222"/>
                  </a:lnTo>
                  <a:cubicBezTo>
                    <a:pt x="222657" y="351222"/>
                    <a:pt x="218989" y="354890"/>
                    <a:pt x="218989" y="359414"/>
                  </a:cubicBezTo>
                  <a:cubicBezTo>
                    <a:pt x="218989" y="363938"/>
                    <a:pt x="222657" y="367605"/>
                    <a:pt x="227181" y="367605"/>
                  </a:cubicBezTo>
                  <a:lnTo>
                    <a:pt x="239288" y="367605"/>
                  </a:lnTo>
                  <a:cubicBezTo>
                    <a:pt x="254911" y="367605"/>
                    <a:pt x="270809" y="355929"/>
                    <a:pt x="275484" y="341021"/>
                  </a:cubicBezTo>
                  <a:lnTo>
                    <a:pt x="279829" y="327165"/>
                  </a:lnTo>
                  <a:lnTo>
                    <a:pt x="288460" y="327165"/>
                  </a:lnTo>
                  <a:lnTo>
                    <a:pt x="288460" y="373192"/>
                  </a:lnTo>
                  <a:cubicBezTo>
                    <a:pt x="288460" y="383731"/>
                    <a:pt x="297035" y="392306"/>
                    <a:pt x="307574" y="392306"/>
                  </a:cubicBezTo>
                  <a:lnTo>
                    <a:pt x="333860" y="392306"/>
                  </a:lnTo>
                  <a:cubicBezTo>
                    <a:pt x="338383" y="392306"/>
                    <a:pt x="342051" y="388638"/>
                    <a:pt x="342051" y="384114"/>
                  </a:cubicBezTo>
                  <a:cubicBezTo>
                    <a:pt x="342051" y="379590"/>
                    <a:pt x="338383" y="375923"/>
                    <a:pt x="333860" y="375923"/>
                  </a:cubicBezTo>
                  <a:lnTo>
                    <a:pt x="307574" y="375923"/>
                  </a:lnTo>
                  <a:cubicBezTo>
                    <a:pt x="306094" y="375923"/>
                    <a:pt x="304844" y="374672"/>
                    <a:pt x="304844" y="373192"/>
                  </a:cubicBezTo>
                  <a:lnTo>
                    <a:pt x="304844" y="327165"/>
                  </a:lnTo>
                  <a:lnTo>
                    <a:pt x="333786" y="327165"/>
                  </a:lnTo>
                  <a:lnTo>
                    <a:pt x="338131" y="341021"/>
                  </a:lnTo>
                  <a:cubicBezTo>
                    <a:pt x="342805" y="355929"/>
                    <a:pt x="358704" y="367605"/>
                    <a:pt x="374327" y="367605"/>
                  </a:cubicBezTo>
                  <a:lnTo>
                    <a:pt x="471527" y="367605"/>
                  </a:lnTo>
                  <a:cubicBezTo>
                    <a:pt x="458203" y="445873"/>
                    <a:pt x="389850" y="505658"/>
                    <a:pt x="307764" y="505658"/>
                  </a:cubicBezTo>
                  <a:close/>
                  <a:moveTo>
                    <a:pt x="164886" y="315832"/>
                  </a:moveTo>
                  <a:lnTo>
                    <a:pt x="164886" y="284745"/>
                  </a:lnTo>
                  <a:lnTo>
                    <a:pt x="207373" y="284745"/>
                  </a:lnTo>
                  <a:cubicBezTo>
                    <a:pt x="209888" y="284745"/>
                    <a:pt x="212012" y="286869"/>
                    <a:pt x="212012" y="289383"/>
                  </a:cubicBezTo>
                  <a:lnTo>
                    <a:pt x="212012" y="311194"/>
                  </a:lnTo>
                  <a:cubicBezTo>
                    <a:pt x="212012" y="313708"/>
                    <a:pt x="209888" y="315832"/>
                    <a:pt x="207373" y="315832"/>
                  </a:cubicBezTo>
                  <a:lnTo>
                    <a:pt x="164886" y="315832"/>
                  </a:lnTo>
                  <a:close/>
                  <a:moveTo>
                    <a:pt x="325822" y="301771"/>
                  </a:moveTo>
                  <a:lnTo>
                    <a:pt x="328646" y="310781"/>
                  </a:lnTo>
                  <a:lnTo>
                    <a:pt x="284963" y="310781"/>
                  </a:lnTo>
                  <a:lnTo>
                    <a:pt x="287788" y="301771"/>
                  </a:lnTo>
                  <a:lnTo>
                    <a:pt x="325822" y="301771"/>
                  </a:lnTo>
                  <a:close/>
                  <a:moveTo>
                    <a:pt x="292925" y="285388"/>
                  </a:moveTo>
                  <a:lnTo>
                    <a:pt x="301432" y="258258"/>
                  </a:lnTo>
                  <a:cubicBezTo>
                    <a:pt x="301713" y="257355"/>
                    <a:pt x="301948" y="256452"/>
                    <a:pt x="302138" y="255552"/>
                  </a:cubicBezTo>
                  <a:lnTo>
                    <a:pt x="311473" y="255552"/>
                  </a:lnTo>
                  <a:cubicBezTo>
                    <a:pt x="311664" y="256452"/>
                    <a:pt x="311898" y="257355"/>
                    <a:pt x="312181" y="258258"/>
                  </a:cubicBezTo>
                  <a:lnTo>
                    <a:pt x="320687" y="285388"/>
                  </a:lnTo>
                  <a:lnTo>
                    <a:pt x="292925" y="285388"/>
                  </a:lnTo>
                  <a:close/>
                  <a:moveTo>
                    <a:pt x="500357" y="337570"/>
                  </a:moveTo>
                  <a:cubicBezTo>
                    <a:pt x="500357" y="345098"/>
                    <a:pt x="494233" y="351222"/>
                    <a:pt x="486704" y="351222"/>
                  </a:cubicBezTo>
                  <a:lnTo>
                    <a:pt x="374324" y="351222"/>
                  </a:lnTo>
                  <a:cubicBezTo>
                    <a:pt x="365892" y="351222"/>
                    <a:pt x="356284" y="344166"/>
                    <a:pt x="353762" y="336119"/>
                  </a:cubicBezTo>
                  <a:lnTo>
                    <a:pt x="328503" y="255552"/>
                  </a:lnTo>
                  <a:lnTo>
                    <a:pt x="500294" y="255552"/>
                  </a:lnTo>
                  <a:cubicBezTo>
                    <a:pt x="500333" y="255966"/>
                    <a:pt x="500357" y="256385"/>
                    <a:pt x="500357" y="256807"/>
                  </a:cubicBezTo>
                  <a:lnTo>
                    <a:pt x="500357" y="337570"/>
                  </a:lnTo>
                  <a:close/>
                  <a:moveTo>
                    <a:pt x="513518" y="236439"/>
                  </a:moveTo>
                  <a:cubicBezTo>
                    <a:pt x="513518" y="237919"/>
                    <a:pt x="512267" y="239169"/>
                    <a:pt x="510787" y="239169"/>
                  </a:cubicBezTo>
                  <a:lnTo>
                    <a:pt x="102825" y="239169"/>
                  </a:lnTo>
                  <a:cubicBezTo>
                    <a:pt x="101346" y="239169"/>
                    <a:pt x="100095" y="237919"/>
                    <a:pt x="100095" y="236439"/>
                  </a:cubicBezTo>
                  <a:lnTo>
                    <a:pt x="100095" y="228773"/>
                  </a:lnTo>
                  <a:cubicBezTo>
                    <a:pt x="100095" y="227293"/>
                    <a:pt x="101346" y="226043"/>
                    <a:pt x="102825" y="226043"/>
                  </a:cubicBezTo>
                  <a:lnTo>
                    <a:pt x="510787" y="226043"/>
                  </a:lnTo>
                  <a:cubicBezTo>
                    <a:pt x="512267" y="226043"/>
                    <a:pt x="513518" y="227293"/>
                    <a:pt x="513518" y="228773"/>
                  </a:cubicBezTo>
                  <a:lnTo>
                    <a:pt x="513518" y="236439"/>
                  </a:lnTo>
                  <a:close/>
                  <a:moveTo>
                    <a:pt x="514151" y="349743"/>
                  </a:moveTo>
                  <a:cubicBezTo>
                    <a:pt x="515809" y="346019"/>
                    <a:pt x="516739" y="341902"/>
                    <a:pt x="516739" y="337570"/>
                  </a:cubicBezTo>
                  <a:lnTo>
                    <a:pt x="516739" y="310568"/>
                  </a:lnTo>
                  <a:lnTo>
                    <a:pt x="519931" y="310568"/>
                  </a:lnTo>
                  <a:cubicBezTo>
                    <a:pt x="524455" y="310568"/>
                    <a:pt x="528123" y="306900"/>
                    <a:pt x="528123" y="302376"/>
                  </a:cubicBezTo>
                  <a:cubicBezTo>
                    <a:pt x="528123" y="297852"/>
                    <a:pt x="524455" y="294185"/>
                    <a:pt x="519931" y="294185"/>
                  </a:cubicBezTo>
                  <a:lnTo>
                    <a:pt x="516739" y="294185"/>
                  </a:lnTo>
                  <a:lnTo>
                    <a:pt x="516739" y="256807"/>
                  </a:lnTo>
                  <a:cubicBezTo>
                    <a:pt x="516739" y="256627"/>
                    <a:pt x="516719" y="256452"/>
                    <a:pt x="516715" y="256273"/>
                  </a:cubicBezTo>
                  <a:cubicBezTo>
                    <a:pt x="532222" y="264400"/>
                    <a:pt x="542830" y="280635"/>
                    <a:pt x="542830" y="299307"/>
                  </a:cubicBezTo>
                  <a:lnTo>
                    <a:pt x="542830" y="305444"/>
                  </a:lnTo>
                  <a:lnTo>
                    <a:pt x="542831" y="305444"/>
                  </a:lnTo>
                  <a:cubicBezTo>
                    <a:pt x="542831" y="325132"/>
                    <a:pt x="531046" y="342121"/>
                    <a:pt x="514151" y="3497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3267045" y="1414366"/>
              <a:ext cx="77373" cy="13393"/>
            </a:xfrm>
            <a:custGeom>
              <a:rect b="b" l="l" r="r" t="t"/>
              <a:pathLst>
                <a:path extrusionOk="0" h="16383" w="94646">
                  <a:moveTo>
                    <a:pt x="8645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6455" y="16383"/>
                  </a:lnTo>
                  <a:cubicBezTo>
                    <a:pt x="90979" y="16383"/>
                    <a:pt x="94647" y="12716"/>
                    <a:pt x="94647" y="8192"/>
                  </a:cubicBezTo>
                  <a:cubicBezTo>
                    <a:pt x="94647" y="3668"/>
                    <a:pt x="90979" y="0"/>
                    <a:pt x="86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267045" y="1434877"/>
              <a:ext cx="77373" cy="13393"/>
            </a:xfrm>
            <a:custGeom>
              <a:rect b="b" l="l" r="r" t="t"/>
              <a:pathLst>
                <a:path extrusionOk="0" h="16383" w="94646">
                  <a:moveTo>
                    <a:pt x="8645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6455" y="16383"/>
                  </a:lnTo>
                  <a:cubicBezTo>
                    <a:pt x="90979" y="16383"/>
                    <a:pt x="94647" y="12716"/>
                    <a:pt x="94647" y="8192"/>
                  </a:cubicBezTo>
                  <a:cubicBezTo>
                    <a:pt x="94647" y="3668"/>
                    <a:pt x="90979" y="0"/>
                    <a:pt x="86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3291594" y="1455387"/>
              <a:ext cx="52833" cy="13393"/>
            </a:xfrm>
            <a:custGeom>
              <a:rect b="b" l="l" r="r" t="t"/>
              <a:pathLst>
                <a:path extrusionOk="0" h="16383" w="64627">
                  <a:moveTo>
                    <a:pt x="5643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6436" y="16383"/>
                  </a:lnTo>
                  <a:cubicBezTo>
                    <a:pt x="60960" y="16383"/>
                    <a:pt x="64627" y="12716"/>
                    <a:pt x="64627" y="8192"/>
                  </a:cubicBezTo>
                  <a:cubicBezTo>
                    <a:pt x="64627" y="3668"/>
                    <a:pt x="60960" y="0"/>
                    <a:pt x="56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3098018" y="1435002"/>
              <a:ext cx="20931" cy="13393"/>
            </a:xfrm>
            <a:custGeom>
              <a:rect b="b" l="l" r="r" t="t"/>
              <a:pathLst>
                <a:path extrusionOk="0" h="16383" w="25604">
                  <a:moveTo>
                    <a:pt x="174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7413" y="16383"/>
                  </a:lnTo>
                  <a:cubicBezTo>
                    <a:pt x="21937" y="16383"/>
                    <a:pt x="25605" y="12716"/>
                    <a:pt x="25605" y="8192"/>
                  </a:cubicBezTo>
                  <a:cubicBezTo>
                    <a:pt x="25605" y="3667"/>
                    <a:pt x="21937" y="0"/>
                    <a:pt x="17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3040061" y="1435002"/>
              <a:ext cx="29413" cy="13393"/>
            </a:xfrm>
            <a:custGeom>
              <a:rect b="b" l="l" r="r" t="t"/>
              <a:pathLst>
                <a:path extrusionOk="0" h="16383" w="35979">
                  <a:moveTo>
                    <a:pt x="2778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27788" y="16383"/>
                  </a:lnTo>
                  <a:cubicBezTo>
                    <a:pt x="32312" y="16383"/>
                    <a:pt x="35980" y="12716"/>
                    <a:pt x="35980" y="8192"/>
                  </a:cubicBezTo>
                  <a:cubicBezTo>
                    <a:pt x="35980" y="3667"/>
                    <a:pt x="32312" y="0"/>
                    <a:pt x="27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3366114" y="1345475"/>
              <a:ext cx="42760" cy="42759"/>
            </a:xfrm>
            <a:custGeom>
              <a:rect b="b" l="l" r="r" t="t"/>
              <a:pathLst>
                <a:path extrusionOk="0" h="52305" w="52306">
                  <a:moveTo>
                    <a:pt x="3865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5923" y="16383"/>
                  </a:lnTo>
                  <a:lnTo>
                    <a:pt x="35923" y="44114"/>
                  </a:lnTo>
                  <a:cubicBezTo>
                    <a:pt x="35923" y="48638"/>
                    <a:pt x="39591" y="52306"/>
                    <a:pt x="44115" y="52306"/>
                  </a:cubicBezTo>
                  <a:cubicBezTo>
                    <a:pt x="48639" y="52306"/>
                    <a:pt x="52306" y="48638"/>
                    <a:pt x="52306" y="44114"/>
                  </a:cubicBezTo>
                  <a:lnTo>
                    <a:pt x="52306" y="13653"/>
                  </a:lnTo>
                  <a:cubicBezTo>
                    <a:pt x="52306" y="6124"/>
                    <a:pt x="46182" y="0"/>
                    <a:pt x="38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3148446" y="1530829"/>
              <a:ext cx="112053" cy="48006"/>
            </a:xfrm>
            <a:custGeom>
              <a:rect b="b" l="l" r="r" t="t"/>
              <a:pathLst>
                <a:path extrusionOk="0" h="58723" w="137068">
                  <a:moveTo>
                    <a:pt x="131660" y="491"/>
                  </a:moveTo>
                  <a:cubicBezTo>
                    <a:pt x="127406" y="-1048"/>
                    <a:pt x="122709" y="1155"/>
                    <a:pt x="121172" y="5409"/>
                  </a:cubicBezTo>
                  <a:cubicBezTo>
                    <a:pt x="113185" y="27499"/>
                    <a:pt x="92032" y="42341"/>
                    <a:pt x="68534" y="42341"/>
                  </a:cubicBezTo>
                  <a:cubicBezTo>
                    <a:pt x="45037" y="42341"/>
                    <a:pt x="23884" y="27499"/>
                    <a:pt x="15897" y="5409"/>
                  </a:cubicBezTo>
                  <a:cubicBezTo>
                    <a:pt x="14359" y="1153"/>
                    <a:pt x="9662" y="-1047"/>
                    <a:pt x="5409" y="491"/>
                  </a:cubicBezTo>
                  <a:cubicBezTo>
                    <a:pt x="1155" y="2028"/>
                    <a:pt x="-1048" y="6725"/>
                    <a:pt x="491" y="10979"/>
                  </a:cubicBezTo>
                  <a:cubicBezTo>
                    <a:pt x="10815" y="39537"/>
                    <a:pt x="38160" y="58724"/>
                    <a:pt x="68534" y="58724"/>
                  </a:cubicBezTo>
                  <a:cubicBezTo>
                    <a:pt x="98910" y="58724"/>
                    <a:pt x="126255" y="39537"/>
                    <a:pt x="136578" y="10979"/>
                  </a:cubicBezTo>
                  <a:cubicBezTo>
                    <a:pt x="138117" y="6725"/>
                    <a:pt x="135915" y="2029"/>
                    <a:pt x="131660" y="4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2985629" y="1289744"/>
              <a:ext cx="59435" cy="13393"/>
            </a:xfrm>
            <a:custGeom>
              <a:rect b="b" l="l" r="r" t="t"/>
              <a:pathLst>
                <a:path extrusionOk="0" h="16383" w="72703">
                  <a:moveTo>
                    <a:pt x="64512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4512" y="16383"/>
                  </a:lnTo>
                  <a:cubicBezTo>
                    <a:pt x="69036" y="16383"/>
                    <a:pt x="72703" y="12716"/>
                    <a:pt x="72703" y="8192"/>
                  </a:cubicBezTo>
                  <a:cubicBezTo>
                    <a:pt x="72703" y="3668"/>
                    <a:pt x="69036" y="0"/>
                    <a:pt x="6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2985629" y="1311773"/>
              <a:ext cx="45422" cy="13393"/>
            </a:xfrm>
            <a:custGeom>
              <a:rect b="b" l="l" r="r" t="t"/>
              <a:pathLst>
                <a:path extrusionOk="0" h="16383" w="55562">
                  <a:moveTo>
                    <a:pt x="4737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7370" y="16383"/>
                  </a:lnTo>
                  <a:cubicBezTo>
                    <a:pt x="51894" y="16383"/>
                    <a:pt x="55562" y="12716"/>
                    <a:pt x="55562" y="8192"/>
                  </a:cubicBezTo>
                  <a:cubicBezTo>
                    <a:pt x="55562" y="3668"/>
                    <a:pt x="51894" y="0"/>
                    <a:pt x="47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1929" name="Google Shape;1929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0" name="Google Shape;1930;p31"/>
          <p:cNvSpPr/>
          <p:nvPr/>
        </p:nvSpPr>
        <p:spPr>
          <a:xfrm>
            <a:off x="3711793" y="1624508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1" name="Google Shape;1931;p31"/>
          <p:cNvSpPr/>
          <p:nvPr/>
        </p:nvSpPr>
        <p:spPr>
          <a:xfrm>
            <a:off x="3711806" y="3364895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2" name="Google Shape;1932;p31"/>
          <p:cNvSpPr txBox="1"/>
          <p:nvPr/>
        </p:nvSpPr>
        <p:spPr>
          <a:xfrm>
            <a:off x="4695775" y="1264413"/>
            <a:ext cx="1540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33" name="Google Shape;1933;p31"/>
          <p:cNvSpPr txBox="1"/>
          <p:nvPr/>
        </p:nvSpPr>
        <p:spPr>
          <a:xfrm>
            <a:off x="4695775" y="2154363"/>
            <a:ext cx="3995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a the biggest planet in the Solar System,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34" name="Google Shape;1934;p31"/>
          <p:cNvGrpSpPr/>
          <p:nvPr/>
        </p:nvGrpSpPr>
        <p:grpSpPr>
          <a:xfrm>
            <a:off x="452791" y="1049865"/>
            <a:ext cx="2605603" cy="3403796"/>
            <a:chOff x="5787760" y="2034420"/>
            <a:chExt cx="668549" cy="873328"/>
          </a:xfrm>
        </p:grpSpPr>
        <p:grpSp>
          <p:nvGrpSpPr>
            <p:cNvPr id="1935" name="Google Shape;1935;p31"/>
            <p:cNvGrpSpPr/>
            <p:nvPr/>
          </p:nvGrpSpPr>
          <p:grpSpPr>
            <a:xfrm>
              <a:off x="6031001" y="2034420"/>
              <a:ext cx="425308" cy="840419"/>
              <a:chOff x="6031001" y="2034420"/>
              <a:chExt cx="425308" cy="840419"/>
            </a:xfrm>
          </p:grpSpPr>
          <p:grpSp>
            <p:nvGrpSpPr>
              <p:cNvPr id="1936" name="Google Shape;1936;p31"/>
              <p:cNvGrpSpPr/>
              <p:nvPr/>
            </p:nvGrpSpPr>
            <p:grpSpPr>
              <a:xfrm>
                <a:off x="6031001" y="2034420"/>
                <a:ext cx="276444" cy="240511"/>
                <a:chOff x="6031001" y="2034420"/>
                <a:chExt cx="276444" cy="240511"/>
              </a:xfrm>
            </p:grpSpPr>
            <p:sp>
              <p:nvSpPr>
                <p:cNvPr id="1937" name="Google Shape;1937;p31"/>
                <p:cNvSpPr/>
                <p:nvPr/>
              </p:nvSpPr>
              <p:spPr>
                <a:xfrm>
                  <a:off x="6079371" y="2253625"/>
                  <a:ext cx="21827" cy="21306"/>
                </a:xfrm>
                <a:custGeom>
                  <a:rect b="b" l="l" r="r" t="t"/>
                  <a:pathLst>
                    <a:path extrusionOk="0" h="21306" w="21827">
                      <a:moveTo>
                        <a:pt x="17974" y="19033"/>
                      </a:moveTo>
                      <a:cubicBezTo>
                        <a:pt x="15886" y="20732"/>
                        <a:pt x="13090" y="21581"/>
                        <a:pt x="10082" y="21227"/>
                      </a:cubicBezTo>
                      <a:cubicBezTo>
                        <a:pt x="4031" y="20555"/>
                        <a:pt x="-427" y="15247"/>
                        <a:pt x="33" y="9408"/>
                      </a:cubicBezTo>
                      <a:cubicBezTo>
                        <a:pt x="280" y="6471"/>
                        <a:pt x="1696" y="3959"/>
                        <a:pt x="3854" y="2260"/>
                      </a:cubicBezTo>
                      <a:cubicBezTo>
                        <a:pt x="5977" y="597"/>
                        <a:pt x="8773" y="-252"/>
                        <a:pt x="11745" y="66"/>
                      </a:cubicBezTo>
                      <a:cubicBezTo>
                        <a:pt x="17761" y="774"/>
                        <a:pt x="22255" y="6046"/>
                        <a:pt x="21795" y="11885"/>
                      </a:cubicBezTo>
                      <a:cubicBezTo>
                        <a:pt x="21548" y="14822"/>
                        <a:pt x="20097" y="17370"/>
                        <a:pt x="17974" y="190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31"/>
                <p:cNvSpPr/>
                <p:nvPr/>
              </p:nvSpPr>
              <p:spPr>
                <a:xfrm>
                  <a:off x="6082552" y="2175203"/>
                  <a:ext cx="58318" cy="67872"/>
                </a:xfrm>
                <a:custGeom>
                  <a:rect b="b" l="l" r="r" t="t"/>
                  <a:pathLst>
                    <a:path extrusionOk="0" h="67872" w="58318">
                      <a:moveTo>
                        <a:pt x="58318" y="60689"/>
                      </a:moveTo>
                      <a:lnTo>
                        <a:pt x="57858" y="60795"/>
                      </a:lnTo>
                      <a:lnTo>
                        <a:pt x="52160" y="62140"/>
                      </a:lnTo>
                      <a:lnTo>
                        <a:pt x="41403" y="64652"/>
                      </a:lnTo>
                      <a:lnTo>
                        <a:pt x="34007" y="66421"/>
                      </a:lnTo>
                      <a:lnTo>
                        <a:pt x="27885" y="67872"/>
                      </a:lnTo>
                      <a:lnTo>
                        <a:pt x="26222" y="64617"/>
                      </a:lnTo>
                      <a:lnTo>
                        <a:pt x="23002" y="58176"/>
                      </a:lnTo>
                      <a:lnTo>
                        <a:pt x="9095" y="30574"/>
                      </a:lnTo>
                      <a:lnTo>
                        <a:pt x="8953" y="30291"/>
                      </a:lnTo>
                      <a:lnTo>
                        <a:pt x="1274" y="15039"/>
                      </a:lnTo>
                      <a:lnTo>
                        <a:pt x="0" y="12527"/>
                      </a:lnTo>
                      <a:lnTo>
                        <a:pt x="11642" y="9767"/>
                      </a:lnTo>
                      <a:lnTo>
                        <a:pt x="22471" y="7254"/>
                      </a:lnTo>
                      <a:lnTo>
                        <a:pt x="22507" y="7219"/>
                      </a:lnTo>
                      <a:lnTo>
                        <a:pt x="22542" y="7219"/>
                      </a:lnTo>
                      <a:lnTo>
                        <a:pt x="41474" y="2725"/>
                      </a:lnTo>
                      <a:lnTo>
                        <a:pt x="46994" y="1416"/>
                      </a:lnTo>
                      <a:lnTo>
                        <a:pt x="53045" y="35"/>
                      </a:lnTo>
                      <a:lnTo>
                        <a:pt x="53151" y="0"/>
                      </a:lnTo>
                      <a:lnTo>
                        <a:pt x="53930" y="852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31"/>
                <p:cNvSpPr/>
                <p:nvPr/>
              </p:nvSpPr>
              <p:spPr>
                <a:xfrm>
                  <a:off x="6083225" y="2226337"/>
                  <a:ext cx="49789" cy="46321"/>
                </a:xfrm>
                <a:custGeom>
                  <a:rect b="b" l="l" r="r" t="t"/>
                  <a:pathLst>
                    <a:path extrusionOk="0" h="46321" w="49789">
                      <a:moveTo>
                        <a:pt x="49789" y="24346"/>
                      </a:moveTo>
                      <a:lnTo>
                        <a:pt x="47135" y="25974"/>
                      </a:lnTo>
                      <a:lnTo>
                        <a:pt x="14119" y="46321"/>
                      </a:lnTo>
                      <a:lnTo>
                        <a:pt x="0" y="29513"/>
                      </a:lnTo>
                      <a:lnTo>
                        <a:pt x="22329" y="7042"/>
                      </a:lnTo>
                      <a:lnTo>
                        <a:pt x="29336" y="0"/>
                      </a:lnTo>
                      <a:lnTo>
                        <a:pt x="29477" y="177"/>
                      </a:lnTo>
                      <a:lnTo>
                        <a:pt x="33441" y="4919"/>
                      </a:lnTo>
                      <a:lnTo>
                        <a:pt x="40730" y="13518"/>
                      </a:lnTo>
                      <a:lnTo>
                        <a:pt x="45614" y="194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31"/>
                <p:cNvSpPr/>
                <p:nvPr/>
              </p:nvSpPr>
              <p:spPr>
                <a:xfrm>
                  <a:off x="6108457" y="2221777"/>
                  <a:ext cx="32118" cy="31420"/>
                </a:xfrm>
                <a:custGeom>
                  <a:rect b="b" l="l" r="r" t="t"/>
                  <a:pathLst>
                    <a:path extrusionOk="0" h="31420" w="32118">
                      <a:moveTo>
                        <a:pt x="21903" y="30534"/>
                      </a:moveTo>
                      <a:cubicBezTo>
                        <a:pt x="19709" y="31313"/>
                        <a:pt x="17303" y="31596"/>
                        <a:pt x="14790" y="31313"/>
                      </a:cubicBezTo>
                      <a:cubicBezTo>
                        <a:pt x="7395" y="30499"/>
                        <a:pt x="1556" y="24837"/>
                        <a:pt x="317" y="18043"/>
                      </a:cubicBezTo>
                      <a:cubicBezTo>
                        <a:pt x="-1" y="16698"/>
                        <a:pt x="-72" y="15318"/>
                        <a:pt x="70" y="13902"/>
                      </a:cubicBezTo>
                      <a:cubicBezTo>
                        <a:pt x="353" y="10293"/>
                        <a:pt x="1874" y="7143"/>
                        <a:pt x="4245" y="4737"/>
                      </a:cubicBezTo>
                      <a:cubicBezTo>
                        <a:pt x="7430" y="1375"/>
                        <a:pt x="12136" y="-465"/>
                        <a:pt x="17303" y="101"/>
                      </a:cubicBezTo>
                      <a:cubicBezTo>
                        <a:pt x="24982" y="986"/>
                        <a:pt x="30962" y="7002"/>
                        <a:pt x="31953" y="14221"/>
                      </a:cubicBezTo>
                      <a:cubicBezTo>
                        <a:pt x="32130" y="15282"/>
                        <a:pt x="32165" y="16415"/>
                        <a:pt x="32059" y="17547"/>
                      </a:cubicBezTo>
                      <a:cubicBezTo>
                        <a:pt x="31564" y="23740"/>
                        <a:pt x="27495" y="28623"/>
                        <a:pt x="21903" y="305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31"/>
                <p:cNvSpPr/>
                <p:nvPr/>
              </p:nvSpPr>
              <p:spPr>
                <a:xfrm>
                  <a:off x="6115043" y="2227194"/>
                  <a:ext cx="19700" cy="19269"/>
                </a:xfrm>
                <a:custGeom>
                  <a:rect b="b" l="l" r="r" t="t"/>
                  <a:pathLst>
                    <a:path extrusionOk="0" h="19269" w="19700">
                      <a:moveTo>
                        <a:pt x="30" y="8520"/>
                      </a:moveTo>
                      <a:cubicBezTo>
                        <a:pt x="455" y="3248"/>
                        <a:pt x="5197" y="-539"/>
                        <a:pt x="10611" y="63"/>
                      </a:cubicBezTo>
                      <a:cubicBezTo>
                        <a:pt x="16025" y="700"/>
                        <a:pt x="20095" y="5477"/>
                        <a:pt x="19670" y="10750"/>
                      </a:cubicBezTo>
                      <a:cubicBezTo>
                        <a:pt x="19245" y="16022"/>
                        <a:pt x="14504" y="19809"/>
                        <a:pt x="9089" y="19207"/>
                      </a:cubicBezTo>
                      <a:cubicBezTo>
                        <a:pt x="3675" y="18606"/>
                        <a:pt x="-394" y="13793"/>
                        <a:pt x="30" y="852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31"/>
                <p:cNvSpPr/>
                <p:nvPr/>
              </p:nvSpPr>
              <p:spPr>
                <a:xfrm>
                  <a:off x="6031001" y="2225776"/>
                  <a:ext cx="21818" cy="21362"/>
                </a:xfrm>
                <a:custGeom>
                  <a:rect b="b" l="l" r="r" t="t"/>
                  <a:pathLst>
                    <a:path extrusionOk="0" h="21362" w="21818">
                      <a:moveTo>
                        <a:pt x="17473" y="19457"/>
                      </a:moveTo>
                      <a:cubicBezTo>
                        <a:pt x="22286" y="16096"/>
                        <a:pt x="23242" y="9443"/>
                        <a:pt x="19632" y="4595"/>
                      </a:cubicBezTo>
                      <a:cubicBezTo>
                        <a:pt x="16023" y="-253"/>
                        <a:pt x="9158" y="-1456"/>
                        <a:pt x="4345" y="1906"/>
                      </a:cubicBezTo>
                      <a:cubicBezTo>
                        <a:pt x="-468" y="5267"/>
                        <a:pt x="-1423" y="11920"/>
                        <a:pt x="2186" y="16768"/>
                      </a:cubicBezTo>
                      <a:cubicBezTo>
                        <a:pt x="5796" y="21616"/>
                        <a:pt x="12661" y="22819"/>
                        <a:pt x="17473" y="194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31"/>
                <p:cNvSpPr/>
                <p:nvPr/>
              </p:nvSpPr>
              <p:spPr>
                <a:xfrm>
                  <a:off x="6040867" y="2152272"/>
                  <a:ext cx="70986" cy="56088"/>
                </a:xfrm>
                <a:custGeom>
                  <a:rect b="b" l="l" r="r" t="t"/>
                  <a:pathLst>
                    <a:path extrusionOk="0" h="56088" w="70986">
                      <a:moveTo>
                        <a:pt x="70986" y="52302"/>
                      </a:moveTo>
                      <a:lnTo>
                        <a:pt x="70243" y="52337"/>
                      </a:lnTo>
                      <a:lnTo>
                        <a:pt x="69075" y="52373"/>
                      </a:lnTo>
                      <a:lnTo>
                        <a:pt x="50780" y="53505"/>
                      </a:lnTo>
                      <a:lnTo>
                        <a:pt x="50462" y="53541"/>
                      </a:lnTo>
                      <a:lnTo>
                        <a:pt x="19993" y="55416"/>
                      </a:lnTo>
                      <a:lnTo>
                        <a:pt x="9165" y="56088"/>
                      </a:lnTo>
                      <a:lnTo>
                        <a:pt x="9165" y="56017"/>
                      </a:lnTo>
                      <a:lnTo>
                        <a:pt x="7325" y="50037"/>
                      </a:lnTo>
                      <a:lnTo>
                        <a:pt x="5096" y="42783"/>
                      </a:lnTo>
                      <a:lnTo>
                        <a:pt x="1840" y="32167"/>
                      </a:lnTo>
                      <a:lnTo>
                        <a:pt x="35" y="26186"/>
                      </a:lnTo>
                      <a:lnTo>
                        <a:pt x="0" y="26151"/>
                      </a:lnTo>
                      <a:lnTo>
                        <a:pt x="53399" y="778"/>
                      </a:lnTo>
                      <a:lnTo>
                        <a:pt x="54991" y="0"/>
                      </a:lnTo>
                      <a:lnTo>
                        <a:pt x="58565" y="11571"/>
                      </a:lnTo>
                      <a:lnTo>
                        <a:pt x="64192" y="30150"/>
                      </a:lnTo>
                      <a:lnTo>
                        <a:pt x="64227" y="30150"/>
                      </a:lnTo>
                      <a:lnTo>
                        <a:pt x="67483" y="40907"/>
                      </a:lnTo>
                      <a:lnTo>
                        <a:pt x="70951" y="522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4" name="Google Shape;1944;p31"/>
                <p:cNvSpPr/>
                <p:nvPr/>
              </p:nvSpPr>
              <p:spPr>
                <a:xfrm>
                  <a:off x="6031100" y="2192649"/>
                  <a:ext cx="32272" cy="45684"/>
                </a:xfrm>
                <a:custGeom>
                  <a:rect b="b" l="l" r="r" t="t"/>
                  <a:pathLst>
                    <a:path extrusionOk="0" h="45684" w="32272">
                      <a:moveTo>
                        <a:pt x="956" y="0"/>
                      </a:moveTo>
                      <a:lnTo>
                        <a:pt x="0" y="41934"/>
                      </a:lnTo>
                      <a:lnTo>
                        <a:pt x="21586" y="45685"/>
                      </a:lnTo>
                      <a:lnTo>
                        <a:pt x="32273" y="545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31"/>
                <p:cNvSpPr/>
                <p:nvPr/>
              </p:nvSpPr>
              <p:spPr>
                <a:xfrm>
                  <a:off x="6032064" y="2177039"/>
                  <a:ext cx="32078" cy="31380"/>
                </a:xfrm>
                <a:custGeom>
                  <a:rect b="b" l="l" r="r" t="t"/>
                  <a:pathLst>
                    <a:path extrusionOk="0" h="31380" w="32078">
                      <a:moveTo>
                        <a:pt x="25682" y="28597"/>
                      </a:moveTo>
                      <a:cubicBezTo>
                        <a:pt x="32760" y="23643"/>
                        <a:pt x="34175" y="13876"/>
                        <a:pt x="28867" y="6763"/>
                      </a:cubicBezTo>
                      <a:cubicBezTo>
                        <a:pt x="23524" y="-350"/>
                        <a:pt x="13474" y="-2155"/>
                        <a:pt x="6396" y="2800"/>
                      </a:cubicBezTo>
                      <a:cubicBezTo>
                        <a:pt x="-681" y="7718"/>
                        <a:pt x="-2097" y="17520"/>
                        <a:pt x="3211" y="24633"/>
                      </a:cubicBezTo>
                      <a:cubicBezTo>
                        <a:pt x="8555" y="31746"/>
                        <a:pt x="18605" y="33515"/>
                        <a:pt x="25682" y="2859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31"/>
                <p:cNvSpPr/>
                <p:nvPr/>
              </p:nvSpPr>
              <p:spPr>
                <a:xfrm>
                  <a:off x="6038239" y="2183070"/>
                  <a:ext cx="19728" cy="19298"/>
                </a:xfrm>
                <a:custGeom>
                  <a:rect b="b" l="l" r="r" t="t"/>
                  <a:pathLst>
                    <a:path extrusionOk="0" h="19298" w="19728">
                      <a:moveTo>
                        <a:pt x="15792" y="17576"/>
                      </a:moveTo>
                      <a:cubicBezTo>
                        <a:pt x="20144" y="14533"/>
                        <a:pt x="21029" y="8552"/>
                        <a:pt x="17738" y="4164"/>
                      </a:cubicBezTo>
                      <a:cubicBezTo>
                        <a:pt x="14482" y="-224"/>
                        <a:pt x="8290" y="-1321"/>
                        <a:pt x="3937" y="1723"/>
                      </a:cubicBezTo>
                      <a:cubicBezTo>
                        <a:pt x="-415" y="4766"/>
                        <a:pt x="-1300" y="10746"/>
                        <a:pt x="1991" y="15134"/>
                      </a:cubicBezTo>
                      <a:cubicBezTo>
                        <a:pt x="5282" y="19522"/>
                        <a:pt x="11439" y="20619"/>
                        <a:pt x="15792" y="175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31"/>
                <p:cNvSpPr/>
                <p:nvPr/>
              </p:nvSpPr>
              <p:spPr>
                <a:xfrm>
                  <a:off x="6226102" y="2034420"/>
                  <a:ext cx="81343" cy="79624"/>
                </a:xfrm>
                <a:custGeom>
                  <a:rect b="b" l="l" r="r" t="t"/>
                  <a:pathLst>
                    <a:path extrusionOk="0" h="79624" w="81343">
                      <a:moveTo>
                        <a:pt x="33845" y="78749"/>
                      </a:moveTo>
                      <a:cubicBezTo>
                        <a:pt x="29952" y="77935"/>
                        <a:pt x="26272" y="76626"/>
                        <a:pt x="22910" y="74892"/>
                      </a:cubicBezTo>
                      <a:cubicBezTo>
                        <a:pt x="15833" y="71282"/>
                        <a:pt x="10029" y="65797"/>
                        <a:pt x="6031" y="59286"/>
                      </a:cubicBezTo>
                      <a:cubicBezTo>
                        <a:pt x="2881" y="54226"/>
                        <a:pt x="935" y="48528"/>
                        <a:pt x="227" y="42548"/>
                      </a:cubicBezTo>
                      <a:cubicBezTo>
                        <a:pt x="-162" y="38974"/>
                        <a:pt x="-56" y="35329"/>
                        <a:pt x="581" y="31614"/>
                      </a:cubicBezTo>
                      <a:cubicBezTo>
                        <a:pt x="4297" y="10098"/>
                        <a:pt x="25352" y="-3667"/>
                        <a:pt x="47469" y="862"/>
                      </a:cubicBezTo>
                      <a:cubicBezTo>
                        <a:pt x="57236" y="2844"/>
                        <a:pt x="65623" y="8117"/>
                        <a:pt x="71568" y="15159"/>
                      </a:cubicBezTo>
                      <a:cubicBezTo>
                        <a:pt x="79140" y="24111"/>
                        <a:pt x="82856" y="35966"/>
                        <a:pt x="80768" y="47998"/>
                      </a:cubicBezTo>
                      <a:cubicBezTo>
                        <a:pt x="77017" y="69584"/>
                        <a:pt x="56033" y="83314"/>
                        <a:pt x="33845" y="78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31"/>
                <p:cNvSpPr/>
                <p:nvPr/>
              </p:nvSpPr>
              <p:spPr>
                <a:xfrm>
                  <a:off x="6079966" y="2150016"/>
                  <a:ext cx="55874" cy="54655"/>
                </a:xfrm>
                <a:custGeom>
                  <a:rect b="b" l="l" r="r" t="t"/>
                  <a:pathLst>
                    <a:path extrusionOk="0" h="54655" w="55874">
                      <a:moveTo>
                        <a:pt x="14653" y="50842"/>
                      </a:moveTo>
                      <a:cubicBezTo>
                        <a:pt x="28242" y="58521"/>
                        <a:pt x="45157" y="54239"/>
                        <a:pt x="52517" y="41252"/>
                      </a:cubicBezTo>
                      <a:cubicBezTo>
                        <a:pt x="59842" y="28265"/>
                        <a:pt x="54782" y="11492"/>
                        <a:pt x="41229" y="3813"/>
                      </a:cubicBezTo>
                      <a:cubicBezTo>
                        <a:pt x="27640" y="-3866"/>
                        <a:pt x="10725" y="416"/>
                        <a:pt x="3365" y="13403"/>
                      </a:cubicBezTo>
                      <a:cubicBezTo>
                        <a:pt x="-3961" y="26390"/>
                        <a:pt x="1065" y="43163"/>
                        <a:pt x="14653" y="508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9" name="Google Shape;1949;p31"/>
                <p:cNvSpPr/>
                <p:nvPr/>
              </p:nvSpPr>
              <p:spPr>
                <a:xfrm>
                  <a:off x="6091948" y="2161739"/>
                  <a:ext cx="32095" cy="31421"/>
                </a:xfrm>
                <a:custGeom>
                  <a:rect b="b" l="l" r="r" t="t"/>
                  <a:pathLst>
                    <a:path extrusionOk="0" h="31421" w="32095">
                      <a:moveTo>
                        <a:pt x="230" y="12473"/>
                      </a:moveTo>
                      <a:cubicBezTo>
                        <a:pt x="1716" y="3980"/>
                        <a:pt x="9997" y="-1434"/>
                        <a:pt x="18737" y="335"/>
                      </a:cubicBezTo>
                      <a:cubicBezTo>
                        <a:pt x="27478" y="2140"/>
                        <a:pt x="33352" y="10456"/>
                        <a:pt x="31866" y="18949"/>
                      </a:cubicBezTo>
                      <a:cubicBezTo>
                        <a:pt x="30379" y="27442"/>
                        <a:pt x="22099" y="32856"/>
                        <a:pt x="13358" y="31086"/>
                      </a:cubicBezTo>
                      <a:cubicBezTo>
                        <a:pt x="4618" y="29281"/>
                        <a:pt x="-1256" y="20966"/>
                        <a:pt x="230" y="1247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0" name="Google Shape;1950;p31"/>
                <p:cNvSpPr/>
                <p:nvPr/>
              </p:nvSpPr>
              <p:spPr>
                <a:xfrm>
                  <a:off x="6202221" y="2062932"/>
                  <a:ext cx="55550" cy="70473"/>
                </a:xfrm>
                <a:custGeom>
                  <a:rect b="b" l="l" r="r" t="t"/>
                  <a:pathLst>
                    <a:path extrusionOk="0" h="70473" w="55550">
                      <a:moveTo>
                        <a:pt x="51923" y="68143"/>
                      </a:moveTo>
                      <a:lnTo>
                        <a:pt x="50437" y="69134"/>
                      </a:lnTo>
                      <a:cubicBezTo>
                        <a:pt x="46614" y="71647"/>
                        <a:pt x="41271" y="70514"/>
                        <a:pt x="38617" y="66657"/>
                      </a:cubicBezTo>
                      <a:lnTo>
                        <a:pt x="38051" y="65879"/>
                      </a:lnTo>
                      <a:lnTo>
                        <a:pt x="18695" y="38242"/>
                      </a:lnTo>
                      <a:lnTo>
                        <a:pt x="1567" y="13789"/>
                      </a:lnTo>
                      <a:cubicBezTo>
                        <a:pt x="-1158" y="9932"/>
                        <a:pt x="-238" y="4765"/>
                        <a:pt x="3620" y="2288"/>
                      </a:cubicBezTo>
                      <a:lnTo>
                        <a:pt x="5106" y="1298"/>
                      </a:lnTo>
                      <a:cubicBezTo>
                        <a:pt x="8928" y="-1144"/>
                        <a:pt x="14271" y="-47"/>
                        <a:pt x="16961" y="3810"/>
                      </a:cubicBezTo>
                      <a:lnTo>
                        <a:pt x="24108" y="14037"/>
                      </a:lnTo>
                      <a:lnTo>
                        <a:pt x="33911" y="27979"/>
                      </a:lnTo>
                      <a:lnTo>
                        <a:pt x="46792" y="46381"/>
                      </a:lnTo>
                      <a:lnTo>
                        <a:pt x="54011" y="56643"/>
                      </a:lnTo>
                      <a:cubicBezTo>
                        <a:pt x="56700" y="60500"/>
                        <a:pt x="55780" y="65666"/>
                        <a:pt x="51923" y="6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31"/>
                <p:cNvSpPr/>
                <p:nvPr/>
              </p:nvSpPr>
              <p:spPr>
                <a:xfrm>
                  <a:off x="6165161" y="2087059"/>
                  <a:ext cx="55527" cy="70455"/>
                </a:xfrm>
                <a:custGeom>
                  <a:rect b="b" l="l" r="r" t="t"/>
                  <a:pathLst>
                    <a:path extrusionOk="0" h="70455" w="55527">
                      <a:moveTo>
                        <a:pt x="51933" y="68150"/>
                      </a:moveTo>
                      <a:lnTo>
                        <a:pt x="50411" y="69141"/>
                      </a:lnTo>
                      <a:cubicBezTo>
                        <a:pt x="46625" y="71618"/>
                        <a:pt x="41281" y="70486"/>
                        <a:pt x="38592" y="66664"/>
                      </a:cubicBezTo>
                      <a:lnTo>
                        <a:pt x="38061" y="65920"/>
                      </a:lnTo>
                      <a:lnTo>
                        <a:pt x="19093" y="38885"/>
                      </a:lnTo>
                      <a:lnTo>
                        <a:pt x="2073" y="14574"/>
                      </a:lnTo>
                      <a:lnTo>
                        <a:pt x="1542" y="13831"/>
                      </a:lnTo>
                      <a:cubicBezTo>
                        <a:pt x="-1148" y="10009"/>
                        <a:pt x="-228" y="4843"/>
                        <a:pt x="3594" y="2330"/>
                      </a:cubicBezTo>
                      <a:lnTo>
                        <a:pt x="5116" y="1339"/>
                      </a:lnTo>
                      <a:cubicBezTo>
                        <a:pt x="8937" y="-1173"/>
                        <a:pt x="14281" y="-41"/>
                        <a:pt x="16935" y="3816"/>
                      </a:cubicBezTo>
                      <a:lnTo>
                        <a:pt x="17466" y="4560"/>
                      </a:lnTo>
                      <a:lnTo>
                        <a:pt x="34345" y="28623"/>
                      </a:lnTo>
                      <a:lnTo>
                        <a:pt x="53455" y="55906"/>
                      </a:lnTo>
                      <a:lnTo>
                        <a:pt x="53985" y="56649"/>
                      </a:lnTo>
                      <a:cubicBezTo>
                        <a:pt x="56675" y="60471"/>
                        <a:pt x="55755" y="65638"/>
                        <a:pt x="51933" y="681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2" name="Google Shape;1952;p31"/>
                <p:cNvSpPr/>
                <p:nvPr/>
              </p:nvSpPr>
              <p:spPr>
                <a:xfrm>
                  <a:off x="6182627" y="2077535"/>
                  <a:ext cx="57645" cy="65395"/>
                </a:xfrm>
                <a:custGeom>
                  <a:rect b="b" l="l" r="r" t="t"/>
                  <a:pathLst>
                    <a:path extrusionOk="0" h="65395" w="57645">
                      <a:moveTo>
                        <a:pt x="57646" y="51311"/>
                      </a:moveTo>
                      <a:lnTo>
                        <a:pt x="35989" y="65395"/>
                      </a:lnTo>
                      <a:lnTo>
                        <a:pt x="16880" y="38112"/>
                      </a:lnTo>
                      <a:lnTo>
                        <a:pt x="0" y="14049"/>
                      </a:lnTo>
                      <a:lnTo>
                        <a:pt x="21657" y="0"/>
                      </a:lnTo>
                      <a:lnTo>
                        <a:pt x="38289" y="2367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3" name="Google Shape;1953;p31"/>
                <p:cNvSpPr/>
                <p:nvPr/>
              </p:nvSpPr>
              <p:spPr>
                <a:xfrm>
                  <a:off x="6137508" y="2101598"/>
                  <a:ext cx="65678" cy="70632"/>
                </a:xfrm>
                <a:custGeom>
                  <a:rect b="b" l="l" r="r" t="t"/>
                  <a:pathLst>
                    <a:path extrusionOk="0" h="70632" w="65678">
                      <a:moveTo>
                        <a:pt x="65678" y="51382"/>
                      </a:moveTo>
                      <a:lnTo>
                        <a:pt x="36024" y="70632"/>
                      </a:lnTo>
                      <a:lnTo>
                        <a:pt x="17411" y="44127"/>
                      </a:lnTo>
                      <a:lnTo>
                        <a:pt x="0" y="19286"/>
                      </a:lnTo>
                      <a:lnTo>
                        <a:pt x="29690" y="0"/>
                      </a:lnTo>
                      <a:lnTo>
                        <a:pt x="46711" y="243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4" name="Google Shape;1954;p31"/>
                <p:cNvSpPr/>
                <p:nvPr/>
              </p:nvSpPr>
              <p:spPr>
                <a:xfrm>
                  <a:off x="6127919" y="2120884"/>
                  <a:ext cx="45613" cy="54708"/>
                </a:xfrm>
                <a:custGeom>
                  <a:rect b="b" l="l" r="r" t="t"/>
                  <a:pathLst>
                    <a:path extrusionOk="0" h="54708" w="45613">
                      <a:moveTo>
                        <a:pt x="45614" y="51346"/>
                      </a:moveTo>
                      <a:lnTo>
                        <a:pt x="28522" y="54708"/>
                      </a:lnTo>
                      <a:lnTo>
                        <a:pt x="13871" y="33724"/>
                      </a:lnTo>
                      <a:lnTo>
                        <a:pt x="0" y="14013"/>
                      </a:lnTo>
                      <a:lnTo>
                        <a:pt x="9590" y="0"/>
                      </a:lnTo>
                      <a:lnTo>
                        <a:pt x="27000" y="248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5" name="Google Shape;1955;p31"/>
                <p:cNvSpPr/>
                <p:nvPr/>
              </p:nvSpPr>
              <p:spPr>
                <a:xfrm>
                  <a:off x="6111464" y="2134897"/>
                  <a:ext cx="44976" cy="49435"/>
                </a:xfrm>
                <a:custGeom>
                  <a:rect b="b" l="l" r="r" t="t"/>
                  <a:pathLst>
                    <a:path extrusionOk="0" h="49435" w="44976">
                      <a:moveTo>
                        <a:pt x="44977" y="40695"/>
                      </a:moveTo>
                      <a:lnTo>
                        <a:pt x="25018" y="48834"/>
                      </a:lnTo>
                      <a:lnTo>
                        <a:pt x="23674" y="49365"/>
                      </a:lnTo>
                      <a:lnTo>
                        <a:pt x="23497" y="49436"/>
                      </a:lnTo>
                      <a:lnTo>
                        <a:pt x="18083" y="41721"/>
                      </a:lnTo>
                      <a:lnTo>
                        <a:pt x="11536" y="32379"/>
                      </a:lnTo>
                      <a:lnTo>
                        <a:pt x="0" y="15889"/>
                      </a:lnTo>
                      <a:lnTo>
                        <a:pt x="318" y="15606"/>
                      </a:lnTo>
                      <a:lnTo>
                        <a:pt x="16455" y="0"/>
                      </a:lnTo>
                      <a:lnTo>
                        <a:pt x="30326" y="197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56" name="Google Shape;1956;p31"/>
              <p:cNvSpPr/>
              <p:nvPr/>
            </p:nvSpPr>
            <p:spPr>
              <a:xfrm>
                <a:off x="6090267" y="2831773"/>
                <a:ext cx="366042" cy="43066"/>
              </a:xfrm>
              <a:custGeom>
                <a:rect b="b" l="l" r="r" t="t"/>
                <a:pathLst>
                  <a:path extrusionOk="0" h="43066" w="366042">
                    <a:moveTo>
                      <a:pt x="366043" y="19463"/>
                    </a:moveTo>
                    <a:lnTo>
                      <a:pt x="366043" y="23674"/>
                    </a:lnTo>
                    <a:cubicBezTo>
                      <a:pt x="366043" y="34361"/>
                      <a:pt x="357302" y="43066"/>
                      <a:pt x="346580" y="43066"/>
                    </a:cubicBezTo>
                    <a:lnTo>
                      <a:pt x="19392" y="43066"/>
                    </a:lnTo>
                    <a:cubicBezTo>
                      <a:pt x="8705" y="43066"/>
                      <a:pt x="0" y="34325"/>
                      <a:pt x="0" y="23674"/>
                    </a:cubicBezTo>
                    <a:lnTo>
                      <a:pt x="0" y="19463"/>
                    </a:lnTo>
                    <a:cubicBezTo>
                      <a:pt x="0" y="8741"/>
                      <a:pt x="8740" y="0"/>
                      <a:pt x="19392" y="0"/>
                    </a:cubicBezTo>
                    <a:lnTo>
                      <a:pt x="346580" y="0"/>
                    </a:lnTo>
                    <a:cubicBezTo>
                      <a:pt x="357302" y="35"/>
                      <a:pt x="366043" y="8776"/>
                      <a:pt x="366043" y="194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31"/>
              <p:cNvSpPr/>
              <p:nvPr/>
            </p:nvSpPr>
            <p:spPr>
              <a:xfrm>
                <a:off x="6139313" y="2787716"/>
                <a:ext cx="271878" cy="44127"/>
              </a:xfrm>
              <a:custGeom>
                <a:rect b="b" l="l" r="r" t="t"/>
                <a:pathLst>
                  <a:path extrusionOk="0" h="44127" w="271878">
                    <a:moveTo>
                      <a:pt x="271878" y="19888"/>
                    </a:moveTo>
                    <a:lnTo>
                      <a:pt x="271878" y="24205"/>
                    </a:lnTo>
                    <a:cubicBezTo>
                      <a:pt x="271878" y="35175"/>
                      <a:pt x="262926" y="44128"/>
                      <a:pt x="251991" y="44128"/>
                    </a:cubicBezTo>
                    <a:lnTo>
                      <a:pt x="19923" y="44128"/>
                    </a:lnTo>
                    <a:cubicBezTo>
                      <a:pt x="8953" y="44128"/>
                      <a:pt x="0" y="35175"/>
                      <a:pt x="0" y="24205"/>
                    </a:cubicBezTo>
                    <a:lnTo>
                      <a:pt x="0" y="19888"/>
                    </a:lnTo>
                    <a:cubicBezTo>
                      <a:pt x="0" y="8917"/>
                      <a:pt x="8953" y="0"/>
                      <a:pt x="19923" y="0"/>
                    </a:cubicBezTo>
                    <a:lnTo>
                      <a:pt x="251991" y="0"/>
                    </a:lnTo>
                    <a:cubicBezTo>
                      <a:pt x="262926" y="-35"/>
                      <a:pt x="271878" y="8917"/>
                      <a:pt x="271878" y="19888"/>
                    </a:cubicBezTo>
                    <a:close/>
                  </a:path>
                </a:pathLst>
              </a:custGeom>
              <a:solidFill>
                <a:srgbClr val="08389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1"/>
              <p:cNvSpPr/>
              <p:nvPr/>
            </p:nvSpPr>
            <p:spPr>
              <a:xfrm>
                <a:off x="6111605" y="2752825"/>
                <a:ext cx="327258" cy="34856"/>
              </a:xfrm>
              <a:custGeom>
                <a:rect b="b" l="l" r="r" t="t"/>
                <a:pathLst>
                  <a:path extrusionOk="0" h="34856" w="327258">
                    <a:moveTo>
                      <a:pt x="327259" y="15712"/>
                    </a:moveTo>
                    <a:lnTo>
                      <a:pt x="327259" y="19145"/>
                    </a:lnTo>
                    <a:cubicBezTo>
                      <a:pt x="327259" y="27779"/>
                      <a:pt x="320181" y="34856"/>
                      <a:pt x="311547" y="34856"/>
                    </a:cubicBezTo>
                    <a:lnTo>
                      <a:pt x="15712" y="34856"/>
                    </a:lnTo>
                    <a:cubicBezTo>
                      <a:pt x="7077" y="34856"/>
                      <a:pt x="0" y="27779"/>
                      <a:pt x="0" y="19145"/>
                    </a:cubicBezTo>
                    <a:lnTo>
                      <a:pt x="0" y="15712"/>
                    </a:lnTo>
                    <a:cubicBezTo>
                      <a:pt x="0" y="7078"/>
                      <a:pt x="7077" y="0"/>
                      <a:pt x="15712" y="0"/>
                    </a:cubicBezTo>
                    <a:lnTo>
                      <a:pt x="311547" y="0"/>
                    </a:lnTo>
                    <a:cubicBezTo>
                      <a:pt x="320181" y="-35"/>
                      <a:pt x="327259" y="7042"/>
                      <a:pt x="327259" y="157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31"/>
              <p:cNvSpPr/>
              <p:nvPr/>
            </p:nvSpPr>
            <p:spPr>
              <a:xfrm>
                <a:off x="6139313" y="2710856"/>
                <a:ext cx="271878" cy="44127"/>
              </a:xfrm>
              <a:custGeom>
                <a:rect b="b" l="l" r="r" t="t"/>
                <a:pathLst>
                  <a:path extrusionOk="0" h="44127" w="271878">
                    <a:moveTo>
                      <a:pt x="271878" y="19923"/>
                    </a:moveTo>
                    <a:lnTo>
                      <a:pt x="271878" y="24275"/>
                    </a:lnTo>
                    <a:cubicBezTo>
                      <a:pt x="271878" y="31919"/>
                      <a:pt x="267455" y="38643"/>
                      <a:pt x="261050" y="41934"/>
                    </a:cubicBezTo>
                    <a:cubicBezTo>
                      <a:pt x="258361" y="43349"/>
                      <a:pt x="255246" y="44128"/>
                      <a:pt x="251991" y="44128"/>
                    </a:cubicBezTo>
                    <a:lnTo>
                      <a:pt x="19923" y="44128"/>
                    </a:lnTo>
                    <a:cubicBezTo>
                      <a:pt x="16667" y="44128"/>
                      <a:pt x="13588" y="43349"/>
                      <a:pt x="10899" y="41934"/>
                    </a:cubicBezTo>
                    <a:cubicBezTo>
                      <a:pt x="4459" y="38678"/>
                      <a:pt x="0" y="31955"/>
                      <a:pt x="0" y="24275"/>
                    </a:cubicBezTo>
                    <a:lnTo>
                      <a:pt x="0" y="19923"/>
                    </a:lnTo>
                    <a:cubicBezTo>
                      <a:pt x="0" y="8988"/>
                      <a:pt x="8953" y="0"/>
                      <a:pt x="19923" y="0"/>
                    </a:cubicBezTo>
                    <a:lnTo>
                      <a:pt x="251991" y="0"/>
                    </a:lnTo>
                    <a:cubicBezTo>
                      <a:pt x="262926" y="35"/>
                      <a:pt x="271878" y="8988"/>
                      <a:pt x="271878" y="19923"/>
                    </a:cubicBezTo>
                    <a:close/>
                  </a:path>
                </a:pathLst>
              </a:custGeom>
              <a:solidFill>
                <a:srgbClr val="08389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31"/>
              <p:cNvSpPr/>
              <p:nvPr/>
            </p:nvSpPr>
            <p:spPr>
              <a:xfrm>
                <a:off x="6111605" y="2675964"/>
                <a:ext cx="327258" cy="34891"/>
              </a:xfrm>
              <a:custGeom>
                <a:rect b="b" l="l" r="r" t="t"/>
                <a:pathLst>
                  <a:path extrusionOk="0" h="34891" w="327258">
                    <a:moveTo>
                      <a:pt x="327259" y="15782"/>
                    </a:moveTo>
                    <a:lnTo>
                      <a:pt x="327259" y="19180"/>
                    </a:lnTo>
                    <a:cubicBezTo>
                      <a:pt x="327259" y="27814"/>
                      <a:pt x="320181" y="34892"/>
                      <a:pt x="311547" y="34892"/>
                    </a:cubicBezTo>
                    <a:lnTo>
                      <a:pt x="15712" y="34892"/>
                    </a:lnTo>
                    <a:cubicBezTo>
                      <a:pt x="7077" y="34892"/>
                      <a:pt x="0" y="27814"/>
                      <a:pt x="0" y="19180"/>
                    </a:cubicBezTo>
                    <a:lnTo>
                      <a:pt x="0" y="15782"/>
                    </a:lnTo>
                    <a:cubicBezTo>
                      <a:pt x="0" y="7077"/>
                      <a:pt x="7077" y="0"/>
                      <a:pt x="15712" y="0"/>
                    </a:cubicBezTo>
                    <a:lnTo>
                      <a:pt x="311547" y="0"/>
                    </a:lnTo>
                    <a:cubicBezTo>
                      <a:pt x="320181" y="35"/>
                      <a:pt x="327259" y="7113"/>
                      <a:pt x="327259" y="15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31"/>
              <p:cNvSpPr/>
              <p:nvPr/>
            </p:nvSpPr>
            <p:spPr>
              <a:xfrm>
                <a:off x="6135668" y="2556179"/>
                <a:ext cx="275523" cy="121731"/>
              </a:xfrm>
              <a:custGeom>
                <a:rect b="b" l="l" r="r" t="t"/>
                <a:pathLst>
                  <a:path extrusionOk="0" h="121731" w="275523">
                    <a:moveTo>
                      <a:pt x="275523" y="34219"/>
                    </a:moveTo>
                    <a:lnTo>
                      <a:pt x="275523" y="87512"/>
                    </a:lnTo>
                    <a:cubicBezTo>
                      <a:pt x="275523" y="102375"/>
                      <a:pt x="265969" y="115079"/>
                      <a:pt x="252628" y="119785"/>
                    </a:cubicBezTo>
                    <a:cubicBezTo>
                      <a:pt x="249054" y="121024"/>
                      <a:pt x="245267" y="121731"/>
                      <a:pt x="241304" y="121731"/>
                    </a:cubicBezTo>
                    <a:lnTo>
                      <a:pt x="34255" y="121731"/>
                    </a:lnTo>
                    <a:cubicBezTo>
                      <a:pt x="30291" y="121731"/>
                      <a:pt x="26434" y="121024"/>
                      <a:pt x="22860" y="119785"/>
                    </a:cubicBezTo>
                    <a:cubicBezTo>
                      <a:pt x="9590" y="115079"/>
                      <a:pt x="0" y="102375"/>
                      <a:pt x="0" y="87512"/>
                    </a:cubicBezTo>
                    <a:lnTo>
                      <a:pt x="0" y="34219"/>
                    </a:lnTo>
                    <a:cubicBezTo>
                      <a:pt x="0" y="18331"/>
                      <a:pt x="10970" y="4883"/>
                      <a:pt x="25691" y="1062"/>
                    </a:cubicBezTo>
                    <a:cubicBezTo>
                      <a:pt x="28345" y="389"/>
                      <a:pt x="31105" y="35"/>
                      <a:pt x="33972" y="0"/>
                    </a:cubicBezTo>
                    <a:lnTo>
                      <a:pt x="241269" y="0"/>
                    </a:lnTo>
                    <a:cubicBezTo>
                      <a:pt x="260130" y="0"/>
                      <a:pt x="275523" y="15393"/>
                      <a:pt x="275523" y="34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31"/>
              <p:cNvSpPr/>
              <p:nvPr/>
            </p:nvSpPr>
            <p:spPr>
              <a:xfrm>
                <a:off x="6161395" y="2556179"/>
                <a:ext cx="31069" cy="121731"/>
              </a:xfrm>
              <a:custGeom>
                <a:rect b="b" l="l" r="r" t="t"/>
                <a:pathLst>
                  <a:path extrusionOk="0" h="121731" w="31069">
                    <a:moveTo>
                      <a:pt x="31070" y="92573"/>
                    </a:moveTo>
                    <a:lnTo>
                      <a:pt x="31070" y="121731"/>
                    </a:lnTo>
                    <a:lnTo>
                      <a:pt x="22789" y="121731"/>
                    </a:lnTo>
                    <a:lnTo>
                      <a:pt x="22789" y="95934"/>
                    </a:lnTo>
                    <a:lnTo>
                      <a:pt x="0" y="73181"/>
                    </a:lnTo>
                    <a:lnTo>
                      <a:pt x="0" y="1062"/>
                    </a:lnTo>
                    <a:cubicBezTo>
                      <a:pt x="2654" y="389"/>
                      <a:pt x="5414" y="35"/>
                      <a:pt x="8280" y="0"/>
                    </a:cubicBezTo>
                    <a:lnTo>
                      <a:pt x="8280" y="69783"/>
                    </a:lnTo>
                    <a:lnTo>
                      <a:pt x="31070" y="925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31"/>
              <p:cNvSpPr/>
              <p:nvPr/>
            </p:nvSpPr>
            <p:spPr>
              <a:xfrm>
                <a:off x="6346185" y="2556179"/>
                <a:ext cx="31069" cy="121731"/>
              </a:xfrm>
              <a:custGeom>
                <a:rect b="b" l="l" r="r" t="t"/>
                <a:pathLst>
                  <a:path extrusionOk="0" h="121731" w="31069">
                    <a:moveTo>
                      <a:pt x="0" y="92573"/>
                    </a:moveTo>
                    <a:lnTo>
                      <a:pt x="0" y="121731"/>
                    </a:lnTo>
                    <a:lnTo>
                      <a:pt x="8281" y="121731"/>
                    </a:lnTo>
                    <a:lnTo>
                      <a:pt x="8281" y="95934"/>
                    </a:lnTo>
                    <a:lnTo>
                      <a:pt x="31070" y="73181"/>
                    </a:lnTo>
                    <a:lnTo>
                      <a:pt x="31070" y="1062"/>
                    </a:lnTo>
                    <a:cubicBezTo>
                      <a:pt x="28416" y="389"/>
                      <a:pt x="25656" y="35"/>
                      <a:pt x="22789" y="0"/>
                    </a:cubicBezTo>
                    <a:lnTo>
                      <a:pt x="22789" y="69783"/>
                    </a:lnTo>
                    <a:lnTo>
                      <a:pt x="0" y="925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64" name="Google Shape;1964;p31"/>
              <p:cNvGrpSpPr/>
              <p:nvPr/>
            </p:nvGrpSpPr>
            <p:grpSpPr>
              <a:xfrm>
                <a:off x="6234223" y="2037278"/>
                <a:ext cx="184756" cy="392078"/>
                <a:chOff x="6234223" y="2037278"/>
                <a:chExt cx="184756" cy="392078"/>
              </a:xfrm>
            </p:grpSpPr>
            <p:sp>
              <p:nvSpPr>
                <p:cNvPr id="1965" name="Google Shape;1965;p31"/>
                <p:cNvSpPr/>
                <p:nvPr/>
              </p:nvSpPr>
              <p:spPr>
                <a:xfrm>
                  <a:off x="6234223" y="2037278"/>
                  <a:ext cx="184756" cy="392078"/>
                </a:xfrm>
                <a:custGeom>
                  <a:rect b="b" l="l" r="r" t="t"/>
                  <a:pathLst>
                    <a:path extrusionOk="0" h="392078" w="184756">
                      <a:moveTo>
                        <a:pt x="151101" y="388890"/>
                      </a:moveTo>
                      <a:cubicBezTo>
                        <a:pt x="143103" y="391827"/>
                        <a:pt x="134256" y="392853"/>
                        <a:pt x="125268" y="391473"/>
                      </a:cubicBezTo>
                      <a:cubicBezTo>
                        <a:pt x="104708" y="388323"/>
                        <a:pt x="88890" y="373355"/>
                        <a:pt x="83511" y="354564"/>
                      </a:cubicBezTo>
                      <a:lnTo>
                        <a:pt x="83476" y="354600"/>
                      </a:lnTo>
                      <a:lnTo>
                        <a:pt x="83122" y="353361"/>
                      </a:lnTo>
                      <a:cubicBezTo>
                        <a:pt x="83087" y="353184"/>
                        <a:pt x="83016" y="353007"/>
                        <a:pt x="83016" y="352866"/>
                      </a:cubicBezTo>
                      <a:lnTo>
                        <a:pt x="1555" y="41601"/>
                      </a:lnTo>
                      <a:lnTo>
                        <a:pt x="1626" y="41601"/>
                      </a:lnTo>
                      <a:cubicBezTo>
                        <a:pt x="69" y="37001"/>
                        <a:pt x="-427" y="31976"/>
                        <a:pt x="387" y="26881"/>
                      </a:cubicBezTo>
                      <a:cubicBezTo>
                        <a:pt x="2157" y="15238"/>
                        <a:pt x="10013" y="6108"/>
                        <a:pt x="20169" y="2181"/>
                      </a:cubicBezTo>
                      <a:cubicBezTo>
                        <a:pt x="25229" y="199"/>
                        <a:pt x="30820" y="-509"/>
                        <a:pt x="36517" y="376"/>
                      </a:cubicBezTo>
                      <a:cubicBezTo>
                        <a:pt x="48690" y="2251"/>
                        <a:pt x="58139" y="10850"/>
                        <a:pt x="61748" y="21785"/>
                      </a:cubicBezTo>
                      <a:cubicBezTo>
                        <a:pt x="61784" y="21820"/>
                        <a:pt x="61784" y="21820"/>
                        <a:pt x="61784" y="21820"/>
                      </a:cubicBezTo>
                      <a:cubicBezTo>
                        <a:pt x="62315" y="23377"/>
                        <a:pt x="163557" y="277633"/>
                        <a:pt x="179976" y="318717"/>
                      </a:cubicBezTo>
                      <a:cubicBezTo>
                        <a:pt x="180719" y="320380"/>
                        <a:pt x="181392" y="322043"/>
                        <a:pt x="181958" y="323778"/>
                      </a:cubicBezTo>
                      <a:cubicBezTo>
                        <a:pt x="182100" y="324096"/>
                        <a:pt x="182206" y="324308"/>
                        <a:pt x="182206" y="324308"/>
                      </a:cubicBezTo>
                      <a:lnTo>
                        <a:pt x="182135" y="324308"/>
                      </a:lnTo>
                      <a:cubicBezTo>
                        <a:pt x="184577" y="331846"/>
                        <a:pt x="185461" y="339985"/>
                        <a:pt x="184152" y="348301"/>
                      </a:cubicBezTo>
                      <a:cubicBezTo>
                        <a:pt x="181215" y="367445"/>
                        <a:pt x="168087" y="382520"/>
                        <a:pt x="151101" y="3888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6" name="Google Shape;1966;p31"/>
                <p:cNvSpPr/>
                <p:nvPr/>
              </p:nvSpPr>
              <p:spPr>
                <a:xfrm>
                  <a:off x="6238385" y="2041441"/>
                  <a:ext cx="176525" cy="383738"/>
                </a:xfrm>
                <a:custGeom>
                  <a:rect b="b" l="l" r="r" t="t"/>
                  <a:pathLst>
                    <a:path extrusionOk="0" h="383738" w="176525">
                      <a:moveTo>
                        <a:pt x="90673" y="364237"/>
                      </a:moveTo>
                      <a:cubicBezTo>
                        <a:pt x="87347" y="359672"/>
                        <a:pt x="84905" y="354647"/>
                        <a:pt x="83348" y="349268"/>
                      </a:cubicBezTo>
                      <a:lnTo>
                        <a:pt x="82747" y="347145"/>
                      </a:lnTo>
                      <a:lnTo>
                        <a:pt x="2170" y="39137"/>
                      </a:lnTo>
                      <a:lnTo>
                        <a:pt x="2348" y="38995"/>
                      </a:lnTo>
                      <a:lnTo>
                        <a:pt x="1392" y="36129"/>
                      </a:lnTo>
                      <a:cubicBezTo>
                        <a:pt x="12" y="31953"/>
                        <a:pt x="-342" y="27636"/>
                        <a:pt x="330" y="23354"/>
                      </a:cubicBezTo>
                      <a:cubicBezTo>
                        <a:pt x="1463" y="16064"/>
                        <a:pt x="5320" y="9659"/>
                        <a:pt x="11265" y="5342"/>
                      </a:cubicBezTo>
                      <a:cubicBezTo>
                        <a:pt x="17210" y="989"/>
                        <a:pt x="24464" y="-780"/>
                        <a:pt x="31754" y="317"/>
                      </a:cubicBezTo>
                      <a:cubicBezTo>
                        <a:pt x="39044" y="1449"/>
                        <a:pt x="45449" y="5342"/>
                        <a:pt x="49802" y="11322"/>
                      </a:cubicBezTo>
                      <a:cubicBezTo>
                        <a:pt x="51500" y="13658"/>
                        <a:pt x="52809" y="16206"/>
                        <a:pt x="53730" y="18930"/>
                      </a:cubicBezTo>
                      <a:lnTo>
                        <a:pt x="54260" y="20204"/>
                      </a:lnTo>
                      <a:cubicBezTo>
                        <a:pt x="58967" y="32201"/>
                        <a:pt x="98600" y="131744"/>
                        <a:pt x="172028" y="316040"/>
                      </a:cubicBezTo>
                      <a:lnTo>
                        <a:pt x="172170" y="316358"/>
                      </a:lnTo>
                      <a:cubicBezTo>
                        <a:pt x="172736" y="317526"/>
                        <a:pt x="173266" y="318906"/>
                        <a:pt x="173797" y="320428"/>
                      </a:cubicBezTo>
                      <a:lnTo>
                        <a:pt x="174116" y="321454"/>
                      </a:lnTo>
                      <a:cubicBezTo>
                        <a:pt x="176487" y="328638"/>
                        <a:pt x="177124" y="336069"/>
                        <a:pt x="175956" y="343465"/>
                      </a:cubicBezTo>
                      <a:cubicBezTo>
                        <a:pt x="174010" y="355992"/>
                        <a:pt x="167322" y="367032"/>
                        <a:pt x="157095" y="374534"/>
                      </a:cubicBezTo>
                      <a:cubicBezTo>
                        <a:pt x="146868" y="382036"/>
                        <a:pt x="134305" y="385115"/>
                        <a:pt x="121779" y="383169"/>
                      </a:cubicBezTo>
                      <a:cubicBezTo>
                        <a:pt x="109216" y="381258"/>
                        <a:pt x="98140" y="374534"/>
                        <a:pt x="90673" y="364237"/>
                      </a:cubicBezTo>
                      <a:close/>
                      <a:moveTo>
                        <a:pt x="11619" y="42498"/>
                      </a:moveTo>
                      <a:lnTo>
                        <a:pt x="91311" y="346968"/>
                      </a:lnTo>
                      <a:cubicBezTo>
                        <a:pt x="92584" y="351427"/>
                        <a:pt x="94601" y="355602"/>
                        <a:pt x="97362" y="359353"/>
                      </a:cubicBezTo>
                      <a:cubicBezTo>
                        <a:pt x="103554" y="367846"/>
                        <a:pt x="112649" y="373402"/>
                        <a:pt x="123053" y="374994"/>
                      </a:cubicBezTo>
                      <a:cubicBezTo>
                        <a:pt x="133421" y="376587"/>
                        <a:pt x="143754" y="374039"/>
                        <a:pt x="152211" y="367846"/>
                      </a:cubicBezTo>
                      <a:cubicBezTo>
                        <a:pt x="160669" y="361654"/>
                        <a:pt x="166189" y="352524"/>
                        <a:pt x="167782" y="342191"/>
                      </a:cubicBezTo>
                      <a:cubicBezTo>
                        <a:pt x="168737" y="336069"/>
                        <a:pt x="168206" y="329947"/>
                        <a:pt x="166260" y="324002"/>
                      </a:cubicBezTo>
                      <a:lnTo>
                        <a:pt x="165942" y="323046"/>
                      </a:lnTo>
                      <a:cubicBezTo>
                        <a:pt x="165552" y="321914"/>
                        <a:pt x="165092" y="320782"/>
                        <a:pt x="164597" y="319720"/>
                      </a:cubicBezTo>
                      <a:lnTo>
                        <a:pt x="164384" y="319189"/>
                      </a:lnTo>
                      <a:cubicBezTo>
                        <a:pt x="91841" y="137052"/>
                        <a:pt x="52279" y="37721"/>
                        <a:pt x="46758" y="23708"/>
                      </a:cubicBezTo>
                      <a:lnTo>
                        <a:pt x="46298" y="22717"/>
                      </a:lnTo>
                      <a:lnTo>
                        <a:pt x="45909" y="21478"/>
                      </a:lnTo>
                      <a:cubicBezTo>
                        <a:pt x="43644" y="14684"/>
                        <a:pt x="37628" y="9518"/>
                        <a:pt x="30551" y="8456"/>
                      </a:cubicBezTo>
                      <a:cubicBezTo>
                        <a:pt x="25455" y="7677"/>
                        <a:pt x="20359" y="8916"/>
                        <a:pt x="16219" y="11959"/>
                      </a:cubicBezTo>
                      <a:cubicBezTo>
                        <a:pt x="12079" y="15003"/>
                        <a:pt x="9354" y="19497"/>
                        <a:pt x="8576" y="24593"/>
                      </a:cubicBezTo>
                      <a:cubicBezTo>
                        <a:pt x="8116" y="27600"/>
                        <a:pt x="8363" y="30608"/>
                        <a:pt x="9319" y="33545"/>
                      </a:cubicBezTo>
                      <a:lnTo>
                        <a:pt x="12150" y="42144"/>
                      </a:lnTo>
                      <a:lnTo>
                        <a:pt x="11619" y="4249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7" name="Google Shape;1967;p31"/>
                <p:cNvSpPr/>
                <p:nvPr/>
              </p:nvSpPr>
              <p:spPr>
                <a:xfrm>
                  <a:off x="6245188" y="2048196"/>
                  <a:ext cx="41576" cy="41585"/>
                </a:xfrm>
                <a:custGeom>
                  <a:rect b="b" l="l" r="r" t="t"/>
                  <a:pathLst>
                    <a:path extrusionOk="0" h="41585" w="41576">
                      <a:moveTo>
                        <a:pt x="41335" y="23960"/>
                      </a:moveTo>
                      <a:cubicBezTo>
                        <a:pt x="39601" y="35319"/>
                        <a:pt x="28950" y="43104"/>
                        <a:pt x="17626" y="41335"/>
                      </a:cubicBezTo>
                      <a:cubicBezTo>
                        <a:pt x="6267" y="39601"/>
                        <a:pt x="-1519" y="28985"/>
                        <a:pt x="251" y="17626"/>
                      </a:cubicBezTo>
                      <a:cubicBezTo>
                        <a:pt x="1985" y="6267"/>
                        <a:pt x="12636" y="-1519"/>
                        <a:pt x="23960" y="251"/>
                      </a:cubicBezTo>
                      <a:cubicBezTo>
                        <a:pt x="35284" y="1985"/>
                        <a:pt x="43069" y="12601"/>
                        <a:pt x="41335" y="239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8" name="Google Shape;1968;p31"/>
                <p:cNvSpPr/>
                <p:nvPr/>
              </p:nvSpPr>
              <p:spPr>
                <a:xfrm>
                  <a:off x="6247484" y="2050528"/>
                  <a:ext cx="36922" cy="36922"/>
                </a:xfrm>
                <a:custGeom>
                  <a:rect b="b" l="l" r="r" t="t"/>
                  <a:pathLst>
                    <a:path extrusionOk="0" h="36922" w="36922">
                      <a:moveTo>
                        <a:pt x="36703" y="21274"/>
                      </a:moveTo>
                      <a:cubicBezTo>
                        <a:pt x="35146" y="31360"/>
                        <a:pt x="25733" y="38260"/>
                        <a:pt x="15648" y="36703"/>
                      </a:cubicBezTo>
                      <a:cubicBezTo>
                        <a:pt x="5563" y="35146"/>
                        <a:pt x="-1338" y="25733"/>
                        <a:pt x="219" y="15648"/>
                      </a:cubicBezTo>
                      <a:cubicBezTo>
                        <a:pt x="1776" y="5563"/>
                        <a:pt x="11189" y="-1338"/>
                        <a:pt x="21274" y="219"/>
                      </a:cubicBezTo>
                      <a:cubicBezTo>
                        <a:pt x="31360" y="1741"/>
                        <a:pt x="38260" y="11189"/>
                        <a:pt x="36703" y="212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9" name="Google Shape;1969;p31"/>
                <p:cNvSpPr/>
                <p:nvPr/>
              </p:nvSpPr>
              <p:spPr>
                <a:xfrm>
                  <a:off x="6254006" y="2057014"/>
                  <a:ext cx="23878" cy="23878"/>
                </a:xfrm>
                <a:custGeom>
                  <a:rect b="b" l="l" r="r" t="t"/>
                  <a:pathLst>
                    <a:path extrusionOk="0" h="23878" w="23878">
                      <a:moveTo>
                        <a:pt x="23741" y="13762"/>
                      </a:moveTo>
                      <a:cubicBezTo>
                        <a:pt x="22750" y="20273"/>
                        <a:pt x="16628" y="24732"/>
                        <a:pt x="10117" y="23741"/>
                      </a:cubicBezTo>
                      <a:cubicBezTo>
                        <a:pt x="3606" y="22750"/>
                        <a:pt x="-853" y="16628"/>
                        <a:pt x="138" y="10117"/>
                      </a:cubicBezTo>
                      <a:cubicBezTo>
                        <a:pt x="1129" y="3606"/>
                        <a:pt x="7251" y="-853"/>
                        <a:pt x="13762" y="138"/>
                      </a:cubicBezTo>
                      <a:cubicBezTo>
                        <a:pt x="20273" y="1129"/>
                        <a:pt x="24732" y="7251"/>
                        <a:pt x="23741" y="137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70" name="Google Shape;1970;p31"/>
              <p:cNvSpPr/>
              <p:nvPr/>
            </p:nvSpPr>
            <p:spPr>
              <a:xfrm>
                <a:off x="6197677" y="2359164"/>
                <a:ext cx="216745" cy="313652"/>
              </a:xfrm>
              <a:custGeom>
                <a:rect b="b" l="l" r="r" t="t"/>
                <a:pathLst>
                  <a:path extrusionOk="0" h="313652" w="216745">
                    <a:moveTo>
                      <a:pt x="215001" y="52601"/>
                    </a:moveTo>
                    <a:lnTo>
                      <a:pt x="215036" y="52637"/>
                    </a:lnTo>
                    <a:lnTo>
                      <a:pt x="147447" y="262234"/>
                    </a:lnTo>
                    <a:lnTo>
                      <a:pt x="147376" y="262198"/>
                    </a:lnTo>
                    <a:cubicBezTo>
                      <a:pt x="146244" y="265596"/>
                      <a:pt x="144935" y="268957"/>
                      <a:pt x="143271" y="272213"/>
                    </a:cubicBezTo>
                    <a:cubicBezTo>
                      <a:pt x="124304" y="309511"/>
                      <a:pt x="78726" y="324373"/>
                      <a:pt x="41428" y="305406"/>
                    </a:cubicBezTo>
                    <a:cubicBezTo>
                      <a:pt x="41357" y="305370"/>
                      <a:pt x="41251" y="305335"/>
                      <a:pt x="41180" y="305264"/>
                    </a:cubicBezTo>
                    <a:cubicBezTo>
                      <a:pt x="4059" y="286226"/>
                      <a:pt x="-10662" y="240789"/>
                      <a:pt x="8235" y="203598"/>
                    </a:cubicBezTo>
                    <a:cubicBezTo>
                      <a:pt x="9934" y="200342"/>
                      <a:pt x="11880" y="197263"/>
                      <a:pt x="13897" y="194326"/>
                    </a:cubicBezTo>
                    <a:lnTo>
                      <a:pt x="13861" y="194326"/>
                    </a:lnTo>
                    <a:lnTo>
                      <a:pt x="143449" y="16223"/>
                    </a:lnTo>
                    <a:cubicBezTo>
                      <a:pt x="155126" y="759"/>
                      <a:pt x="176571" y="-4690"/>
                      <a:pt x="194476" y="4440"/>
                    </a:cubicBezTo>
                    <a:cubicBezTo>
                      <a:pt x="212347" y="13534"/>
                      <a:pt x="220627" y="34023"/>
                      <a:pt x="215001" y="52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31"/>
              <p:cNvSpPr/>
              <p:nvPr/>
            </p:nvSpPr>
            <p:spPr>
              <a:xfrm>
                <a:off x="6225400" y="2549057"/>
                <a:ext cx="96075" cy="96059"/>
              </a:xfrm>
              <a:custGeom>
                <a:rect b="b" l="l" r="r" t="t"/>
                <a:pathLst>
                  <a:path extrusionOk="0" h="96059" w="96075">
                    <a:moveTo>
                      <a:pt x="90848" y="69793"/>
                    </a:moveTo>
                    <a:cubicBezTo>
                      <a:pt x="78816" y="93431"/>
                      <a:pt x="49905" y="102844"/>
                      <a:pt x="26267" y="90848"/>
                    </a:cubicBezTo>
                    <a:cubicBezTo>
                      <a:pt x="2628" y="78817"/>
                      <a:pt x="-6785" y="49941"/>
                      <a:pt x="5212" y="26267"/>
                    </a:cubicBezTo>
                    <a:cubicBezTo>
                      <a:pt x="17243" y="2628"/>
                      <a:pt x="46119" y="-6785"/>
                      <a:pt x="69793" y="5212"/>
                    </a:cubicBezTo>
                    <a:cubicBezTo>
                      <a:pt x="93431" y="17243"/>
                      <a:pt x="102880" y="46154"/>
                      <a:pt x="90848" y="697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31"/>
              <p:cNvSpPr/>
              <p:nvPr/>
            </p:nvSpPr>
            <p:spPr>
              <a:xfrm>
                <a:off x="6232637" y="2556223"/>
                <a:ext cx="81640" cy="81655"/>
              </a:xfrm>
              <a:custGeom>
                <a:rect b="b" l="l" r="r" t="t"/>
                <a:pathLst>
                  <a:path extrusionOk="0" h="81655" w="81640">
                    <a:moveTo>
                      <a:pt x="77206" y="59335"/>
                    </a:moveTo>
                    <a:cubicBezTo>
                      <a:pt x="66979" y="79435"/>
                      <a:pt x="42420" y="87433"/>
                      <a:pt x="22321" y="77206"/>
                    </a:cubicBezTo>
                    <a:cubicBezTo>
                      <a:pt x="2221" y="66979"/>
                      <a:pt x="-5777" y="42420"/>
                      <a:pt x="4450" y="22320"/>
                    </a:cubicBezTo>
                    <a:cubicBezTo>
                      <a:pt x="14677" y="2221"/>
                      <a:pt x="39235" y="-5777"/>
                      <a:pt x="59335" y="4450"/>
                    </a:cubicBezTo>
                    <a:cubicBezTo>
                      <a:pt x="79435" y="14677"/>
                      <a:pt x="87397" y="39271"/>
                      <a:pt x="77206" y="593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31"/>
              <p:cNvSpPr/>
              <p:nvPr/>
            </p:nvSpPr>
            <p:spPr>
              <a:xfrm>
                <a:off x="6247194" y="2570851"/>
                <a:ext cx="52486" cy="52471"/>
              </a:xfrm>
              <a:custGeom>
                <a:rect b="b" l="l" r="r" t="t"/>
                <a:pathLst>
                  <a:path extrusionOk="0" h="52471" w="52486">
                    <a:moveTo>
                      <a:pt x="49626" y="38126"/>
                    </a:moveTo>
                    <a:cubicBezTo>
                      <a:pt x="43044" y="51042"/>
                      <a:pt x="27262" y="56173"/>
                      <a:pt x="14346" y="49627"/>
                    </a:cubicBezTo>
                    <a:cubicBezTo>
                      <a:pt x="1429" y="43080"/>
                      <a:pt x="-3702" y="27262"/>
                      <a:pt x="2845" y="14346"/>
                    </a:cubicBezTo>
                    <a:cubicBezTo>
                      <a:pt x="9391" y="1429"/>
                      <a:pt x="25209" y="-3702"/>
                      <a:pt x="38126" y="2845"/>
                    </a:cubicBezTo>
                    <a:cubicBezTo>
                      <a:pt x="51042" y="9392"/>
                      <a:pt x="56208" y="25209"/>
                      <a:pt x="49626" y="381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31"/>
              <p:cNvSpPr/>
              <p:nvPr/>
            </p:nvSpPr>
            <p:spPr>
              <a:xfrm>
                <a:off x="6253478" y="2577099"/>
                <a:ext cx="39952" cy="39974"/>
              </a:xfrm>
              <a:custGeom>
                <a:rect b="b" l="l" r="r" t="t"/>
                <a:pathLst>
                  <a:path extrusionOk="0" h="39974" w="39952">
                    <a:moveTo>
                      <a:pt x="37787" y="29046"/>
                    </a:moveTo>
                    <a:cubicBezTo>
                      <a:pt x="32798" y="38884"/>
                      <a:pt x="20766" y="42812"/>
                      <a:pt x="10928" y="37787"/>
                    </a:cubicBezTo>
                    <a:cubicBezTo>
                      <a:pt x="1091" y="32798"/>
                      <a:pt x="-2837" y="20766"/>
                      <a:pt x="2188" y="10928"/>
                    </a:cubicBezTo>
                    <a:cubicBezTo>
                      <a:pt x="7178" y="1091"/>
                      <a:pt x="19209" y="-2837"/>
                      <a:pt x="29046" y="2188"/>
                    </a:cubicBezTo>
                    <a:cubicBezTo>
                      <a:pt x="38849" y="7177"/>
                      <a:pt x="42777" y="19209"/>
                      <a:pt x="37787" y="290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31"/>
              <p:cNvSpPr/>
              <p:nvPr/>
            </p:nvSpPr>
            <p:spPr>
              <a:xfrm>
                <a:off x="6345651" y="2371986"/>
                <a:ext cx="56018" cy="56024"/>
              </a:xfrm>
              <a:custGeom>
                <a:rect b="b" l="l" r="r" t="t"/>
                <a:pathLst>
                  <a:path extrusionOk="0" h="56024" w="56018">
                    <a:moveTo>
                      <a:pt x="52978" y="40699"/>
                    </a:moveTo>
                    <a:cubicBezTo>
                      <a:pt x="45971" y="54500"/>
                      <a:pt x="29127" y="59985"/>
                      <a:pt x="15326" y="52978"/>
                    </a:cubicBezTo>
                    <a:cubicBezTo>
                      <a:pt x="1525" y="45971"/>
                      <a:pt x="-3960" y="29127"/>
                      <a:pt x="3047" y="15326"/>
                    </a:cubicBezTo>
                    <a:cubicBezTo>
                      <a:pt x="10053" y="1525"/>
                      <a:pt x="26898" y="-3960"/>
                      <a:pt x="40699" y="3047"/>
                    </a:cubicBezTo>
                    <a:cubicBezTo>
                      <a:pt x="54464" y="10018"/>
                      <a:pt x="59984" y="26898"/>
                      <a:pt x="52978" y="406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31"/>
              <p:cNvSpPr/>
              <p:nvPr/>
            </p:nvSpPr>
            <p:spPr>
              <a:xfrm>
                <a:off x="6349740" y="2376075"/>
                <a:ext cx="47811" cy="47811"/>
              </a:xfrm>
              <a:custGeom>
                <a:rect b="b" l="l" r="r" t="t"/>
                <a:pathLst>
                  <a:path extrusionOk="0" h="47811" w="47811">
                    <a:moveTo>
                      <a:pt x="45209" y="34734"/>
                    </a:moveTo>
                    <a:cubicBezTo>
                      <a:pt x="39228" y="46518"/>
                      <a:pt x="24826" y="51189"/>
                      <a:pt x="13077" y="45209"/>
                    </a:cubicBezTo>
                    <a:cubicBezTo>
                      <a:pt x="1293" y="39228"/>
                      <a:pt x="-3378" y="24826"/>
                      <a:pt x="2603" y="13077"/>
                    </a:cubicBezTo>
                    <a:cubicBezTo>
                      <a:pt x="8583" y="1293"/>
                      <a:pt x="22986" y="-3378"/>
                      <a:pt x="34734" y="2603"/>
                    </a:cubicBezTo>
                    <a:cubicBezTo>
                      <a:pt x="46518" y="8583"/>
                      <a:pt x="51189" y="22950"/>
                      <a:pt x="45209" y="347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31"/>
              <p:cNvSpPr/>
              <p:nvPr/>
            </p:nvSpPr>
            <p:spPr>
              <a:xfrm>
                <a:off x="6361739" y="2388075"/>
                <a:ext cx="23848" cy="23848"/>
              </a:xfrm>
              <a:custGeom>
                <a:rect b="b" l="l" r="r" t="t"/>
                <a:pathLst>
                  <a:path extrusionOk="0" h="23848" w="23848">
                    <a:moveTo>
                      <a:pt x="22558" y="17321"/>
                    </a:moveTo>
                    <a:cubicBezTo>
                      <a:pt x="19585" y="23195"/>
                      <a:pt x="12402" y="25530"/>
                      <a:pt x="6527" y="22558"/>
                    </a:cubicBezTo>
                    <a:cubicBezTo>
                      <a:pt x="653" y="19585"/>
                      <a:pt x="-1682" y="12402"/>
                      <a:pt x="1290" y="6528"/>
                    </a:cubicBezTo>
                    <a:cubicBezTo>
                      <a:pt x="4263" y="653"/>
                      <a:pt x="11446" y="-1682"/>
                      <a:pt x="17321" y="1290"/>
                    </a:cubicBezTo>
                    <a:cubicBezTo>
                      <a:pt x="23195" y="4263"/>
                      <a:pt x="25531" y="11446"/>
                      <a:pt x="22558" y="173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31"/>
              <p:cNvSpPr/>
              <p:nvPr/>
            </p:nvSpPr>
            <p:spPr>
              <a:xfrm rot="-798371">
                <a:off x="6307873" y="2408506"/>
                <a:ext cx="42716" cy="42716"/>
              </a:xfrm>
              <a:custGeom>
                <a:rect b="b" l="l" r="r" t="t"/>
                <a:pathLst>
                  <a:path extrusionOk="0" h="42745" w="42745">
                    <a:moveTo>
                      <a:pt x="42746" y="21373"/>
                    </a:moveTo>
                    <a:cubicBezTo>
                      <a:pt x="42746" y="33177"/>
                      <a:pt x="33177" y="42746"/>
                      <a:pt x="21373" y="42746"/>
                    </a:cubicBezTo>
                    <a:cubicBezTo>
                      <a:pt x="9569" y="42746"/>
                      <a:pt x="0" y="33177"/>
                      <a:pt x="0" y="21373"/>
                    </a:cubicBezTo>
                    <a:cubicBezTo>
                      <a:pt x="0" y="9569"/>
                      <a:pt x="9569" y="0"/>
                      <a:pt x="21373" y="0"/>
                    </a:cubicBezTo>
                    <a:cubicBezTo>
                      <a:pt x="33177" y="0"/>
                      <a:pt x="42746" y="9569"/>
                      <a:pt x="42746" y="213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31"/>
              <p:cNvSpPr/>
              <p:nvPr/>
            </p:nvSpPr>
            <p:spPr>
              <a:xfrm rot="-4601629">
                <a:off x="6312999" y="2413636"/>
                <a:ext cx="32462" cy="32462"/>
              </a:xfrm>
              <a:custGeom>
                <a:rect b="b" l="l" r="r" t="t"/>
                <a:pathLst>
                  <a:path extrusionOk="0" h="32484" w="32484">
                    <a:moveTo>
                      <a:pt x="32484" y="16242"/>
                    </a:moveTo>
                    <a:cubicBezTo>
                      <a:pt x="32484" y="25212"/>
                      <a:pt x="25212" y="32484"/>
                      <a:pt x="16242" y="32484"/>
                    </a:cubicBezTo>
                    <a:cubicBezTo>
                      <a:pt x="7272" y="32484"/>
                      <a:pt x="0" y="25213"/>
                      <a:pt x="0" y="16242"/>
                    </a:cubicBezTo>
                    <a:cubicBezTo>
                      <a:pt x="0" y="7272"/>
                      <a:pt x="7272" y="0"/>
                      <a:pt x="16242" y="0"/>
                    </a:cubicBezTo>
                    <a:cubicBezTo>
                      <a:pt x="25213" y="0"/>
                      <a:pt x="32484" y="7272"/>
                      <a:pt x="32484" y="162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0" name="Google Shape;1980;p31"/>
            <p:cNvGrpSpPr/>
            <p:nvPr/>
          </p:nvGrpSpPr>
          <p:grpSpPr>
            <a:xfrm>
              <a:off x="5787760" y="2405699"/>
              <a:ext cx="380947" cy="482374"/>
              <a:chOff x="5787760" y="2405699"/>
              <a:chExt cx="380947" cy="482374"/>
            </a:xfrm>
          </p:grpSpPr>
          <p:sp>
            <p:nvSpPr>
              <p:cNvPr id="1981" name="Google Shape;1981;p31"/>
              <p:cNvSpPr/>
              <p:nvPr/>
            </p:nvSpPr>
            <p:spPr>
              <a:xfrm>
                <a:off x="6053409" y="2523173"/>
                <a:ext cx="115298" cy="197415"/>
              </a:xfrm>
              <a:custGeom>
                <a:rect b="b" l="l" r="r" t="t"/>
                <a:pathLst>
                  <a:path extrusionOk="0" h="197415" w="115298">
                    <a:moveTo>
                      <a:pt x="113542" y="61776"/>
                    </a:moveTo>
                    <a:cubicBezTo>
                      <a:pt x="109543" y="43233"/>
                      <a:pt x="98148" y="26778"/>
                      <a:pt x="81233" y="15242"/>
                    </a:cubicBezTo>
                    <a:cubicBezTo>
                      <a:pt x="65379" y="4449"/>
                      <a:pt x="44997" y="-1779"/>
                      <a:pt x="24932" y="450"/>
                    </a:cubicBezTo>
                    <a:cubicBezTo>
                      <a:pt x="22490" y="733"/>
                      <a:pt x="20084" y="1087"/>
                      <a:pt x="17678" y="1618"/>
                    </a:cubicBezTo>
                    <a:cubicBezTo>
                      <a:pt x="16050" y="1972"/>
                      <a:pt x="16758" y="4130"/>
                      <a:pt x="18350" y="3812"/>
                    </a:cubicBezTo>
                    <a:cubicBezTo>
                      <a:pt x="37707" y="-222"/>
                      <a:pt x="57984" y="4236"/>
                      <a:pt x="74403" y="13720"/>
                    </a:cubicBezTo>
                    <a:cubicBezTo>
                      <a:pt x="91530" y="23629"/>
                      <a:pt x="104128" y="38739"/>
                      <a:pt x="109472" y="56220"/>
                    </a:cubicBezTo>
                    <a:cubicBezTo>
                      <a:pt x="115311" y="75258"/>
                      <a:pt x="113011" y="95712"/>
                      <a:pt x="105225" y="114042"/>
                    </a:cubicBezTo>
                    <a:cubicBezTo>
                      <a:pt x="97299" y="132727"/>
                      <a:pt x="83427" y="148898"/>
                      <a:pt x="66441" y="161956"/>
                    </a:cubicBezTo>
                    <a:cubicBezTo>
                      <a:pt x="49420" y="175049"/>
                      <a:pt x="29462" y="184993"/>
                      <a:pt x="8619" y="192495"/>
                    </a:cubicBezTo>
                    <a:cubicBezTo>
                      <a:pt x="6036" y="193415"/>
                      <a:pt x="3452" y="194300"/>
                      <a:pt x="869" y="195149"/>
                    </a:cubicBezTo>
                    <a:cubicBezTo>
                      <a:pt x="-652" y="195645"/>
                      <a:pt x="-16" y="197839"/>
                      <a:pt x="1542" y="197343"/>
                    </a:cubicBezTo>
                    <a:cubicBezTo>
                      <a:pt x="23198" y="190231"/>
                      <a:pt x="43935" y="180782"/>
                      <a:pt x="62089" y="168078"/>
                    </a:cubicBezTo>
                    <a:cubicBezTo>
                      <a:pt x="80136" y="155445"/>
                      <a:pt x="95458" y="139556"/>
                      <a:pt x="104801" y="120872"/>
                    </a:cubicBezTo>
                    <a:cubicBezTo>
                      <a:pt x="114037" y="102435"/>
                      <a:pt x="117823" y="81663"/>
                      <a:pt x="113542" y="617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31"/>
              <p:cNvSpPr/>
              <p:nvPr/>
            </p:nvSpPr>
            <p:spPr>
              <a:xfrm>
                <a:off x="5890790" y="2510813"/>
                <a:ext cx="246222" cy="217417"/>
              </a:xfrm>
              <a:custGeom>
                <a:rect b="b" l="l" r="r" t="t"/>
                <a:pathLst>
                  <a:path extrusionOk="0" h="217417" w="246222">
                    <a:moveTo>
                      <a:pt x="246223" y="108709"/>
                    </a:moveTo>
                    <a:cubicBezTo>
                      <a:pt x="246223" y="168747"/>
                      <a:pt x="191104" y="217418"/>
                      <a:pt x="123111" y="217418"/>
                    </a:cubicBezTo>
                    <a:cubicBezTo>
                      <a:pt x="55119" y="217418"/>
                      <a:pt x="0" y="168747"/>
                      <a:pt x="0" y="108709"/>
                    </a:cubicBezTo>
                    <a:cubicBezTo>
                      <a:pt x="0" y="48671"/>
                      <a:pt x="55119" y="0"/>
                      <a:pt x="123111" y="0"/>
                    </a:cubicBezTo>
                    <a:cubicBezTo>
                      <a:pt x="191104" y="0"/>
                      <a:pt x="246223" y="48671"/>
                      <a:pt x="246223" y="108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31"/>
              <p:cNvSpPr/>
              <p:nvPr/>
            </p:nvSpPr>
            <p:spPr>
              <a:xfrm>
                <a:off x="6047850" y="2607557"/>
                <a:ext cx="58504" cy="184253"/>
              </a:xfrm>
              <a:custGeom>
                <a:rect b="b" l="l" r="r" t="t"/>
                <a:pathLst>
                  <a:path extrusionOk="0" h="184253" w="58504">
                    <a:moveTo>
                      <a:pt x="39020" y="34895"/>
                    </a:moveTo>
                    <a:cubicBezTo>
                      <a:pt x="31093" y="22368"/>
                      <a:pt x="20901" y="10939"/>
                      <a:pt x="8905" y="1242"/>
                    </a:cubicBezTo>
                    <a:cubicBezTo>
                      <a:pt x="4022" y="-2721"/>
                      <a:pt x="-3268" y="3719"/>
                      <a:pt x="1615" y="7683"/>
                    </a:cubicBezTo>
                    <a:cubicBezTo>
                      <a:pt x="21574" y="23819"/>
                      <a:pt x="36082" y="44769"/>
                      <a:pt x="43230" y="67841"/>
                    </a:cubicBezTo>
                    <a:cubicBezTo>
                      <a:pt x="50591" y="91550"/>
                      <a:pt x="49600" y="116746"/>
                      <a:pt x="40930" y="140101"/>
                    </a:cubicBezTo>
                    <a:cubicBezTo>
                      <a:pt x="35941" y="153548"/>
                      <a:pt x="28333" y="166110"/>
                      <a:pt x="18637" y="177399"/>
                    </a:cubicBezTo>
                    <a:cubicBezTo>
                      <a:pt x="16938" y="179345"/>
                      <a:pt x="18283" y="182495"/>
                      <a:pt x="20477" y="183627"/>
                    </a:cubicBezTo>
                    <a:cubicBezTo>
                      <a:pt x="23131" y="185007"/>
                      <a:pt x="25820" y="183945"/>
                      <a:pt x="27519" y="181999"/>
                    </a:cubicBezTo>
                    <a:cubicBezTo>
                      <a:pt x="45602" y="160944"/>
                      <a:pt x="56182" y="135218"/>
                      <a:pt x="58164" y="108890"/>
                    </a:cubicBezTo>
                    <a:cubicBezTo>
                      <a:pt x="60181" y="83199"/>
                      <a:pt x="53174" y="57295"/>
                      <a:pt x="39020" y="34895"/>
                    </a:cubicBezTo>
                    <a:close/>
                  </a:path>
                </a:pathLst>
              </a:custGeom>
              <a:solidFill>
                <a:srgbClr val="00E4F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31"/>
              <p:cNvSpPr/>
              <p:nvPr/>
            </p:nvSpPr>
            <p:spPr>
              <a:xfrm>
                <a:off x="5917889" y="2684492"/>
                <a:ext cx="96012" cy="148675"/>
              </a:xfrm>
              <a:custGeom>
                <a:rect b="b" l="l" r="r" t="t"/>
                <a:pathLst>
                  <a:path extrusionOk="0" h="148675" w="96012">
                    <a:moveTo>
                      <a:pt x="91625" y="140876"/>
                    </a:moveTo>
                    <a:cubicBezTo>
                      <a:pt x="68022" y="138823"/>
                      <a:pt x="45940" y="127924"/>
                      <a:pt x="30794" y="111929"/>
                    </a:cubicBezTo>
                    <a:cubicBezTo>
                      <a:pt x="13455" y="93634"/>
                      <a:pt x="8465" y="69606"/>
                      <a:pt x="8819" y="46322"/>
                    </a:cubicBezTo>
                    <a:cubicBezTo>
                      <a:pt x="9031" y="32096"/>
                      <a:pt x="11013" y="17977"/>
                      <a:pt x="13136" y="3893"/>
                    </a:cubicBezTo>
                    <a:cubicBezTo>
                      <a:pt x="13455" y="1805"/>
                      <a:pt x="10907" y="0"/>
                      <a:pt x="8748" y="0"/>
                    </a:cubicBezTo>
                    <a:cubicBezTo>
                      <a:pt x="6130" y="0"/>
                      <a:pt x="4679" y="1805"/>
                      <a:pt x="4360" y="3893"/>
                    </a:cubicBezTo>
                    <a:cubicBezTo>
                      <a:pt x="468" y="29725"/>
                      <a:pt x="-3106" y="56619"/>
                      <a:pt x="4360" y="82239"/>
                    </a:cubicBezTo>
                    <a:cubicBezTo>
                      <a:pt x="11084" y="105276"/>
                      <a:pt x="27645" y="124987"/>
                      <a:pt x="50930" y="137019"/>
                    </a:cubicBezTo>
                    <a:cubicBezTo>
                      <a:pt x="63386" y="143459"/>
                      <a:pt x="77258" y="147422"/>
                      <a:pt x="91625" y="148661"/>
                    </a:cubicBezTo>
                    <a:cubicBezTo>
                      <a:pt x="93995" y="148873"/>
                      <a:pt x="96013" y="146750"/>
                      <a:pt x="96013" y="144768"/>
                    </a:cubicBezTo>
                    <a:cubicBezTo>
                      <a:pt x="96013" y="142504"/>
                      <a:pt x="93995" y="141088"/>
                      <a:pt x="91625" y="1408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31"/>
              <p:cNvSpPr/>
              <p:nvPr/>
            </p:nvSpPr>
            <p:spPr>
              <a:xfrm>
                <a:off x="6049855" y="2629006"/>
                <a:ext cx="28380" cy="230298"/>
              </a:xfrm>
              <a:custGeom>
                <a:rect b="b" l="l" r="r" t="t"/>
                <a:pathLst>
                  <a:path extrusionOk="0" h="230298" w="28380">
                    <a:moveTo>
                      <a:pt x="0" y="230299"/>
                    </a:moveTo>
                    <a:lnTo>
                      <a:pt x="3716" y="0"/>
                    </a:lnTo>
                    <a:lnTo>
                      <a:pt x="17163" y="0"/>
                    </a:lnTo>
                    <a:lnTo>
                      <a:pt x="28380" y="23029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31"/>
              <p:cNvSpPr/>
              <p:nvPr/>
            </p:nvSpPr>
            <p:spPr>
              <a:xfrm>
                <a:off x="5974374" y="2650769"/>
                <a:ext cx="62776" cy="208535"/>
              </a:xfrm>
              <a:custGeom>
                <a:rect b="b" l="l" r="r" t="t"/>
                <a:pathLst>
                  <a:path extrusionOk="0" h="208535" w="62776">
                    <a:moveTo>
                      <a:pt x="0" y="13199"/>
                    </a:moveTo>
                    <a:lnTo>
                      <a:pt x="18684" y="208536"/>
                    </a:lnTo>
                    <a:lnTo>
                      <a:pt x="62776" y="208536"/>
                    </a:lnTo>
                    <a:lnTo>
                      <a:pt x="627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31"/>
              <p:cNvSpPr/>
              <p:nvPr/>
            </p:nvSpPr>
            <p:spPr>
              <a:xfrm>
                <a:off x="5787760" y="2405699"/>
                <a:ext cx="329732" cy="377981"/>
              </a:xfrm>
              <a:custGeom>
                <a:rect b="b" l="l" r="r" t="t"/>
                <a:pathLst>
                  <a:path extrusionOk="0" h="377981" w="329732">
                    <a:moveTo>
                      <a:pt x="175786" y="345357"/>
                    </a:moveTo>
                    <a:cubicBezTo>
                      <a:pt x="174017" y="351479"/>
                      <a:pt x="168709" y="356433"/>
                      <a:pt x="161631" y="358556"/>
                    </a:cubicBezTo>
                    <a:cubicBezTo>
                      <a:pt x="133782" y="366907"/>
                      <a:pt x="63468" y="386406"/>
                      <a:pt x="51259" y="373914"/>
                    </a:cubicBezTo>
                    <a:cubicBezTo>
                      <a:pt x="36007" y="358308"/>
                      <a:pt x="36857" y="265311"/>
                      <a:pt x="36857" y="265311"/>
                    </a:cubicBezTo>
                    <a:lnTo>
                      <a:pt x="15908" y="262764"/>
                    </a:lnTo>
                    <a:cubicBezTo>
                      <a:pt x="3345" y="261242"/>
                      <a:pt x="-3697" y="249847"/>
                      <a:pt x="2000" y="240364"/>
                    </a:cubicBezTo>
                    <a:cubicBezTo>
                      <a:pt x="12581" y="222811"/>
                      <a:pt x="26948" y="198359"/>
                      <a:pt x="30063" y="190079"/>
                    </a:cubicBezTo>
                    <a:cubicBezTo>
                      <a:pt x="35158" y="176596"/>
                      <a:pt x="-8934" y="20398"/>
                      <a:pt x="155474" y="1961"/>
                    </a:cubicBezTo>
                    <a:cubicBezTo>
                      <a:pt x="286618" y="-12760"/>
                      <a:pt x="320696" y="59253"/>
                      <a:pt x="329118" y="89013"/>
                    </a:cubicBezTo>
                    <a:cubicBezTo>
                      <a:pt x="331170" y="96232"/>
                      <a:pt x="327985" y="103770"/>
                      <a:pt x="320944" y="108264"/>
                    </a:cubicBezTo>
                    <a:lnTo>
                      <a:pt x="227522" y="168068"/>
                    </a:lnTo>
                    <a:lnTo>
                      <a:pt x="175786" y="345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31"/>
              <p:cNvSpPr/>
              <p:nvPr/>
            </p:nvSpPr>
            <p:spPr>
              <a:xfrm>
                <a:off x="5971367" y="2701266"/>
                <a:ext cx="69500" cy="40588"/>
              </a:xfrm>
              <a:custGeom>
                <a:rect b="b" l="l" r="r" t="t"/>
                <a:pathLst>
                  <a:path extrusionOk="0" h="40588" w="69500">
                    <a:moveTo>
                      <a:pt x="69500" y="0"/>
                    </a:moveTo>
                    <a:lnTo>
                      <a:pt x="69500" y="38607"/>
                    </a:lnTo>
                    <a:lnTo>
                      <a:pt x="3008" y="40589"/>
                    </a:lnTo>
                    <a:lnTo>
                      <a:pt x="0" y="42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31"/>
              <p:cNvSpPr/>
              <p:nvPr/>
            </p:nvSpPr>
            <p:spPr>
              <a:xfrm>
                <a:off x="5978479" y="2758841"/>
                <a:ext cx="62387" cy="45047"/>
              </a:xfrm>
              <a:custGeom>
                <a:rect b="b" l="l" r="r" t="t"/>
                <a:pathLst>
                  <a:path extrusionOk="0" h="45047" w="62387">
                    <a:moveTo>
                      <a:pt x="62387" y="0"/>
                    </a:moveTo>
                    <a:lnTo>
                      <a:pt x="62387" y="45048"/>
                    </a:lnTo>
                    <a:lnTo>
                      <a:pt x="3362" y="45048"/>
                    </a:lnTo>
                    <a:lnTo>
                      <a:pt x="0" y="576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31"/>
              <p:cNvSpPr/>
              <p:nvPr/>
            </p:nvSpPr>
            <p:spPr>
              <a:xfrm>
                <a:off x="5986335" y="2823351"/>
                <a:ext cx="54531" cy="35953"/>
              </a:xfrm>
              <a:custGeom>
                <a:rect b="b" l="l" r="r" t="t"/>
                <a:pathLst>
                  <a:path extrusionOk="0" h="35953" w="54531">
                    <a:moveTo>
                      <a:pt x="54531" y="0"/>
                    </a:moveTo>
                    <a:lnTo>
                      <a:pt x="54531" y="35953"/>
                    </a:lnTo>
                    <a:lnTo>
                      <a:pt x="0" y="35953"/>
                    </a:lnTo>
                    <a:lnTo>
                      <a:pt x="0" y="52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31"/>
              <p:cNvSpPr/>
              <p:nvPr/>
            </p:nvSpPr>
            <p:spPr>
              <a:xfrm>
                <a:off x="5904839" y="2517041"/>
                <a:ext cx="195123" cy="172334"/>
              </a:xfrm>
              <a:custGeom>
                <a:rect b="b" l="l" r="r" t="t"/>
                <a:pathLst>
                  <a:path extrusionOk="0" h="172334" w="195123">
                    <a:moveTo>
                      <a:pt x="195124" y="86167"/>
                    </a:moveTo>
                    <a:cubicBezTo>
                      <a:pt x="195124" y="133756"/>
                      <a:pt x="151444" y="172335"/>
                      <a:pt x="97562" y="172335"/>
                    </a:cubicBezTo>
                    <a:cubicBezTo>
                      <a:pt x="43680" y="172335"/>
                      <a:pt x="0" y="133756"/>
                      <a:pt x="0" y="86167"/>
                    </a:cubicBezTo>
                    <a:cubicBezTo>
                      <a:pt x="0" y="38579"/>
                      <a:pt x="43680" y="0"/>
                      <a:pt x="97562" y="0"/>
                    </a:cubicBezTo>
                    <a:cubicBezTo>
                      <a:pt x="151444" y="0"/>
                      <a:pt x="195124" y="38579"/>
                      <a:pt x="195124" y="86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31"/>
              <p:cNvSpPr/>
              <p:nvPr/>
            </p:nvSpPr>
            <p:spPr>
              <a:xfrm>
                <a:off x="5945074" y="2552605"/>
                <a:ext cx="114653" cy="101206"/>
              </a:xfrm>
              <a:custGeom>
                <a:rect b="b" l="l" r="r" t="t"/>
                <a:pathLst>
                  <a:path extrusionOk="0" h="101206" w="114653">
                    <a:moveTo>
                      <a:pt x="114654" y="50603"/>
                    </a:moveTo>
                    <a:cubicBezTo>
                      <a:pt x="114654" y="78551"/>
                      <a:pt x="88988" y="101207"/>
                      <a:pt x="57327" y="101207"/>
                    </a:cubicBezTo>
                    <a:cubicBezTo>
                      <a:pt x="25666" y="101207"/>
                      <a:pt x="0" y="78551"/>
                      <a:pt x="0" y="50603"/>
                    </a:cubicBezTo>
                    <a:cubicBezTo>
                      <a:pt x="0" y="22656"/>
                      <a:pt x="25666" y="0"/>
                      <a:pt x="57327" y="0"/>
                    </a:cubicBezTo>
                    <a:cubicBezTo>
                      <a:pt x="88988" y="0"/>
                      <a:pt x="114654" y="22656"/>
                      <a:pt x="114654" y="50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31"/>
              <p:cNvSpPr/>
              <p:nvPr/>
            </p:nvSpPr>
            <p:spPr>
              <a:xfrm>
                <a:off x="5925151" y="2859304"/>
                <a:ext cx="228069" cy="28769"/>
              </a:xfrm>
              <a:custGeom>
                <a:rect b="b" l="l" r="r" t="t"/>
                <a:pathLst>
                  <a:path extrusionOk="0" h="28769" w="228069">
                    <a:moveTo>
                      <a:pt x="7891" y="0"/>
                    </a:moveTo>
                    <a:lnTo>
                      <a:pt x="216214" y="0"/>
                    </a:lnTo>
                    <a:lnTo>
                      <a:pt x="228069" y="28770"/>
                    </a:lnTo>
                    <a:lnTo>
                      <a:pt x="0" y="287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31"/>
              <p:cNvSpPr/>
              <p:nvPr/>
            </p:nvSpPr>
            <p:spPr>
              <a:xfrm>
                <a:off x="6108070" y="2618566"/>
                <a:ext cx="14009" cy="41013"/>
              </a:xfrm>
              <a:custGeom>
                <a:rect b="b" l="l" r="r" t="t"/>
                <a:pathLst>
                  <a:path extrusionOk="0" h="41013" w="14009">
                    <a:moveTo>
                      <a:pt x="1589" y="41014"/>
                    </a:moveTo>
                    <a:cubicBezTo>
                      <a:pt x="1342" y="41014"/>
                      <a:pt x="1094" y="40978"/>
                      <a:pt x="846" y="40872"/>
                    </a:cubicBezTo>
                    <a:cubicBezTo>
                      <a:pt x="68" y="40518"/>
                      <a:pt x="-216" y="39669"/>
                      <a:pt x="173" y="38997"/>
                    </a:cubicBezTo>
                    <a:cubicBezTo>
                      <a:pt x="7003" y="27425"/>
                      <a:pt x="10684" y="14403"/>
                      <a:pt x="10825" y="1380"/>
                    </a:cubicBezTo>
                    <a:cubicBezTo>
                      <a:pt x="10825" y="602"/>
                      <a:pt x="11533" y="0"/>
                      <a:pt x="12418" y="0"/>
                    </a:cubicBezTo>
                    <a:cubicBezTo>
                      <a:pt x="12418" y="0"/>
                      <a:pt x="12418" y="0"/>
                      <a:pt x="12453" y="0"/>
                    </a:cubicBezTo>
                    <a:cubicBezTo>
                      <a:pt x="13302" y="0"/>
                      <a:pt x="14010" y="637"/>
                      <a:pt x="14010" y="1416"/>
                    </a:cubicBezTo>
                    <a:cubicBezTo>
                      <a:pt x="13833" y="14898"/>
                      <a:pt x="10047" y="28345"/>
                      <a:pt x="2969" y="40306"/>
                    </a:cubicBezTo>
                    <a:cubicBezTo>
                      <a:pt x="2722" y="40730"/>
                      <a:pt x="2155" y="41014"/>
                      <a:pt x="1589" y="41014"/>
                    </a:cubicBezTo>
                    <a:close/>
                  </a:path>
                </a:pathLst>
              </a:custGeom>
              <a:solidFill>
                <a:srgbClr val="3265C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5" name="Google Shape;1995;p31"/>
            <p:cNvGrpSpPr/>
            <p:nvPr/>
          </p:nvGrpSpPr>
          <p:grpSpPr>
            <a:xfrm>
              <a:off x="6047802" y="2615842"/>
              <a:ext cx="372908" cy="291906"/>
              <a:chOff x="6047802" y="2615842"/>
              <a:chExt cx="372908" cy="291906"/>
            </a:xfrm>
          </p:grpSpPr>
          <p:sp>
            <p:nvSpPr>
              <p:cNvPr id="1996" name="Google Shape;1996;p31"/>
              <p:cNvSpPr/>
              <p:nvPr/>
            </p:nvSpPr>
            <p:spPr>
              <a:xfrm>
                <a:off x="6170277" y="2802933"/>
                <a:ext cx="128030" cy="81425"/>
              </a:xfrm>
              <a:custGeom>
                <a:rect b="b" l="l" r="r" t="t"/>
                <a:pathLst>
                  <a:path extrusionOk="0" h="81425" w="128030">
                    <a:moveTo>
                      <a:pt x="0" y="0"/>
                    </a:moveTo>
                    <a:lnTo>
                      <a:pt x="128030" y="0"/>
                    </a:lnTo>
                    <a:lnTo>
                      <a:pt x="128030" y="81426"/>
                    </a:lnTo>
                    <a:lnTo>
                      <a:pt x="0" y="8142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1"/>
              <p:cNvSpPr/>
              <p:nvPr/>
            </p:nvSpPr>
            <p:spPr>
              <a:xfrm>
                <a:off x="6136659" y="2884323"/>
                <a:ext cx="195230" cy="18507"/>
              </a:xfrm>
              <a:custGeom>
                <a:rect b="b" l="l" r="r" t="t"/>
                <a:pathLst>
                  <a:path extrusionOk="0" h="18507" w="195230">
                    <a:moveTo>
                      <a:pt x="33618" y="0"/>
                    </a:moveTo>
                    <a:lnTo>
                      <a:pt x="161613" y="0"/>
                    </a:lnTo>
                    <a:lnTo>
                      <a:pt x="195230" y="18507"/>
                    </a:lnTo>
                    <a:lnTo>
                      <a:pt x="0" y="1850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6136659" y="2902830"/>
                <a:ext cx="195230" cy="4918"/>
              </a:xfrm>
              <a:custGeom>
                <a:rect b="b" l="l" r="r" t="t"/>
                <a:pathLst>
                  <a:path extrusionOk="0" h="4918" w="195230">
                    <a:moveTo>
                      <a:pt x="0" y="0"/>
                    </a:moveTo>
                    <a:lnTo>
                      <a:pt x="195230" y="0"/>
                    </a:lnTo>
                    <a:lnTo>
                      <a:pt x="195230" y="4919"/>
                    </a:lnTo>
                    <a:lnTo>
                      <a:pt x="0" y="49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9" name="Google Shape;1999;p31"/>
              <p:cNvGrpSpPr/>
              <p:nvPr/>
            </p:nvGrpSpPr>
            <p:grpSpPr>
              <a:xfrm>
                <a:off x="6047802" y="2615842"/>
                <a:ext cx="372908" cy="237163"/>
                <a:chOff x="6047802" y="2615842"/>
                <a:chExt cx="372908" cy="237163"/>
              </a:xfrm>
            </p:grpSpPr>
            <p:sp>
              <p:nvSpPr>
                <p:cNvPr id="2000" name="Google Shape;2000;p31"/>
                <p:cNvSpPr/>
                <p:nvPr/>
              </p:nvSpPr>
              <p:spPr>
                <a:xfrm>
                  <a:off x="6047802" y="2615842"/>
                  <a:ext cx="372908" cy="237163"/>
                </a:xfrm>
                <a:custGeom>
                  <a:rect b="b" l="l" r="r" t="t"/>
                  <a:pathLst>
                    <a:path extrusionOk="0" h="237163" w="372908">
                      <a:moveTo>
                        <a:pt x="357055" y="237164"/>
                      </a:moveTo>
                      <a:lnTo>
                        <a:pt x="15853" y="237164"/>
                      </a:lnTo>
                      <a:cubicBezTo>
                        <a:pt x="7113" y="237164"/>
                        <a:pt x="0" y="230051"/>
                        <a:pt x="0" y="221310"/>
                      </a:cubicBezTo>
                      <a:lnTo>
                        <a:pt x="0" y="15853"/>
                      </a:lnTo>
                      <a:cubicBezTo>
                        <a:pt x="0" y="7113"/>
                        <a:pt x="7113" y="0"/>
                        <a:pt x="15853" y="0"/>
                      </a:cubicBezTo>
                      <a:lnTo>
                        <a:pt x="357055" y="0"/>
                      </a:lnTo>
                      <a:cubicBezTo>
                        <a:pt x="365795" y="0"/>
                        <a:pt x="372908" y="7113"/>
                        <a:pt x="372908" y="15853"/>
                      </a:cubicBezTo>
                      <a:lnTo>
                        <a:pt x="372908" y="221310"/>
                      </a:lnTo>
                      <a:cubicBezTo>
                        <a:pt x="372908" y="230051"/>
                        <a:pt x="365831" y="237164"/>
                        <a:pt x="357055" y="2371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1" name="Google Shape;2001;p31"/>
                <p:cNvSpPr/>
                <p:nvPr/>
              </p:nvSpPr>
              <p:spPr>
                <a:xfrm>
                  <a:off x="6062028" y="2630032"/>
                  <a:ext cx="344492" cy="195690"/>
                </a:xfrm>
                <a:custGeom>
                  <a:rect b="b" l="l" r="r" t="t"/>
                  <a:pathLst>
                    <a:path extrusionOk="0" h="195690" w="344492">
                      <a:moveTo>
                        <a:pt x="7219" y="195690"/>
                      </a:moveTo>
                      <a:cubicBezTo>
                        <a:pt x="3220" y="195690"/>
                        <a:pt x="0" y="192435"/>
                        <a:pt x="0" y="188471"/>
                      </a:cubicBezTo>
                      <a:lnTo>
                        <a:pt x="0" y="7219"/>
                      </a:lnTo>
                      <a:cubicBezTo>
                        <a:pt x="0" y="3220"/>
                        <a:pt x="3255" y="0"/>
                        <a:pt x="7219" y="0"/>
                      </a:cubicBezTo>
                      <a:lnTo>
                        <a:pt x="337273" y="0"/>
                      </a:lnTo>
                      <a:cubicBezTo>
                        <a:pt x="341272" y="0"/>
                        <a:pt x="344492" y="3256"/>
                        <a:pt x="344492" y="7219"/>
                      </a:cubicBezTo>
                      <a:lnTo>
                        <a:pt x="344492" y="188471"/>
                      </a:lnTo>
                      <a:cubicBezTo>
                        <a:pt x="344492" y="192470"/>
                        <a:pt x="341237" y="195690"/>
                        <a:pt x="337273" y="195690"/>
                      </a:cubicBezTo>
                      <a:lnTo>
                        <a:pt x="7219" y="19569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02" name="Google Shape;2002;p31"/>
              <p:cNvSpPr/>
              <p:nvPr/>
            </p:nvSpPr>
            <p:spPr>
              <a:xfrm>
                <a:off x="6229196" y="2832976"/>
                <a:ext cx="10191" cy="10191"/>
              </a:xfrm>
              <a:custGeom>
                <a:rect b="b" l="l" r="r" t="t"/>
                <a:pathLst>
                  <a:path extrusionOk="0" h="10191" w="10191">
                    <a:moveTo>
                      <a:pt x="0" y="5096"/>
                    </a:moveTo>
                    <a:cubicBezTo>
                      <a:pt x="0" y="2300"/>
                      <a:pt x="2265" y="0"/>
                      <a:pt x="5096" y="0"/>
                    </a:cubicBezTo>
                    <a:cubicBezTo>
                      <a:pt x="7927" y="0"/>
                      <a:pt x="10191" y="2265"/>
                      <a:pt x="10191" y="5096"/>
                    </a:cubicBezTo>
                    <a:cubicBezTo>
                      <a:pt x="10191" y="7891"/>
                      <a:pt x="7927" y="10191"/>
                      <a:pt x="5096" y="10191"/>
                    </a:cubicBezTo>
                    <a:cubicBezTo>
                      <a:pt x="2265" y="10191"/>
                      <a:pt x="0" y="7891"/>
                      <a:pt x="0" y="50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03" name="Google Shape;2003;p31"/>
          <p:cNvSpPr/>
          <p:nvPr/>
        </p:nvSpPr>
        <p:spPr>
          <a:xfrm>
            <a:off x="2891625" y="2777138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004" name="Google Shape;2004;p31"/>
          <p:cNvCxnSpPr>
            <a:stCxn id="2003" idx="6"/>
            <a:endCxn id="1930" idx="2"/>
          </p:cNvCxnSpPr>
          <p:nvPr/>
        </p:nvCxnSpPr>
        <p:spPr>
          <a:xfrm flipH="1" rot="10800000">
            <a:off x="3058125" y="1990088"/>
            <a:ext cx="653700" cy="870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005" name="Google Shape;2005;p31"/>
          <p:cNvCxnSpPr>
            <a:stCxn id="2003" idx="6"/>
            <a:endCxn id="1931" idx="2"/>
          </p:cNvCxnSpPr>
          <p:nvPr/>
        </p:nvCxnSpPr>
        <p:spPr>
          <a:xfrm>
            <a:off x="3058125" y="2860388"/>
            <a:ext cx="653700" cy="870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06" name="Google Shape;2006;p31"/>
          <p:cNvSpPr/>
          <p:nvPr/>
        </p:nvSpPr>
        <p:spPr>
          <a:xfrm>
            <a:off x="4695781" y="1731207"/>
            <a:ext cx="3995700" cy="338400"/>
          </a:xfrm>
          <a:prstGeom prst="rect">
            <a:avLst/>
          </a:prstGeom>
          <a:solidFill>
            <a:srgbClr val="B5CAC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7" name="Google Shape;2007;p31"/>
          <p:cNvSpPr/>
          <p:nvPr/>
        </p:nvSpPr>
        <p:spPr>
          <a:xfrm>
            <a:off x="4695775" y="1731207"/>
            <a:ext cx="1032300" cy="3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8" name="Google Shape;2008;p31"/>
          <p:cNvSpPr txBox="1"/>
          <p:nvPr/>
        </p:nvSpPr>
        <p:spPr>
          <a:xfrm>
            <a:off x="7151250" y="1264413"/>
            <a:ext cx="1540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9" name="Google Shape;2009;p31"/>
          <p:cNvSpPr txBox="1"/>
          <p:nvPr/>
        </p:nvSpPr>
        <p:spPr>
          <a:xfrm>
            <a:off x="4695775" y="3004813"/>
            <a:ext cx="1540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0" name="Google Shape;2010;p31"/>
          <p:cNvSpPr txBox="1"/>
          <p:nvPr/>
        </p:nvSpPr>
        <p:spPr>
          <a:xfrm>
            <a:off x="4695775" y="3894763"/>
            <a:ext cx="3995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It's the closest planet to the Sun and the smallest one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11" name="Google Shape;2011;p31"/>
          <p:cNvSpPr/>
          <p:nvPr/>
        </p:nvSpPr>
        <p:spPr>
          <a:xfrm>
            <a:off x="4695781" y="3471607"/>
            <a:ext cx="3995700" cy="338400"/>
          </a:xfrm>
          <a:prstGeom prst="rect">
            <a:avLst/>
          </a:prstGeom>
          <a:solidFill>
            <a:srgbClr val="B5CAC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2" name="Google Shape;2012;p31"/>
          <p:cNvSpPr/>
          <p:nvPr/>
        </p:nvSpPr>
        <p:spPr>
          <a:xfrm>
            <a:off x="4695775" y="3471600"/>
            <a:ext cx="3092400" cy="3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3" name="Google Shape;2013;p31"/>
          <p:cNvSpPr txBox="1"/>
          <p:nvPr/>
        </p:nvSpPr>
        <p:spPr>
          <a:xfrm>
            <a:off x="7151250" y="3004813"/>
            <a:ext cx="1540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14" name="Google Shape;2014;p31"/>
          <p:cNvGrpSpPr/>
          <p:nvPr/>
        </p:nvGrpSpPr>
        <p:grpSpPr>
          <a:xfrm>
            <a:off x="3890074" y="3502018"/>
            <a:ext cx="374864" cy="457154"/>
            <a:chOff x="4734570" y="1905831"/>
            <a:chExt cx="374864" cy="457154"/>
          </a:xfrm>
        </p:grpSpPr>
        <p:sp>
          <p:nvSpPr>
            <p:cNvPr id="2015" name="Google Shape;2015;p31"/>
            <p:cNvSpPr/>
            <p:nvPr/>
          </p:nvSpPr>
          <p:spPr>
            <a:xfrm>
              <a:off x="4989754" y="2119954"/>
              <a:ext cx="18515" cy="27682"/>
            </a:xfrm>
            <a:custGeom>
              <a:rect b="b" l="l" r="r" t="t"/>
              <a:pathLst>
                <a:path extrusionOk="0" h="33862" w="22648">
                  <a:moveTo>
                    <a:pt x="17217" y="482"/>
                  </a:moveTo>
                  <a:cubicBezTo>
                    <a:pt x="12957" y="-1043"/>
                    <a:pt x="8269" y="1173"/>
                    <a:pt x="6743" y="5431"/>
                  </a:cubicBezTo>
                  <a:lnTo>
                    <a:pt x="482" y="22907"/>
                  </a:lnTo>
                  <a:cubicBezTo>
                    <a:pt x="-1044" y="27165"/>
                    <a:pt x="1172" y="31854"/>
                    <a:pt x="5431" y="33381"/>
                  </a:cubicBezTo>
                  <a:cubicBezTo>
                    <a:pt x="6344" y="33709"/>
                    <a:pt x="7277" y="33863"/>
                    <a:pt x="8193" y="33863"/>
                  </a:cubicBezTo>
                  <a:cubicBezTo>
                    <a:pt x="11554" y="33863"/>
                    <a:pt x="14706" y="31778"/>
                    <a:pt x="15905" y="28431"/>
                  </a:cubicBezTo>
                  <a:lnTo>
                    <a:pt x="22166" y="10956"/>
                  </a:lnTo>
                  <a:cubicBezTo>
                    <a:pt x="23692" y="6696"/>
                    <a:pt x="21476" y="2008"/>
                    <a:pt x="17217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4752026" y="2058268"/>
              <a:ext cx="24686" cy="30419"/>
            </a:xfrm>
            <a:custGeom>
              <a:rect b="b" l="l" r="r" t="t"/>
              <a:pathLst>
                <a:path extrusionOk="0" h="37210" w="30197">
                  <a:moveTo>
                    <a:pt x="28831" y="24489"/>
                  </a:moveTo>
                  <a:lnTo>
                    <a:pt x="15020" y="3665"/>
                  </a:lnTo>
                  <a:cubicBezTo>
                    <a:pt x="12520" y="-105"/>
                    <a:pt x="7434" y="-1135"/>
                    <a:pt x="3665" y="1367"/>
                  </a:cubicBezTo>
                  <a:cubicBezTo>
                    <a:pt x="-105" y="3867"/>
                    <a:pt x="-1135" y="8950"/>
                    <a:pt x="1367" y="12720"/>
                  </a:cubicBezTo>
                  <a:lnTo>
                    <a:pt x="15178" y="33545"/>
                  </a:lnTo>
                  <a:cubicBezTo>
                    <a:pt x="16755" y="35923"/>
                    <a:pt x="19358" y="37210"/>
                    <a:pt x="22012" y="37210"/>
                  </a:cubicBezTo>
                  <a:cubicBezTo>
                    <a:pt x="23567" y="37210"/>
                    <a:pt x="25139" y="36768"/>
                    <a:pt x="26533" y="35844"/>
                  </a:cubicBezTo>
                  <a:cubicBezTo>
                    <a:pt x="30303" y="33344"/>
                    <a:pt x="31333" y="28260"/>
                    <a:pt x="28831" y="24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4778129" y="2097623"/>
              <a:ext cx="22279" cy="26793"/>
            </a:xfrm>
            <a:custGeom>
              <a:rect b="b" l="l" r="r" t="t"/>
              <a:pathLst>
                <a:path extrusionOk="0" h="32774" w="27252">
                  <a:moveTo>
                    <a:pt x="25887" y="20055"/>
                  </a:moveTo>
                  <a:lnTo>
                    <a:pt x="15021" y="3667"/>
                  </a:lnTo>
                  <a:cubicBezTo>
                    <a:pt x="12517" y="-106"/>
                    <a:pt x="7432" y="-1134"/>
                    <a:pt x="3666" y="1366"/>
                  </a:cubicBezTo>
                  <a:cubicBezTo>
                    <a:pt x="-104" y="3866"/>
                    <a:pt x="-1135" y="8949"/>
                    <a:pt x="1366" y="12720"/>
                  </a:cubicBezTo>
                  <a:lnTo>
                    <a:pt x="12232" y="29108"/>
                  </a:lnTo>
                  <a:cubicBezTo>
                    <a:pt x="13809" y="31487"/>
                    <a:pt x="16413" y="32775"/>
                    <a:pt x="19067" y="32775"/>
                  </a:cubicBezTo>
                  <a:cubicBezTo>
                    <a:pt x="20623" y="32775"/>
                    <a:pt x="22194" y="32333"/>
                    <a:pt x="23587" y="31409"/>
                  </a:cubicBezTo>
                  <a:cubicBezTo>
                    <a:pt x="27357" y="28909"/>
                    <a:pt x="28388" y="23826"/>
                    <a:pt x="25887" y="200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5013098" y="2058267"/>
              <a:ext cx="96337" cy="138454"/>
            </a:xfrm>
            <a:custGeom>
              <a:rect b="b" l="l" r="r" t="t"/>
              <a:pathLst>
                <a:path extrusionOk="0" h="169363" w="117843">
                  <a:moveTo>
                    <a:pt x="114179" y="1368"/>
                  </a:moveTo>
                  <a:cubicBezTo>
                    <a:pt x="110408" y="-1137"/>
                    <a:pt x="105325" y="-104"/>
                    <a:pt x="102824" y="3666"/>
                  </a:cubicBezTo>
                  <a:lnTo>
                    <a:pt x="1366" y="156644"/>
                  </a:lnTo>
                  <a:cubicBezTo>
                    <a:pt x="-1135" y="160414"/>
                    <a:pt x="-106" y="165497"/>
                    <a:pt x="3664" y="167998"/>
                  </a:cubicBezTo>
                  <a:cubicBezTo>
                    <a:pt x="5057" y="168923"/>
                    <a:pt x="6630" y="169364"/>
                    <a:pt x="8185" y="169364"/>
                  </a:cubicBezTo>
                  <a:cubicBezTo>
                    <a:pt x="10839" y="169364"/>
                    <a:pt x="13442" y="168075"/>
                    <a:pt x="15019" y="165700"/>
                  </a:cubicBezTo>
                  <a:lnTo>
                    <a:pt x="116478" y="12721"/>
                  </a:lnTo>
                  <a:cubicBezTo>
                    <a:pt x="118978" y="8951"/>
                    <a:pt x="117949" y="3868"/>
                    <a:pt x="114179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4766771" y="1907076"/>
              <a:ext cx="61251" cy="61185"/>
            </a:xfrm>
            <a:custGeom>
              <a:rect b="b" l="l" r="r" t="t"/>
              <a:pathLst>
                <a:path extrusionOk="0" h="74844" w="74925">
                  <a:moveTo>
                    <a:pt x="70928" y="27767"/>
                  </a:moveTo>
                  <a:lnTo>
                    <a:pt x="47114" y="3985"/>
                  </a:lnTo>
                  <a:cubicBezTo>
                    <a:pt x="44539" y="1414"/>
                    <a:pt x="41112" y="0"/>
                    <a:pt x="37462" y="0"/>
                  </a:cubicBezTo>
                  <a:cubicBezTo>
                    <a:pt x="33812" y="0"/>
                    <a:pt x="30385" y="1416"/>
                    <a:pt x="27809" y="3987"/>
                  </a:cubicBezTo>
                  <a:lnTo>
                    <a:pt x="3999" y="27765"/>
                  </a:lnTo>
                  <a:cubicBezTo>
                    <a:pt x="1420" y="30341"/>
                    <a:pt x="0" y="33769"/>
                    <a:pt x="0" y="37421"/>
                  </a:cubicBezTo>
                  <a:cubicBezTo>
                    <a:pt x="0" y="41074"/>
                    <a:pt x="1420" y="44502"/>
                    <a:pt x="3998" y="47076"/>
                  </a:cubicBezTo>
                  <a:lnTo>
                    <a:pt x="27810" y="70858"/>
                  </a:lnTo>
                  <a:cubicBezTo>
                    <a:pt x="30384" y="73429"/>
                    <a:pt x="33812" y="74845"/>
                    <a:pt x="37462" y="74845"/>
                  </a:cubicBezTo>
                  <a:cubicBezTo>
                    <a:pt x="41112" y="74845"/>
                    <a:pt x="44538" y="73428"/>
                    <a:pt x="47115" y="70857"/>
                  </a:cubicBezTo>
                  <a:lnTo>
                    <a:pt x="70927" y="47079"/>
                  </a:lnTo>
                  <a:cubicBezTo>
                    <a:pt x="73506" y="44504"/>
                    <a:pt x="74926" y="41075"/>
                    <a:pt x="74926" y="37422"/>
                  </a:cubicBezTo>
                  <a:cubicBezTo>
                    <a:pt x="74926" y="33770"/>
                    <a:pt x="73506" y="30342"/>
                    <a:pt x="70928" y="27767"/>
                  </a:cubicBezTo>
                  <a:close/>
                  <a:moveTo>
                    <a:pt x="37462" y="57342"/>
                  </a:moveTo>
                  <a:lnTo>
                    <a:pt x="17515" y="37420"/>
                  </a:lnTo>
                  <a:lnTo>
                    <a:pt x="37462" y="17500"/>
                  </a:lnTo>
                  <a:lnTo>
                    <a:pt x="57411" y="37422"/>
                  </a:lnTo>
                  <a:lnTo>
                    <a:pt x="37462" y="57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5044557" y="2001101"/>
              <a:ext cx="48428" cy="48380"/>
            </a:xfrm>
            <a:custGeom>
              <a:rect b="b" l="l" r="r" t="t"/>
              <a:pathLst>
                <a:path extrusionOk="0" h="59181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6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5"/>
                  </a:lnTo>
                  <a:cubicBezTo>
                    <a:pt x="22542" y="57766"/>
                    <a:pt x="25970" y="59181"/>
                    <a:pt x="29620" y="59181"/>
                  </a:cubicBezTo>
                  <a:cubicBezTo>
                    <a:pt x="33270" y="59181"/>
                    <a:pt x="36696" y="57765"/>
                    <a:pt x="39273" y="55195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0"/>
                  </a:moveTo>
                  <a:lnTo>
                    <a:pt x="17515" y="29591"/>
                  </a:lnTo>
                  <a:lnTo>
                    <a:pt x="29620" y="17503"/>
                  </a:lnTo>
                  <a:lnTo>
                    <a:pt x="41725" y="29593"/>
                  </a:lnTo>
                  <a:lnTo>
                    <a:pt x="29620" y="41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4734570" y="1973624"/>
              <a:ext cx="48428" cy="48381"/>
            </a:xfrm>
            <a:custGeom>
              <a:rect b="b" l="l" r="r" t="t"/>
              <a:pathLst>
                <a:path extrusionOk="0" h="59182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6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4"/>
                  </a:lnTo>
                  <a:cubicBezTo>
                    <a:pt x="1420" y="22508"/>
                    <a:pt x="0" y="25938"/>
                    <a:pt x="0" y="29590"/>
                  </a:cubicBezTo>
                  <a:cubicBezTo>
                    <a:pt x="0" y="33243"/>
                    <a:pt x="1420" y="36671"/>
                    <a:pt x="3998" y="39245"/>
                  </a:cubicBezTo>
                  <a:lnTo>
                    <a:pt x="19968" y="55196"/>
                  </a:lnTo>
                  <a:cubicBezTo>
                    <a:pt x="22542" y="57767"/>
                    <a:pt x="25970" y="59183"/>
                    <a:pt x="29620" y="59183"/>
                  </a:cubicBezTo>
                  <a:cubicBezTo>
                    <a:pt x="33270" y="59184"/>
                    <a:pt x="36696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4759079" y="2162696"/>
              <a:ext cx="48428" cy="48382"/>
            </a:xfrm>
            <a:custGeom>
              <a:rect b="b" l="l" r="r" t="t"/>
              <a:pathLst>
                <a:path extrusionOk="0" h="59183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5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7"/>
                  </a:lnTo>
                  <a:cubicBezTo>
                    <a:pt x="22542" y="57768"/>
                    <a:pt x="25970" y="59184"/>
                    <a:pt x="29620" y="59184"/>
                  </a:cubicBezTo>
                  <a:cubicBezTo>
                    <a:pt x="33270" y="59184"/>
                    <a:pt x="36696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5024011" y="2212716"/>
              <a:ext cx="48428" cy="48382"/>
            </a:xfrm>
            <a:custGeom>
              <a:rect b="b" l="l" r="r" t="t"/>
              <a:pathLst>
                <a:path extrusionOk="0" h="59183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5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7"/>
                  </a:lnTo>
                  <a:cubicBezTo>
                    <a:pt x="22542" y="57767"/>
                    <a:pt x="25970" y="59184"/>
                    <a:pt x="29620" y="59184"/>
                  </a:cubicBezTo>
                  <a:cubicBezTo>
                    <a:pt x="33270" y="59184"/>
                    <a:pt x="36697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4788793" y="1905831"/>
              <a:ext cx="286259" cy="457154"/>
            </a:xfrm>
            <a:custGeom>
              <a:rect b="b" l="l" r="r" t="t"/>
              <a:pathLst>
                <a:path extrusionOk="0" h="559210" w="350164">
                  <a:moveTo>
                    <a:pt x="331049" y="490858"/>
                  </a:moveTo>
                  <a:lnTo>
                    <a:pt x="317034" y="490858"/>
                  </a:lnTo>
                  <a:cubicBezTo>
                    <a:pt x="310828" y="477740"/>
                    <a:pt x="297465" y="468636"/>
                    <a:pt x="282002" y="468636"/>
                  </a:cubicBezTo>
                  <a:lnTo>
                    <a:pt x="212003" y="468636"/>
                  </a:lnTo>
                  <a:lnTo>
                    <a:pt x="250181" y="411077"/>
                  </a:lnTo>
                  <a:cubicBezTo>
                    <a:pt x="252682" y="407306"/>
                    <a:pt x="251653" y="402222"/>
                    <a:pt x="247883" y="399722"/>
                  </a:cubicBezTo>
                  <a:cubicBezTo>
                    <a:pt x="244112" y="397222"/>
                    <a:pt x="239029" y="398249"/>
                    <a:pt x="236528" y="402021"/>
                  </a:cubicBezTo>
                  <a:lnTo>
                    <a:pt x="204059" y="450974"/>
                  </a:lnTo>
                  <a:lnTo>
                    <a:pt x="254203" y="311013"/>
                  </a:lnTo>
                  <a:cubicBezTo>
                    <a:pt x="255730" y="306753"/>
                    <a:pt x="253513" y="302065"/>
                    <a:pt x="249254" y="300538"/>
                  </a:cubicBezTo>
                  <a:cubicBezTo>
                    <a:pt x="244997" y="299012"/>
                    <a:pt x="240307" y="301229"/>
                    <a:pt x="238780" y="305487"/>
                  </a:cubicBezTo>
                  <a:lnTo>
                    <a:pt x="181776" y="464592"/>
                  </a:lnTo>
                  <a:lnTo>
                    <a:pt x="181776" y="342053"/>
                  </a:lnTo>
                  <a:cubicBezTo>
                    <a:pt x="181776" y="337528"/>
                    <a:pt x="178110" y="333862"/>
                    <a:pt x="173585" y="333862"/>
                  </a:cubicBezTo>
                  <a:cubicBezTo>
                    <a:pt x="169060" y="333862"/>
                    <a:pt x="165393" y="337528"/>
                    <a:pt x="165393" y="342053"/>
                  </a:cubicBezTo>
                  <a:lnTo>
                    <a:pt x="165393" y="464592"/>
                  </a:lnTo>
                  <a:lnTo>
                    <a:pt x="79050" y="223592"/>
                  </a:lnTo>
                  <a:lnTo>
                    <a:pt x="164764" y="273012"/>
                  </a:lnTo>
                  <a:cubicBezTo>
                    <a:pt x="164973" y="273132"/>
                    <a:pt x="165184" y="273231"/>
                    <a:pt x="165394" y="273339"/>
                  </a:cubicBezTo>
                  <a:lnTo>
                    <a:pt x="165394" y="308237"/>
                  </a:lnTo>
                  <a:cubicBezTo>
                    <a:pt x="165394" y="312762"/>
                    <a:pt x="169061" y="316429"/>
                    <a:pt x="173586" y="316429"/>
                  </a:cubicBezTo>
                  <a:cubicBezTo>
                    <a:pt x="178111" y="316429"/>
                    <a:pt x="181777" y="312762"/>
                    <a:pt x="181777" y="308237"/>
                  </a:cubicBezTo>
                  <a:lnTo>
                    <a:pt x="181777" y="273338"/>
                  </a:lnTo>
                  <a:cubicBezTo>
                    <a:pt x="181987" y="273230"/>
                    <a:pt x="182199" y="273132"/>
                    <a:pt x="182408" y="273011"/>
                  </a:cubicBezTo>
                  <a:lnTo>
                    <a:pt x="268121" y="223593"/>
                  </a:lnTo>
                  <a:lnTo>
                    <a:pt x="260694" y="244323"/>
                  </a:lnTo>
                  <a:cubicBezTo>
                    <a:pt x="259168" y="248582"/>
                    <a:pt x="261384" y="253272"/>
                    <a:pt x="265643" y="254798"/>
                  </a:cubicBezTo>
                  <a:cubicBezTo>
                    <a:pt x="266556" y="255125"/>
                    <a:pt x="267488" y="255279"/>
                    <a:pt x="268405" y="255279"/>
                  </a:cubicBezTo>
                  <a:cubicBezTo>
                    <a:pt x="271766" y="255279"/>
                    <a:pt x="274918" y="253194"/>
                    <a:pt x="276116" y="249848"/>
                  </a:cubicBezTo>
                  <a:lnTo>
                    <a:pt x="290488" y="209732"/>
                  </a:lnTo>
                  <a:cubicBezTo>
                    <a:pt x="293473" y="206432"/>
                    <a:pt x="295403" y="201917"/>
                    <a:pt x="295403" y="197666"/>
                  </a:cubicBezTo>
                  <a:lnTo>
                    <a:pt x="295403" y="77563"/>
                  </a:lnTo>
                  <a:cubicBezTo>
                    <a:pt x="295403" y="71657"/>
                    <a:pt x="291689" y="65228"/>
                    <a:pt x="286572" y="62279"/>
                  </a:cubicBezTo>
                  <a:lnTo>
                    <a:pt x="182408" y="2218"/>
                  </a:lnTo>
                  <a:cubicBezTo>
                    <a:pt x="179225" y="384"/>
                    <a:pt x="175853" y="0"/>
                    <a:pt x="173585" y="0"/>
                  </a:cubicBezTo>
                  <a:cubicBezTo>
                    <a:pt x="171316" y="0"/>
                    <a:pt x="167945" y="384"/>
                    <a:pt x="164763" y="2219"/>
                  </a:cubicBezTo>
                  <a:lnTo>
                    <a:pt x="60597" y="62278"/>
                  </a:lnTo>
                  <a:cubicBezTo>
                    <a:pt x="55480" y="65228"/>
                    <a:pt x="51767" y="71657"/>
                    <a:pt x="51767" y="77563"/>
                  </a:cubicBezTo>
                  <a:lnTo>
                    <a:pt x="51767" y="197668"/>
                  </a:lnTo>
                  <a:cubicBezTo>
                    <a:pt x="51767" y="201919"/>
                    <a:pt x="53697" y="206433"/>
                    <a:pt x="56682" y="209734"/>
                  </a:cubicBezTo>
                  <a:lnTo>
                    <a:pt x="143116" y="450987"/>
                  </a:lnTo>
                  <a:lnTo>
                    <a:pt x="25159" y="273140"/>
                  </a:lnTo>
                  <a:cubicBezTo>
                    <a:pt x="22658" y="269369"/>
                    <a:pt x="17575" y="268341"/>
                    <a:pt x="13805" y="270842"/>
                  </a:cubicBezTo>
                  <a:cubicBezTo>
                    <a:pt x="10034" y="273342"/>
                    <a:pt x="9004" y="278425"/>
                    <a:pt x="11506" y="282196"/>
                  </a:cubicBezTo>
                  <a:lnTo>
                    <a:pt x="135164" y="468636"/>
                  </a:lnTo>
                  <a:lnTo>
                    <a:pt x="68163" y="468636"/>
                  </a:lnTo>
                  <a:cubicBezTo>
                    <a:pt x="52699" y="468636"/>
                    <a:pt x="39335" y="477740"/>
                    <a:pt x="33129" y="490858"/>
                  </a:cubicBezTo>
                  <a:lnTo>
                    <a:pt x="19114" y="490858"/>
                  </a:lnTo>
                  <a:cubicBezTo>
                    <a:pt x="8575" y="490858"/>
                    <a:pt x="0" y="499433"/>
                    <a:pt x="0" y="509972"/>
                  </a:cubicBezTo>
                  <a:lnTo>
                    <a:pt x="0" y="540097"/>
                  </a:lnTo>
                  <a:cubicBezTo>
                    <a:pt x="0" y="550636"/>
                    <a:pt x="8575" y="559211"/>
                    <a:pt x="19114" y="559211"/>
                  </a:cubicBezTo>
                  <a:lnTo>
                    <a:pt x="331050" y="559211"/>
                  </a:lnTo>
                  <a:cubicBezTo>
                    <a:pt x="341589" y="559211"/>
                    <a:pt x="350164" y="550636"/>
                    <a:pt x="350164" y="540097"/>
                  </a:cubicBezTo>
                  <a:lnTo>
                    <a:pt x="350164" y="509972"/>
                  </a:lnTo>
                  <a:cubicBezTo>
                    <a:pt x="350163" y="499433"/>
                    <a:pt x="341589" y="490858"/>
                    <a:pt x="331049" y="490858"/>
                  </a:cubicBezTo>
                  <a:close/>
                  <a:moveTo>
                    <a:pt x="172847" y="16469"/>
                  </a:moveTo>
                  <a:cubicBezTo>
                    <a:pt x="172957" y="16439"/>
                    <a:pt x="173222" y="16383"/>
                    <a:pt x="173586" y="16383"/>
                  </a:cubicBezTo>
                  <a:cubicBezTo>
                    <a:pt x="173949" y="16383"/>
                    <a:pt x="174215" y="16439"/>
                    <a:pt x="174324" y="16469"/>
                  </a:cubicBezTo>
                  <a:lnTo>
                    <a:pt x="270812" y="72102"/>
                  </a:lnTo>
                  <a:lnTo>
                    <a:pt x="247288" y="85664"/>
                  </a:lnTo>
                  <a:cubicBezTo>
                    <a:pt x="243369" y="87923"/>
                    <a:pt x="242024" y="92932"/>
                    <a:pt x="244284" y="96852"/>
                  </a:cubicBezTo>
                  <a:cubicBezTo>
                    <a:pt x="245800" y="99482"/>
                    <a:pt x="248554" y="100953"/>
                    <a:pt x="251387" y="100953"/>
                  </a:cubicBezTo>
                  <a:cubicBezTo>
                    <a:pt x="252775" y="100953"/>
                    <a:pt x="254184" y="100600"/>
                    <a:pt x="255471" y="99856"/>
                  </a:cubicBezTo>
                  <a:lnTo>
                    <a:pt x="279021" y="86279"/>
                  </a:lnTo>
                  <a:lnTo>
                    <a:pt x="279021" y="197556"/>
                  </a:lnTo>
                  <a:cubicBezTo>
                    <a:pt x="278940" y="197917"/>
                    <a:pt x="278566" y="198565"/>
                    <a:pt x="278293" y="198815"/>
                  </a:cubicBezTo>
                  <a:lnTo>
                    <a:pt x="181777" y="254463"/>
                  </a:lnTo>
                  <a:lnTo>
                    <a:pt x="181777" y="142347"/>
                  </a:lnTo>
                  <a:lnTo>
                    <a:pt x="216152" y="122528"/>
                  </a:lnTo>
                  <a:cubicBezTo>
                    <a:pt x="220071" y="120268"/>
                    <a:pt x="221416" y="115259"/>
                    <a:pt x="219156" y="111340"/>
                  </a:cubicBezTo>
                  <a:cubicBezTo>
                    <a:pt x="216896" y="107421"/>
                    <a:pt x="211886" y="106077"/>
                    <a:pt x="207969" y="108335"/>
                  </a:cubicBezTo>
                  <a:lnTo>
                    <a:pt x="173586" y="128160"/>
                  </a:lnTo>
                  <a:lnTo>
                    <a:pt x="76359" y="72102"/>
                  </a:lnTo>
                  <a:lnTo>
                    <a:pt x="172847" y="16469"/>
                  </a:lnTo>
                  <a:close/>
                  <a:moveTo>
                    <a:pt x="68150" y="197556"/>
                  </a:moveTo>
                  <a:lnTo>
                    <a:pt x="68150" y="86280"/>
                  </a:lnTo>
                  <a:lnTo>
                    <a:pt x="165393" y="142348"/>
                  </a:lnTo>
                  <a:lnTo>
                    <a:pt x="165393" y="254463"/>
                  </a:lnTo>
                  <a:lnTo>
                    <a:pt x="68877" y="198815"/>
                  </a:lnTo>
                  <a:cubicBezTo>
                    <a:pt x="68604" y="198564"/>
                    <a:pt x="68231" y="197917"/>
                    <a:pt x="68150" y="197556"/>
                  </a:cubicBezTo>
                  <a:close/>
                  <a:moveTo>
                    <a:pt x="85662" y="542828"/>
                  </a:moveTo>
                  <a:lnTo>
                    <a:pt x="19114" y="542828"/>
                  </a:lnTo>
                  <a:cubicBezTo>
                    <a:pt x="17633" y="542828"/>
                    <a:pt x="16383" y="541577"/>
                    <a:pt x="16383" y="540097"/>
                  </a:cubicBezTo>
                  <a:lnTo>
                    <a:pt x="16383" y="509972"/>
                  </a:lnTo>
                  <a:cubicBezTo>
                    <a:pt x="16383" y="508492"/>
                    <a:pt x="17634" y="507241"/>
                    <a:pt x="19114" y="507241"/>
                  </a:cubicBezTo>
                  <a:lnTo>
                    <a:pt x="85662" y="507241"/>
                  </a:lnTo>
                  <a:lnTo>
                    <a:pt x="85662" y="542828"/>
                  </a:lnTo>
                  <a:close/>
                  <a:moveTo>
                    <a:pt x="248121" y="542828"/>
                  </a:moveTo>
                  <a:lnTo>
                    <a:pt x="102045" y="542828"/>
                  </a:lnTo>
                  <a:lnTo>
                    <a:pt x="102045" y="507241"/>
                  </a:lnTo>
                  <a:lnTo>
                    <a:pt x="121405" y="507241"/>
                  </a:lnTo>
                  <a:cubicBezTo>
                    <a:pt x="125930" y="507241"/>
                    <a:pt x="129597" y="503575"/>
                    <a:pt x="129597" y="499050"/>
                  </a:cubicBezTo>
                  <a:cubicBezTo>
                    <a:pt x="129597" y="494525"/>
                    <a:pt x="125930" y="490858"/>
                    <a:pt x="121405" y="490858"/>
                  </a:cubicBezTo>
                  <a:lnTo>
                    <a:pt x="53117" y="490858"/>
                  </a:lnTo>
                  <a:cubicBezTo>
                    <a:pt x="57091" y="487236"/>
                    <a:pt x="62370" y="485019"/>
                    <a:pt x="68163" y="485019"/>
                  </a:cubicBezTo>
                  <a:lnTo>
                    <a:pt x="282002" y="485019"/>
                  </a:lnTo>
                  <a:cubicBezTo>
                    <a:pt x="287795" y="485019"/>
                    <a:pt x="293073" y="487235"/>
                    <a:pt x="297046" y="490858"/>
                  </a:cubicBezTo>
                  <a:lnTo>
                    <a:pt x="172739" y="490858"/>
                  </a:lnTo>
                  <a:cubicBezTo>
                    <a:pt x="168214" y="490858"/>
                    <a:pt x="164548" y="494525"/>
                    <a:pt x="164548" y="499050"/>
                  </a:cubicBezTo>
                  <a:cubicBezTo>
                    <a:pt x="164548" y="503575"/>
                    <a:pt x="168214" y="507241"/>
                    <a:pt x="172739" y="507241"/>
                  </a:cubicBezTo>
                  <a:lnTo>
                    <a:pt x="248121" y="507241"/>
                  </a:lnTo>
                  <a:lnTo>
                    <a:pt x="248121" y="542828"/>
                  </a:lnTo>
                  <a:close/>
                  <a:moveTo>
                    <a:pt x="333780" y="540097"/>
                  </a:moveTo>
                  <a:cubicBezTo>
                    <a:pt x="333780" y="541577"/>
                    <a:pt x="332529" y="542828"/>
                    <a:pt x="331049" y="542828"/>
                  </a:cubicBezTo>
                  <a:lnTo>
                    <a:pt x="264503" y="542828"/>
                  </a:lnTo>
                  <a:lnTo>
                    <a:pt x="264503" y="507241"/>
                  </a:lnTo>
                  <a:lnTo>
                    <a:pt x="331049" y="507241"/>
                  </a:lnTo>
                  <a:cubicBezTo>
                    <a:pt x="332529" y="507241"/>
                    <a:pt x="333780" y="508492"/>
                    <a:pt x="333780" y="509972"/>
                  </a:cubicBezTo>
                  <a:lnTo>
                    <a:pt x="333780" y="5400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4811902" y="2328183"/>
              <a:ext cx="34765" cy="13393"/>
            </a:xfrm>
            <a:custGeom>
              <a:rect b="b" l="l" r="r" t="t"/>
              <a:pathLst>
                <a:path extrusionOk="0" h="16383" w="42526">
                  <a:moveTo>
                    <a:pt x="34335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34335" y="16383"/>
                  </a:lnTo>
                  <a:cubicBezTo>
                    <a:pt x="38860" y="16383"/>
                    <a:pt x="42526" y="12716"/>
                    <a:pt x="42526" y="8192"/>
                  </a:cubicBezTo>
                  <a:cubicBezTo>
                    <a:pt x="42526" y="3667"/>
                    <a:pt x="38860" y="0"/>
                    <a:pt x="34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5036494" y="232818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1" y="873"/>
                    <a:pt x="10354" y="0"/>
                    <a:pt x="8192" y="0"/>
                  </a:cubicBezTo>
                  <a:cubicBezTo>
                    <a:pt x="6039" y="0"/>
                    <a:pt x="3932" y="874"/>
                    <a:pt x="240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402" y="13980"/>
                  </a:cubicBezTo>
                  <a:cubicBezTo>
                    <a:pt x="3931" y="15509"/>
                    <a:pt x="6039" y="16383"/>
                    <a:pt x="8192" y="16383"/>
                  </a:cubicBezTo>
                  <a:cubicBezTo>
                    <a:pt x="10353" y="16383"/>
                    <a:pt x="12461" y="15509"/>
                    <a:pt x="13991" y="13980"/>
                  </a:cubicBezTo>
                  <a:cubicBezTo>
                    <a:pt x="15509" y="12452"/>
                    <a:pt x="16383" y="10343"/>
                    <a:pt x="16383" y="8192"/>
                  </a:cubicBezTo>
                  <a:cubicBezTo>
                    <a:pt x="16383" y="6030"/>
                    <a:pt x="15508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5015995" y="232818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0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392"/>
                  </a:cubicBezTo>
                  <a:cubicBezTo>
                    <a:pt x="873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1" y="13980"/>
                  </a:cubicBezTo>
                  <a:cubicBezTo>
                    <a:pt x="3920" y="15509"/>
                    <a:pt x="6028" y="16383"/>
                    <a:pt x="8192" y="16383"/>
                  </a:cubicBezTo>
                  <a:cubicBezTo>
                    <a:pt x="10343" y="16383"/>
                    <a:pt x="12450" y="15509"/>
                    <a:pt x="13980" y="13980"/>
                  </a:cubicBezTo>
                  <a:cubicBezTo>
                    <a:pt x="15509" y="12452"/>
                    <a:pt x="16383" y="10343"/>
                    <a:pt x="16383" y="8192"/>
                  </a:cubicBezTo>
                  <a:cubicBezTo>
                    <a:pt x="16383" y="6030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31"/>
          <p:cNvGrpSpPr/>
          <p:nvPr/>
        </p:nvGrpSpPr>
        <p:grpSpPr>
          <a:xfrm>
            <a:off x="3848852" y="1813283"/>
            <a:ext cx="457283" cy="353850"/>
            <a:chOff x="3860990" y="1957564"/>
            <a:chExt cx="457283" cy="353850"/>
          </a:xfrm>
        </p:grpSpPr>
        <p:sp>
          <p:nvSpPr>
            <p:cNvPr id="2029" name="Google Shape;2029;p31"/>
            <p:cNvSpPr/>
            <p:nvPr/>
          </p:nvSpPr>
          <p:spPr>
            <a:xfrm>
              <a:off x="4043839" y="2266644"/>
              <a:ext cx="56314" cy="18418"/>
            </a:xfrm>
            <a:custGeom>
              <a:rect b="b" l="l" r="r" t="t"/>
              <a:pathLst>
                <a:path extrusionOk="0" h="22530" w="68886">
                  <a:moveTo>
                    <a:pt x="68033" y="4557"/>
                  </a:moveTo>
                  <a:cubicBezTo>
                    <a:pt x="66026" y="504"/>
                    <a:pt x="61112" y="-1154"/>
                    <a:pt x="57056" y="852"/>
                  </a:cubicBezTo>
                  <a:cubicBezTo>
                    <a:pt x="49966" y="4366"/>
                    <a:pt x="42356" y="6147"/>
                    <a:pt x="34443" y="6147"/>
                  </a:cubicBezTo>
                  <a:cubicBezTo>
                    <a:pt x="26524" y="6146"/>
                    <a:pt x="18916" y="4365"/>
                    <a:pt x="11831" y="853"/>
                  </a:cubicBezTo>
                  <a:cubicBezTo>
                    <a:pt x="7779" y="-1154"/>
                    <a:pt x="2863" y="503"/>
                    <a:pt x="854" y="4555"/>
                  </a:cubicBezTo>
                  <a:cubicBezTo>
                    <a:pt x="-1156" y="8609"/>
                    <a:pt x="502" y="13523"/>
                    <a:pt x="4556" y="15532"/>
                  </a:cubicBezTo>
                  <a:cubicBezTo>
                    <a:pt x="13921" y="20174"/>
                    <a:pt x="23976" y="22529"/>
                    <a:pt x="34442" y="22530"/>
                  </a:cubicBezTo>
                  <a:cubicBezTo>
                    <a:pt x="44902" y="22530"/>
                    <a:pt x="54958" y="20177"/>
                    <a:pt x="64329" y="15534"/>
                  </a:cubicBezTo>
                  <a:cubicBezTo>
                    <a:pt x="68382" y="13525"/>
                    <a:pt x="70042" y="8610"/>
                    <a:pt x="68033" y="45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032931" y="2290545"/>
              <a:ext cx="78120" cy="20869"/>
            </a:xfrm>
            <a:custGeom>
              <a:rect b="b" l="l" r="r" t="t"/>
              <a:pathLst>
                <a:path extrusionOk="0" h="25528" w="95560">
                  <a:moveTo>
                    <a:pt x="94728" y="4599"/>
                  </a:moveTo>
                  <a:cubicBezTo>
                    <a:pt x="92743" y="534"/>
                    <a:pt x="87838" y="-1153"/>
                    <a:pt x="83773" y="833"/>
                  </a:cubicBezTo>
                  <a:cubicBezTo>
                    <a:pt x="72478" y="6349"/>
                    <a:pt x="60369" y="9145"/>
                    <a:pt x="47780" y="9145"/>
                  </a:cubicBezTo>
                  <a:cubicBezTo>
                    <a:pt x="35192" y="9145"/>
                    <a:pt x="23083" y="6349"/>
                    <a:pt x="11787" y="836"/>
                  </a:cubicBezTo>
                  <a:cubicBezTo>
                    <a:pt x="7723" y="-1147"/>
                    <a:pt x="2817" y="537"/>
                    <a:pt x="832" y="4604"/>
                  </a:cubicBezTo>
                  <a:cubicBezTo>
                    <a:pt x="-1152" y="8670"/>
                    <a:pt x="534" y="13574"/>
                    <a:pt x="4600" y="15559"/>
                  </a:cubicBezTo>
                  <a:cubicBezTo>
                    <a:pt x="18153" y="22174"/>
                    <a:pt x="32680" y="25528"/>
                    <a:pt x="47780" y="25528"/>
                  </a:cubicBezTo>
                  <a:cubicBezTo>
                    <a:pt x="62881" y="25528"/>
                    <a:pt x="77410" y="22173"/>
                    <a:pt x="90962" y="15554"/>
                  </a:cubicBezTo>
                  <a:cubicBezTo>
                    <a:pt x="95027" y="13570"/>
                    <a:pt x="96713" y="8663"/>
                    <a:pt x="94728" y="45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206914" y="2132264"/>
              <a:ext cx="111359" cy="117508"/>
            </a:xfrm>
            <a:custGeom>
              <a:rect b="b" l="l" r="r" t="t"/>
              <a:pathLst>
                <a:path extrusionOk="0" h="143741" w="136219">
                  <a:moveTo>
                    <a:pt x="101804" y="18986"/>
                  </a:moveTo>
                  <a:lnTo>
                    <a:pt x="25494" y="18986"/>
                  </a:lnTo>
                  <a:lnTo>
                    <a:pt x="14954" y="3569"/>
                  </a:lnTo>
                  <a:cubicBezTo>
                    <a:pt x="12401" y="-166"/>
                    <a:pt x="7303" y="-1123"/>
                    <a:pt x="3569" y="1430"/>
                  </a:cubicBezTo>
                  <a:cubicBezTo>
                    <a:pt x="-165" y="3983"/>
                    <a:pt x="-1123" y="9081"/>
                    <a:pt x="1430" y="12815"/>
                  </a:cubicBezTo>
                  <a:lnTo>
                    <a:pt x="14410" y="31801"/>
                  </a:lnTo>
                  <a:cubicBezTo>
                    <a:pt x="15937" y="34034"/>
                    <a:pt x="18468" y="35369"/>
                    <a:pt x="21172" y="35369"/>
                  </a:cubicBezTo>
                  <a:lnTo>
                    <a:pt x="75256" y="35369"/>
                  </a:lnTo>
                  <a:lnTo>
                    <a:pt x="75256" y="57574"/>
                  </a:lnTo>
                  <a:cubicBezTo>
                    <a:pt x="75256" y="82672"/>
                    <a:pt x="95108" y="103179"/>
                    <a:pt x="119836" y="104051"/>
                  </a:cubicBezTo>
                  <a:lnTo>
                    <a:pt x="119836" y="109117"/>
                  </a:lnTo>
                  <a:cubicBezTo>
                    <a:pt x="119836" y="119176"/>
                    <a:pt x="111747" y="127358"/>
                    <a:pt x="101804" y="127358"/>
                  </a:cubicBezTo>
                  <a:lnTo>
                    <a:pt x="94715" y="127358"/>
                  </a:lnTo>
                  <a:cubicBezTo>
                    <a:pt x="90191" y="127358"/>
                    <a:pt x="86524" y="131025"/>
                    <a:pt x="86524" y="135550"/>
                  </a:cubicBezTo>
                  <a:cubicBezTo>
                    <a:pt x="86524" y="140075"/>
                    <a:pt x="90191" y="143742"/>
                    <a:pt x="94715" y="143742"/>
                  </a:cubicBezTo>
                  <a:lnTo>
                    <a:pt x="101804" y="143742"/>
                  </a:lnTo>
                  <a:cubicBezTo>
                    <a:pt x="120780" y="143742"/>
                    <a:pt x="136219" y="128209"/>
                    <a:pt x="136219" y="109117"/>
                  </a:cubicBezTo>
                  <a:lnTo>
                    <a:pt x="136219" y="53610"/>
                  </a:lnTo>
                  <a:cubicBezTo>
                    <a:pt x="136219" y="34518"/>
                    <a:pt x="120781" y="18986"/>
                    <a:pt x="101804" y="18986"/>
                  </a:cubicBezTo>
                  <a:close/>
                  <a:moveTo>
                    <a:pt x="119837" y="87662"/>
                  </a:moveTo>
                  <a:cubicBezTo>
                    <a:pt x="104144" y="86800"/>
                    <a:pt x="91640" y="73636"/>
                    <a:pt x="91640" y="57574"/>
                  </a:cubicBezTo>
                  <a:lnTo>
                    <a:pt x="91640" y="35369"/>
                  </a:lnTo>
                  <a:lnTo>
                    <a:pt x="101805" y="35369"/>
                  </a:lnTo>
                  <a:cubicBezTo>
                    <a:pt x="111748" y="35369"/>
                    <a:pt x="119837" y="43551"/>
                    <a:pt x="119837" y="53609"/>
                  </a:cubicBezTo>
                  <a:lnTo>
                    <a:pt x="119837" y="87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3926399" y="2218043"/>
              <a:ext cx="47693" cy="47966"/>
            </a:xfrm>
            <a:custGeom>
              <a:rect b="b" l="l" r="r" t="t"/>
              <a:pathLst>
                <a:path extrusionOk="0" h="58674" w="58340">
                  <a:moveTo>
                    <a:pt x="29170" y="0"/>
                  </a:moveTo>
                  <a:cubicBezTo>
                    <a:pt x="13085" y="0"/>
                    <a:pt x="0" y="13161"/>
                    <a:pt x="0" y="29338"/>
                  </a:cubicBezTo>
                  <a:cubicBezTo>
                    <a:pt x="0" y="45515"/>
                    <a:pt x="13086" y="58675"/>
                    <a:pt x="29170" y="58675"/>
                  </a:cubicBezTo>
                  <a:cubicBezTo>
                    <a:pt x="45255" y="58675"/>
                    <a:pt x="58341" y="45514"/>
                    <a:pt x="58341" y="29338"/>
                  </a:cubicBezTo>
                  <a:cubicBezTo>
                    <a:pt x="58341" y="13161"/>
                    <a:pt x="45255" y="0"/>
                    <a:pt x="29170" y="0"/>
                  </a:cubicBezTo>
                  <a:close/>
                  <a:moveTo>
                    <a:pt x="29170" y="42293"/>
                  </a:moveTo>
                  <a:cubicBezTo>
                    <a:pt x="22118" y="42293"/>
                    <a:pt x="16383" y="36482"/>
                    <a:pt x="16383" y="29339"/>
                  </a:cubicBezTo>
                  <a:cubicBezTo>
                    <a:pt x="16383" y="22196"/>
                    <a:pt x="22120" y="16384"/>
                    <a:pt x="29170" y="16384"/>
                  </a:cubicBezTo>
                  <a:cubicBezTo>
                    <a:pt x="36221" y="16384"/>
                    <a:pt x="41957" y="22196"/>
                    <a:pt x="41957" y="29339"/>
                  </a:cubicBezTo>
                  <a:cubicBezTo>
                    <a:pt x="41957" y="36482"/>
                    <a:pt x="36221" y="42293"/>
                    <a:pt x="29170" y="422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4170880" y="2218043"/>
              <a:ext cx="47694" cy="47966"/>
            </a:xfrm>
            <a:custGeom>
              <a:rect b="b" l="l" r="r" t="t"/>
              <a:pathLst>
                <a:path extrusionOk="0" h="58674" w="58341">
                  <a:moveTo>
                    <a:pt x="29171" y="0"/>
                  </a:moveTo>
                  <a:cubicBezTo>
                    <a:pt x="13086" y="0"/>
                    <a:pt x="0" y="13161"/>
                    <a:pt x="0" y="29338"/>
                  </a:cubicBezTo>
                  <a:cubicBezTo>
                    <a:pt x="0" y="45515"/>
                    <a:pt x="13086" y="58675"/>
                    <a:pt x="29171" y="58675"/>
                  </a:cubicBezTo>
                  <a:cubicBezTo>
                    <a:pt x="45256" y="58675"/>
                    <a:pt x="58342" y="45514"/>
                    <a:pt x="58342" y="29338"/>
                  </a:cubicBezTo>
                  <a:cubicBezTo>
                    <a:pt x="58342" y="13161"/>
                    <a:pt x="45256" y="0"/>
                    <a:pt x="29171" y="0"/>
                  </a:cubicBezTo>
                  <a:close/>
                  <a:moveTo>
                    <a:pt x="29171" y="42293"/>
                  </a:moveTo>
                  <a:cubicBezTo>
                    <a:pt x="22120" y="42293"/>
                    <a:pt x="16383" y="36482"/>
                    <a:pt x="16383" y="29339"/>
                  </a:cubicBezTo>
                  <a:cubicBezTo>
                    <a:pt x="16383" y="22196"/>
                    <a:pt x="22120" y="16384"/>
                    <a:pt x="29171" y="16384"/>
                  </a:cubicBezTo>
                  <a:cubicBezTo>
                    <a:pt x="36222" y="16384"/>
                    <a:pt x="41959" y="22196"/>
                    <a:pt x="41959" y="29339"/>
                  </a:cubicBezTo>
                  <a:cubicBezTo>
                    <a:pt x="41959" y="36482"/>
                    <a:pt x="36222" y="42293"/>
                    <a:pt x="29171" y="422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4091643" y="1982242"/>
              <a:ext cx="43744" cy="43985"/>
            </a:xfrm>
            <a:custGeom>
              <a:rect b="b" l="l" r="r" t="t"/>
              <a:pathLst>
                <a:path extrusionOk="0" h="53804" w="53509">
                  <a:moveTo>
                    <a:pt x="53076" y="42988"/>
                  </a:moveTo>
                  <a:cubicBezTo>
                    <a:pt x="49716" y="33048"/>
                    <a:pt x="44268" y="24234"/>
                    <a:pt x="36883" y="16790"/>
                  </a:cubicBezTo>
                  <a:cubicBezTo>
                    <a:pt x="29493" y="9341"/>
                    <a:pt x="20736" y="3843"/>
                    <a:pt x="10855" y="447"/>
                  </a:cubicBezTo>
                  <a:cubicBezTo>
                    <a:pt x="6578" y="-1023"/>
                    <a:pt x="1916" y="1253"/>
                    <a:pt x="446" y="5531"/>
                  </a:cubicBezTo>
                  <a:cubicBezTo>
                    <a:pt x="-1023" y="9809"/>
                    <a:pt x="1253" y="14469"/>
                    <a:pt x="5532" y="15939"/>
                  </a:cubicBezTo>
                  <a:cubicBezTo>
                    <a:pt x="13013" y="18510"/>
                    <a:pt x="19649" y="22678"/>
                    <a:pt x="25252" y="28327"/>
                  </a:cubicBezTo>
                  <a:cubicBezTo>
                    <a:pt x="30863" y="33983"/>
                    <a:pt x="35003" y="40681"/>
                    <a:pt x="37555" y="48233"/>
                  </a:cubicBezTo>
                  <a:cubicBezTo>
                    <a:pt x="38710" y="51650"/>
                    <a:pt x="41898" y="53805"/>
                    <a:pt x="45314" y="53805"/>
                  </a:cubicBezTo>
                  <a:cubicBezTo>
                    <a:pt x="46184" y="53805"/>
                    <a:pt x="47070" y="53665"/>
                    <a:pt x="47938" y="53372"/>
                  </a:cubicBezTo>
                  <a:cubicBezTo>
                    <a:pt x="52224" y="51923"/>
                    <a:pt x="54524" y="47274"/>
                    <a:pt x="53076" y="42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4082583" y="2006931"/>
              <a:ext cx="28315" cy="28435"/>
            </a:xfrm>
            <a:custGeom>
              <a:rect b="b" l="l" r="r" t="t"/>
              <a:pathLst>
                <a:path extrusionOk="0" h="34783" w="34636">
                  <a:moveTo>
                    <a:pt x="34250" y="24111"/>
                  </a:moveTo>
                  <a:cubicBezTo>
                    <a:pt x="32465" y="18487"/>
                    <a:pt x="29474" y="13530"/>
                    <a:pt x="25358" y="9380"/>
                  </a:cubicBezTo>
                  <a:cubicBezTo>
                    <a:pt x="21239" y="5230"/>
                    <a:pt x="16312" y="2209"/>
                    <a:pt x="10713" y="399"/>
                  </a:cubicBezTo>
                  <a:cubicBezTo>
                    <a:pt x="6409" y="-992"/>
                    <a:pt x="1791" y="1371"/>
                    <a:pt x="399" y="5674"/>
                  </a:cubicBezTo>
                  <a:cubicBezTo>
                    <a:pt x="-992" y="9981"/>
                    <a:pt x="1369" y="14599"/>
                    <a:pt x="5675" y="15989"/>
                  </a:cubicBezTo>
                  <a:cubicBezTo>
                    <a:pt x="8760" y="16986"/>
                    <a:pt x="11471" y="18646"/>
                    <a:pt x="13727" y="20918"/>
                  </a:cubicBezTo>
                  <a:cubicBezTo>
                    <a:pt x="15993" y="23204"/>
                    <a:pt x="17643" y="25947"/>
                    <a:pt x="18636" y="29069"/>
                  </a:cubicBezTo>
                  <a:cubicBezTo>
                    <a:pt x="19744" y="32557"/>
                    <a:pt x="22968" y="34784"/>
                    <a:pt x="26441" y="34784"/>
                  </a:cubicBezTo>
                  <a:cubicBezTo>
                    <a:pt x="27262" y="34784"/>
                    <a:pt x="28098" y="34659"/>
                    <a:pt x="28923" y="34397"/>
                  </a:cubicBezTo>
                  <a:cubicBezTo>
                    <a:pt x="33235" y="33027"/>
                    <a:pt x="35620" y="28422"/>
                    <a:pt x="34250" y="241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4100699" y="1957565"/>
              <a:ext cx="59165" cy="59525"/>
            </a:xfrm>
            <a:custGeom>
              <a:rect b="b" l="l" r="r" t="t"/>
              <a:pathLst>
                <a:path extrusionOk="0" h="72814" w="72373">
                  <a:moveTo>
                    <a:pt x="71924" y="61952"/>
                  </a:moveTo>
                  <a:cubicBezTo>
                    <a:pt x="66989" y="47635"/>
                    <a:pt x="59080" y="34925"/>
                    <a:pt x="48416" y="24175"/>
                  </a:cubicBezTo>
                  <a:cubicBezTo>
                    <a:pt x="37743" y="13417"/>
                    <a:pt x="25120" y="5440"/>
                    <a:pt x="10900" y="462"/>
                  </a:cubicBezTo>
                  <a:cubicBezTo>
                    <a:pt x="6630" y="-1033"/>
                    <a:pt x="1956" y="1218"/>
                    <a:pt x="462" y="5489"/>
                  </a:cubicBezTo>
                  <a:cubicBezTo>
                    <a:pt x="-1032" y="9758"/>
                    <a:pt x="1218" y="14432"/>
                    <a:pt x="5488" y="15926"/>
                  </a:cubicBezTo>
                  <a:cubicBezTo>
                    <a:pt x="17345" y="20076"/>
                    <a:pt x="27875" y="26733"/>
                    <a:pt x="36786" y="35713"/>
                  </a:cubicBezTo>
                  <a:cubicBezTo>
                    <a:pt x="45699" y="44698"/>
                    <a:pt x="52310" y="55322"/>
                    <a:pt x="56436" y="67290"/>
                  </a:cubicBezTo>
                  <a:cubicBezTo>
                    <a:pt x="57606" y="70683"/>
                    <a:pt x="60782" y="72815"/>
                    <a:pt x="64180" y="72815"/>
                  </a:cubicBezTo>
                  <a:cubicBezTo>
                    <a:pt x="65065" y="72815"/>
                    <a:pt x="65965" y="72670"/>
                    <a:pt x="66850" y="72366"/>
                  </a:cubicBezTo>
                  <a:cubicBezTo>
                    <a:pt x="71127" y="70891"/>
                    <a:pt x="73399" y="66229"/>
                    <a:pt x="71924" y="61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3975808" y="1982243"/>
              <a:ext cx="43744" cy="43984"/>
            </a:xfrm>
            <a:custGeom>
              <a:rect b="b" l="l" r="r" t="t"/>
              <a:pathLst>
                <a:path extrusionOk="0" h="53803" w="53509">
                  <a:moveTo>
                    <a:pt x="53064" y="5533"/>
                  </a:moveTo>
                  <a:cubicBezTo>
                    <a:pt x="51595" y="1254"/>
                    <a:pt x="46938" y="-1020"/>
                    <a:pt x="42657" y="444"/>
                  </a:cubicBezTo>
                  <a:cubicBezTo>
                    <a:pt x="32781" y="3835"/>
                    <a:pt x="24024" y="9333"/>
                    <a:pt x="16630" y="16785"/>
                  </a:cubicBezTo>
                  <a:cubicBezTo>
                    <a:pt x="9246" y="24227"/>
                    <a:pt x="3796" y="33041"/>
                    <a:pt x="434" y="42986"/>
                  </a:cubicBezTo>
                  <a:cubicBezTo>
                    <a:pt x="-1015" y="47272"/>
                    <a:pt x="1285" y="51921"/>
                    <a:pt x="5571" y="53370"/>
                  </a:cubicBezTo>
                  <a:cubicBezTo>
                    <a:pt x="6440" y="53665"/>
                    <a:pt x="7326" y="53803"/>
                    <a:pt x="8195" y="53803"/>
                  </a:cubicBezTo>
                  <a:cubicBezTo>
                    <a:pt x="11611" y="53803"/>
                    <a:pt x="14799" y="51649"/>
                    <a:pt x="15954" y="48233"/>
                  </a:cubicBezTo>
                  <a:cubicBezTo>
                    <a:pt x="18509" y="40676"/>
                    <a:pt x="22650" y="33977"/>
                    <a:pt x="28260" y="28323"/>
                  </a:cubicBezTo>
                  <a:cubicBezTo>
                    <a:pt x="33867" y="22672"/>
                    <a:pt x="40501" y="18506"/>
                    <a:pt x="47976" y="15940"/>
                  </a:cubicBezTo>
                  <a:cubicBezTo>
                    <a:pt x="52254" y="14471"/>
                    <a:pt x="54532" y="9811"/>
                    <a:pt x="53064" y="5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4000303" y="2006933"/>
              <a:ext cx="28318" cy="28433"/>
            </a:xfrm>
            <a:custGeom>
              <a:rect b="b" l="l" r="r" t="t"/>
              <a:pathLst>
                <a:path extrusionOk="0" h="34781" w="34640">
                  <a:moveTo>
                    <a:pt x="34242" y="5680"/>
                  </a:moveTo>
                  <a:cubicBezTo>
                    <a:pt x="32853" y="1375"/>
                    <a:pt x="28237" y="-993"/>
                    <a:pt x="23932" y="399"/>
                  </a:cubicBezTo>
                  <a:cubicBezTo>
                    <a:pt x="18334" y="2204"/>
                    <a:pt x="13406" y="5225"/>
                    <a:pt x="9280" y="9381"/>
                  </a:cubicBezTo>
                  <a:cubicBezTo>
                    <a:pt x="5170" y="13526"/>
                    <a:pt x="2178" y="18480"/>
                    <a:pt x="388" y="24104"/>
                  </a:cubicBezTo>
                  <a:cubicBezTo>
                    <a:pt x="-984" y="28415"/>
                    <a:pt x="1399" y="33022"/>
                    <a:pt x="5710" y="34395"/>
                  </a:cubicBezTo>
                  <a:cubicBezTo>
                    <a:pt x="6536" y="34657"/>
                    <a:pt x="7373" y="34781"/>
                    <a:pt x="8196" y="34781"/>
                  </a:cubicBezTo>
                  <a:cubicBezTo>
                    <a:pt x="11668" y="34781"/>
                    <a:pt x="14891" y="32557"/>
                    <a:pt x="16000" y="29073"/>
                  </a:cubicBezTo>
                  <a:cubicBezTo>
                    <a:pt x="16995" y="25944"/>
                    <a:pt x="18647" y="23201"/>
                    <a:pt x="20909" y="20920"/>
                  </a:cubicBezTo>
                  <a:cubicBezTo>
                    <a:pt x="23169" y="18643"/>
                    <a:pt x="25878" y="16984"/>
                    <a:pt x="28961" y="15990"/>
                  </a:cubicBezTo>
                  <a:cubicBezTo>
                    <a:pt x="33267" y="14602"/>
                    <a:pt x="35631" y="9985"/>
                    <a:pt x="34242" y="5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3951328" y="1957564"/>
              <a:ext cx="59162" cy="59530"/>
            </a:xfrm>
            <a:custGeom>
              <a:rect b="b" l="l" r="r" t="t"/>
              <a:pathLst>
                <a:path extrusionOk="0" h="72819" w="72369">
                  <a:moveTo>
                    <a:pt x="71907" y="5488"/>
                  </a:moveTo>
                  <a:cubicBezTo>
                    <a:pt x="70413" y="1219"/>
                    <a:pt x="65740" y="-1033"/>
                    <a:pt x="61469" y="462"/>
                  </a:cubicBezTo>
                  <a:cubicBezTo>
                    <a:pt x="47250" y="5441"/>
                    <a:pt x="34630" y="13418"/>
                    <a:pt x="23957" y="24175"/>
                  </a:cubicBezTo>
                  <a:cubicBezTo>
                    <a:pt x="13291" y="34927"/>
                    <a:pt x="5382" y="47637"/>
                    <a:pt x="449" y="61956"/>
                  </a:cubicBezTo>
                  <a:cubicBezTo>
                    <a:pt x="-1025" y="66235"/>
                    <a:pt x="1248" y="70897"/>
                    <a:pt x="5527" y="72370"/>
                  </a:cubicBezTo>
                  <a:cubicBezTo>
                    <a:pt x="6410" y="72675"/>
                    <a:pt x="7310" y="72819"/>
                    <a:pt x="8195" y="72819"/>
                  </a:cubicBezTo>
                  <a:cubicBezTo>
                    <a:pt x="11594" y="72819"/>
                    <a:pt x="14770" y="70687"/>
                    <a:pt x="15939" y="67294"/>
                  </a:cubicBezTo>
                  <a:cubicBezTo>
                    <a:pt x="20062" y="55325"/>
                    <a:pt x="26673" y="44700"/>
                    <a:pt x="35588" y="35714"/>
                  </a:cubicBezTo>
                  <a:cubicBezTo>
                    <a:pt x="44497" y="26734"/>
                    <a:pt x="55026" y="20077"/>
                    <a:pt x="66882" y="15927"/>
                  </a:cubicBezTo>
                  <a:cubicBezTo>
                    <a:pt x="71152" y="14432"/>
                    <a:pt x="73401" y="9759"/>
                    <a:pt x="71907" y="54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4059362" y="2168883"/>
              <a:ext cx="39119" cy="13393"/>
            </a:xfrm>
            <a:custGeom>
              <a:rect b="b" l="l" r="r" t="t"/>
              <a:pathLst>
                <a:path extrusionOk="0" h="16383" w="47852">
                  <a:moveTo>
                    <a:pt x="3966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9661" y="16383"/>
                  </a:lnTo>
                  <a:cubicBezTo>
                    <a:pt x="44184" y="16383"/>
                    <a:pt x="47852" y="12717"/>
                    <a:pt x="47852" y="8192"/>
                  </a:cubicBezTo>
                  <a:cubicBezTo>
                    <a:pt x="47852" y="3667"/>
                    <a:pt x="44184" y="0"/>
                    <a:pt x="39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3860990" y="2022417"/>
              <a:ext cx="457157" cy="270530"/>
            </a:xfrm>
            <a:custGeom>
              <a:rect b="b" l="l" r="r" t="t"/>
              <a:pathLst>
                <a:path extrusionOk="0" h="330923" w="559214">
                  <a:moveTo>
                    <a:pt x="551022" y="314541"/>
                  </a:moveTo>
                  <a:lnTo>
                    <a:pt x="449902" y="314541"/>
                  </a:lnTo>
                  <a:cubicBezTo>
                    <a:pt x="460077" y="305158"/>
                    <a:pt x="467144" y="292409"/>
                    <a:pt x="469333" y="278062"/>
                  </a:cubicBezTo>
                  <a:lnTo>
                    <a:pt x="479482" y="278062"/>
                  </a:lnTo>
                  <a:cubicBezTo>
                    <a:pt x="484006" y="278062"/>
                    <a:pt x="487674" y="274395"/>
                    <a:pt x="487674" y="269870"/>
                  </a:cubicBezTo>
                  <a:cubicBezTo>
                    <a:pt x="487674" y="265345"/>
                    <a:pt x="484006" y="261678"/>
                    <a:pt x="479482" y="261678"/>
                  </a:cubicBezTo>
                  <a:lnTo>
                    <a:pt x="469670" y="261678"/>
                  </a:lnTo>
                  <a:cubicBezTo>
                    <a:pt x="466261" y="230506"/>
                    <a:pt x="439956" y="206171"/>
                    <a:pt x="408104" y="206171"/>
                  </a:cubicBezTo>
                  <a:cubicBezTo>
                    <a:pt x="376251" y="206171"/>
                    <a:pt x="349946" y="230506"/>
                    <a:pt x="346538" y="261678"/>
                  </a:cubicBezTo>
                  <a:lnTo>
                    <a:pt x="325824" y="261678"/>
                  </a:lnTo>
                  <a:lnTo>
                    <a:pt x="325824" y="247402"/>
                  </a:lnTo>
                  <a:cubicBezTo>
                    <a:pt x="325824" y="239241"/>
                    <a:pt x="319209" y="232603"/>
                    <a:pt x="311076" y="232603"/>
                  </a:cubicBezTo>
                  <a:lnTo>
                    <a:pt x="299267" y="232603"/>
                  </a:lnTo>
                  <a:cubicBezTo>
                    <a:pt x="294743" y="232603"/>
                    <a:pt x="291075" y="236269"/>
                    <a:pt x="291075" y="240794"/>
                  </a:cubicBezTo>
                  <a:cubicBezTo>
                    <a:pt x="291075" y="245319"/>
                    <a:pt x="294743" y="248986"/>
                    <a:pt x="299267" y="248986"/>
                  </a:cubicBezTo>
                  <a:lnTo>
                    <a:pt x="309440" y="248986"/>
                  </a:lnTo>
                  <a:lnTo>
                    <a:pt x="309440" y="261678"/>
                  </a:lnTo>
                  <a:lnTo>
                    <a:pt x="209127" y="261678"/>
                  </a:lnTo>
                  <a:lnTo>
                    <a:pt x="209127" y="248986"/>
                  </a:lnTo>
                  <a:lnTo>
                    <a:pt x="256670" y="248986"/>
                  </a:lnTo>
                  <a:cubicBezTo>
                    <a:pt x="261194" y="248986"/>
                    <a:pt x="264862" y="245319"/>
                    <a:pt x="264862" y="240794"/>
                  </a:cubicBezTo>
                  <a:cubicBezTo>
                    <a:pt x="264862" y="236269"/>
                    <a:pt x="261194" y="232603"/>
                    <a:pt x="256670" y="232603"/>
                  </a:cubicBezTo>
                  <a:lnTo>
                    <a:pt x="207492" y="232603"/>
                  </a:lnTo>
                  <a:cubicBezTo>
                    <a:pt x="199361" y="232603"/>
                    <a:pt x="192745" y="239241"/>
                    <a:pt x="192745" y="247402"/>
                  </a:cubicBezTo>
                  <a:lnTo>
                    <a:pt x="192745" y="261678"/>
                  </a:lnTo>
                  <a:lnTo>
                    <a:pt x="170720" y="261678"/>
                  </a:lnTo>
                  <a:cubicBezTo>
                    <a:pt x="167311" y="230506"/>
                    <a:pt x="141006" y="206171"/>
                    <a:pt x="109153" y="206171"/>
                  </a:cubicBezTo>
                  <a:cubicBezTo>
                    <a:pt x="77299" y="206171"/>
                    <a:pt x="50996" y="230506"/>
                    <a:pt x="47587" y="261678"/>
                  </a:cubicBezTo>
                  <a:lnTo>
                    <a:pt x="34416" y="261678"/>
                  </a:lnTo>
                  <a:cubicBezTo>
                    <a:pt x="24472" y="261678"/>
                    <a:pt x="16383" y="253496"/>
                    <a:pt x="16383" y="243437"/>
                  </a:cubicBezTo>
                  <a:lnTo>
                    <a:pt x="16383" y="237649"/>
                  </a:lnTo>
                  <a:cubicBezTo>
                    <a:pt x="33646" y="230635"/>
                    <a:pt x="45230" y="213738"/>
                    <a:pt x="45230" y="194538"/>
                  </a:cubicBezTo>
                  <a:lnTo>
                    <a:pt x="45230" y="169689"/>
                  </a:lnTo>
                  <a:lnTo>
                    <a:pt x="61235" y="169689"/>
                  </a:lnTo>
                  <a:cubicBezTo>
                    <a:pt x="64371" y="169689"/>
                    <a:pt x="67231" y="167899"/>
                    <a:pt x="68602" y="165079"/>
                  </a:cubicBezTo>
                  <a:lnTo>
                    <a:pt x="111536" y="76765"/>
                  </a:lnTo>
                  <a:cubicBezTo>
                    <a:pt x="114332" y="71013"/>
                    <a:pt x="122891" y="57638"/>
                    <a:pt x="141932" y="57638"/>
                  </a:cubicBezTo>
                  <a:lnTo>
                    <a:pt x="341339" y="57638"/>
                  </a:lnTo>
                  <a:cubicBezTo>
                    <a:pt x="359440" y="57638"/>
                    <a:pt x="370005" y="67534"/>
                    <a:pt x="375679" y="75834"/>
                  </a:cubicBezTo>
                  <a:lnTo>
                    <a:pt x="400528" y="112180"/>
                  </a:lnTo>
                  <a:cubicBezTo>
                    <a:pt x="403083" y="115914"/>
                    <a:pt x="408178" y="116873"/>
                    <a:pt x="411914" y="114320"/>
                  </a:cubicBezTo>
                  <a:cubicBezTo>
                    <a:pt x="415649" y="111766"/>
                    <a:pt x="416606" y="106669"/>
                    <a:pt x="414053" y="102934"/>
                  </a:cubicBezTo>
                  <a:lnTo>
                    <a:pt x="389204" y="66589"/>
                  </a:lnTo>
                  <a:cubicBezTo>
                    <a:pt x="378036" y="50252"/>
                    <a:pt x="361037" y="41255"/>
                    <a:pt x="341339" y="41255"/>
                  </a:cubicBezTo>
                  <a:lnTo>
                    <a:pt x="277637" y="41255"/>
                  </a:lnTo>
                  <a:lnTo>
                    <a:pt x="277637" y="39909"/>
                  </a:lnTo>
                  <a:cubicBezTo>
                    <a:pt x="277637" y="17904"/>
                    <a:pt x="259846" y="0"/>
                    <a:pt x="237976" y="0"/>
                  </a:cubicBezTo>
                  <a:cubicBezTo>
                    <a:pt x="216108" y="0"/>
                    <a:pt x="198316" y="17904"/>
                    <a:pt x="198316" y="39909"/>
                  </a:cubicBezTo>
                  <a:lnTo>
                    <a:pt x="198316" y="41255"/>
                  </a:lnTo>
                  <a:lnTo>
                    <a:pt x="141931" y="41255"/>
                  </a:lnTo>
                  <a:cubicBezTo>
                    <a:pt x="122301" y="41255"/>
                    <a:pt x="105430" y="51852"/>
                    <a:pt x="96801" y="69601"/>
                  </a:cubicBezTo>
                  <a:lnTo>
                    <a:pt x="56107" y="153306"/>
                  </a:lnTo>
                  <a:lnTo>
                    <a:pt x="34416" y="153306"/>
                  </a:lnTo>
                  <a:cubicBezTo>
                    <a:pt x="15438" y="153306"/>
                    <a:pt x="0" y="168838"/>
                    <a:pt x="0" y="187929"/>
                  </a:cubicBezTo>
                  <a:lnTo>
                    <a:pt x="0" y="243436"/>
                  </a:lnTo>
                  <a:cubicBezTo>
                    <a:pt x="0" y="262528"/>
                    <a:pt x="15438" y="278061"/>
                    <a:pt x="34416" y="278061"/>
                  </a:cubicBezTo>
                  <a:lnTo>
                    <a:pt x="47923" y="278061"/>
                  </a:lnTo>
                  <a:cubicBezTo>
                    <a:pt x="50113" y="292409"/>
                    <a:pt x="57179" y="305158"/>
                    <a:pt x="67355" y="314540"/>
                  </a:cubicBezTo>
                  <a:lnTo>
                    <a:pt x="8192" y="314540"/>
                  </a:lnTo>
                  <a:cubicBezTo>
                    <a:pt x="3668" y="314540"/>
                    <a:pt x="0" y="318207"/>
                    <a:pt x="0" y="322732"/>
                  </a:cubicBezTo>
                  <a:cubicBezTo>
                    <a:pt x="0" y="327257"/>
                    <a:pt x="3668" y="330924"/>
                    <a:pt x="8192" y="330924"/>
                  </a:cubicBezTo>
                  <a:lnTo>
                    <a:pt x="177747" y="330924"/>
                  </a:lnTo>
                  <a:cubicBezTo>
                    <a:pt x="182271" y="330924"/>
                    <a:pt x="185939" y="327257"/>
                    <a:pt x="185939" y="322732"/>
                  </a:cubicBezTo>
                  <a:cubicBezTo>
                    <a:pt x="185939" y="318207"/>
                    <a:pt x="182271" y="314540"/>
                    <a:pt x="177747" y="314540"/>
                  </a:cubicBezTo>
                  <a:lnTo>
                    <a:pt x="150952" y="314540"/>
                  </a:lnTo>
                  <a:cubicBezTo>
                    <a:pt x="161127" y="305157"/>
                    <a:pt x="168193" y="292408"/>
                    <a:pt x="170383" y="278061"/>
                  </a:cubicBezTo>
                  <a:lnTo>
                    <a:pt x="346873" y="278061"/>
                  </a:lnTo>
                  <a:cubicBezTo>
                    <a:pt x="349063" y="292409"/>
                    <a:pt x="356130" y="305158"/>
                    <a:pt x="366305" y="314540"/>
                  </a:cubicBezTo>
                  <a:lnTo>
                    <a:pt x="341521" y="314540"/>
                  </a:lnTo>
                  <a:cubicBezTo>
                    <a:pt x="336997" y="314540"/>
                    <a:pt x="333330" y="318207"/>
                    <a:pt x="333330" y="322732"/>
                  </a:cubicBezTo>
                  <a:cubicBezTo>
                    <a:pt x="333330" y="327257"/>
                    <a:pt x="336997" y="330924"/>
                    <a:pt x="341521" y="330924"/>
                  </a:cubicBezTo>
                  <a:lnTo>
                    <a:pt x="551022" y="330924"/>
                  </a:lnTo>
                  <a:cubicBezTo>
                    <a:pt x="555546" y="330924"/>
                    <a:pt x="559214" y="327257"/>
                    <a:pt x="559214" y="322732"/>
                  </a:cubicBezTo>
                  <a:cubicBezTo>
                    <a:pt x="559214" y="318208"/>
                    <a:pt x="555546" y="314541"/>
                    <a:pt x="551022" y="314541"/>
                  </a:cubicBezTo>
                  <a:close/>
                  <a:moveTo>
                    <a:pt x="237977" y="16383"/>
                  </a:moveTo>
                  <a:cubicBezTo>
                    <a:pt x="250812" y="16383"/>
                    <a:pt x="261255" y="26937"/>
                    <a:pt x="261255" y="39909"/>
                  </a:cubicBezTo>
                  <a:lnTo>
                    <a:pt x="261255" y="41255"/>
                  </a:lnTo>
                  <a:lnTo>
                    <a:pt x="214701" y="41255"/>
                  </a:lnTo>
                  <a:lnTo>
                    <a:pt x="214701" y="39909"/>
                  </a:lnTo>
                  <a:lnTo>
                    <a:pt x="214700" y="39909"/>
                  </a:lnTo>
                  <a:cubicBezTo>
                    <a:pt x="214700" y="26937"/>
                    <a:pt x="225143" y="16383"/>
                    <a:pt x="237977" y="16383"/>
                  </a:cubicBezTo>
                  <a:close/>
                  <a:moveTo>
                    <a:pt x="16383" y="187929"/>
                  </a:moveTo>
                  <a:cubicBezTo>
                    <a:pt x="16383" y="179838"/>
                    <a:pt x="21623" y="172970"/>
                    <a:pt x="28846" y="170589"/>
                  </a:cubicBezTo>
                  <a:lnTo>
                    <a:pt x="28846" y="194538"/>
                  </a:lnTo>
                  <a:cubicBezTo>
                    <a:pt x="28846" y="204515"/>
                    <a:pt x="24033" y="213515"/>
                    <a:pt x="16383" y="219034"/>
                  </a:cubicBezTo>
                  <a:lnTo>
                    <a:pt x="16383" y="187929"/>
                  </a:lnTo>
                  <a:close/>
                  <a:moveTo>
                    <a:pt x="109153" y="314541"/>
                  </a:moveTo>
                  <a:cubicBezTo>
                    <a:pt x="84027" y="314541"/>
                    <a:pt x="63585" y="293909"/>
                    <a:pt x="63585" y="268548"/>
                  </a:cubicBezTo>
                  <a:cubicBezTo>
                    <a:pt x="63585" y="243186"/>
                    <a:pt x="84026" y="222554"/>
                    <a:pt x="109153" y="222554"/>
                  </a:cubicBezTo>
                  <a:cubicBezTo>
                    <a:pt x="134279" y="222554"/>
                    <a:pt x="154720" y="243187"/>
                    <a:pt x="154720" y="268548"/>
                  </a:cubicBezTo>
                  <a:cubicBezTo>
                    <a:pt x="154720" y="293909"/>
                    <a:pt x="134278" y="314541"/>
                    <a:pt x="109153" y="314541"/>
                  </a:cubicBezTo>
                  <a:close/>
                  <a:moveTo>
                    <a:pt x="408104" y="314541"/>
                  </a:moveTo>
                  <a:cubicBezTo>
                    <a:pt x="382978" y="314541"/>
                    <a:pt x="362537" y="293909"/>
                    <a:pt x="362537" y="268548"/>
                  </a:cubicBezTo>
                  <a:cubicBezTo>
                    <a:pt x="362537" y="243186"/>
                    <a:pt x="382978" y="222554"/>
                    <a:pt x="408104" y="222554"/>
                  </a:cubicBezTo>
                  <a:cubicBezTo>
                    <a:pt x="433229" y="222554"/>
                    <a:pt x="453671" y="243187"/>
                    <a:pt x="453671" y="268548"/>
                  </a:cubicBezTo>
                  <a:cubicBezTo>
                    <a:pt x="453671" y="293910"/>
                    <a:pt x="433230" y="314541"/>
                    <a:pt x="408104" y="314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4059362" y="2077772"/>
              <a:ext cx="143072" cy="83386"/>
            </a:xfrm>
            <a:custGeom>
              <a:rect b="b" l="l" r="r" t="t"/>
              <a:pathLst>
                <a:path extrusionOk="0" h="102001" w="175012">
                  <a:moveTo>
                    <a:pt x="173007" y="84062"/>
                  </a:moveTo>
                  <a:lnTo>
                    <a:pt x="125041" y="13901"/>
                  </a:lnTo>
                  <a:cubicBezTo>
                    <a:pt x="118737" y="4677"/>
                    <a:pt x="109898" y="0"/>
                    <a:pt x="98770" y="0"/>
                  </a:cubicBez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90533"/>
                  </a:lnTo>
                  <a:cubicBezTo>
                    <a:pt x="0" y="96857"/>
                    <a:pt x="5144" y="102002"/>
                    <a:pt x="11468" y="102002"/>
                  </a:cubicBezTo>
                  <a:lnTo>
                    <a:pt x="163540" y="102002"/>
                  </a:lnTo>
                  <a:cubicBezTo>
                    <a:pt x="167802" y="102002"/>
                    <a:pt x="171689" y="99660"/>
                    <a:pt x="173684" y="95884"/>
                  </a:cubicBezTo>
                  <a:cubicBezTo>
                    <a:pt x="175673" y="92113"/>
                    <a:pt x="175413" y="87582"/>
                    <a:pt x="173007" y="84062"/>
                  </a:cubicBezTo>
                  <a:close/>
                  <a:moveTo>
                    <a:pt x="22293" y="85618"/>
                  </a:moveTo>
                  <a:lnTo>
                    <a:pt x="16383" y="85618"/>
                  </a:lnTo>
                  <a:lnTo>
                    <a:pt x="16383" y="16383"/>
                  </a:lnTo>
                  <a:lnTo>
                    <a:pt x="22293" y="16383"/>
                  </a:lnTo>
                  <a:lnTo>
                    <a:pt x="22293" y="85618"/>
                  </a:lnTo>
                  <a:close/>
                  <a:moveTo>
                    <a:pt x="38676" y="85617"/>
                  </a:moveTo>
                  <a:lnTo>
                    <a:pt x="38676" y="16383"/>
                  </a:lnTo>
                  <a:lnTo>
                    <a:pt x="98770" y="16383"/>
                  </a:lnTo>
                  <a:cubicBezTo>
                    <a:pt x="102989" y="16383"/>
                    <a:pt x="107454" y="17202"/>
                    <a:pt x="111517" y="23144"/>
                  </a:cubicBezTo>
                  <a:lnTo>
                    <a:pt x="154227" y="85617"/>
                  </a:lnTo>
                  <a:lnTo>
                    <a:pt x="38676" y="856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3929846" y="2077771"/>
              <a:ext cx="124104" cy="83386"/>
            </a:xfrm>
            <a:custGeom>
              <a:rect b="b" l="l" r="r" t="t"/>
              <a:pathLst>
                <a:path extrusionOk="0" h="102001" w="151809">
                  <a:moveTo>
                    <a:pt x="140341" y="0"/>
                  </a:moveTo>
                  <a:lnTo>
                    <a:pt x="57736" y="0"/>
                  </a:lnTo>
                  <a:lnTo>
                    <a:pt x="57736" y="1"/>
                  </a:lnTo>
                  <a:cubicBezTo>
                    <a:pt x="48206" y="1"/>
                    <a:pt x="40339" y="4939"/>
                    <a:pt x="36154" y="13546"/>
                  </a:cubicBezTo>
                  <a:lnTo>
                    <a:pt x="1162" y="85521"/>
                  </a:lnTo>
                  <a:cubicBezTo>
                    <a:pt x="-575" y="89096"/>
                    <a:pt x="-354" y="93243"/>
                    <a:pt x="1756" y="96618"/>
                  </a:cubicBezTo>
                  <a:cubicBezTo>
                    <a:pt x="3866" y="99989"/>
                    <a:pt x="7500" y="102002"/>
                    <a:pt x="11477" y="102002"/>
                  </a:cubicBezTo>
                  <a:lnTo>
                    <a:pt x="140341" y="102002"/>
                  </a:lnTo>
                  <a:cubicBezTo>
                    <a:pt x="146665" y="102002"/>
                    <a:pt x="151810" y="96857"/>
                    <a:pt x="151810" y="90533"/>
                  </a:cubicBezTo>
                  <a:lnTo>
                    <a:pt x="151810" y="11468"/>
                  </a:lnTo>
                  <a:cubicBezTo>
                    <a:pt x="151810" y="5144"/>
                    <a:pt x="146665" y="0"/>
                    <a:pt x="140341" y="0"/>
                  </a:cubicBezTo>
                  <a:close/>
                  <a:moveTo>
                    <a:pt x="135429" y="85620"/>
                  </a:moveTo>
                  <a:lnTo>
                    <a:pt x="135428" y="85620"/>
                  </a:lnTo>
                  <a:lnTo>
                    <a:pt x="19333" y="85620"/>
                  </a:lnTo>
                  <a:lnTo>
                    <a:pt x="50889" y="20709"/>
                  </a:lnTo>
                  <a:cubicBezTo>
                    <a:pt x="52364" y="17679"/>
                    <a:pt x="54411" y="16384"/>
                    <a:pt x="57737" y="16384"/>
                  </a:cubicBezTo>
                  <a:lnTo>
                    <a:pt x="135429" y="16384"/>
                  </a:lnTo>
                  <a:lnTo>
                    <a:pt x="135429" y="856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2049" name="Google Shape;2049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50" name="Google Shape;2050;p32"/>
          <p:cNvGrpSpPr/>
          <p:nvPr/>
        </p:nvGrpSpPr>
        <p:grpSpPr>
          <a:xfrm>
            <a:off x="4053276" y="1218573"/>
            <a:ext cx="4637818" cy="1960466"/>
            <a:chOff x="233350" y="949250"/>
            <a:chExt cx="7137300" cy="3802300"/>
          </a:xfrm>
        </p:grpSpPr>
        <p:sp>
          <p:nvSpPr>
            <p:cNvPr id="2051" name="Google Shape;2051;p32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2" name="Google Shape;2102;p32"/>
          <p:cNvSpPr/>
          <p:nvPr/>
        </p:nvSpPr>
        <p:spPr>
          <a:xfrm>
            <a:off x="693893" y="1267720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3" name="Google Shape;2103;p32"/>
          <p:cNvSpPr/>
          <p:nvPr/>
        </p:nvSpPr>
        <p:spPr>
          <a:xfrm>
            <a:off x="696056" y="2372808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4" name="Google Shape;2104;p32"/>
          <p:cNvSpPr txBox="1"/>
          <p:nvPr/>
        </p:nvSpPr>
        <p:spPr>
          <a:xfrm>
            <a:off x="1617470" y="2326707"/>
            <a:ext cx="2389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5" name="Google Shape;2105;p32"/>
          <p:cNvSpPr txBox="1"/>
          <p:nvPr/>
        </p:nvSpPr>
        <p:spPr>
          <a:xfrm>
            <a:off x="1617463" y="2588734"/>
            <a:ext cx="2389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6" name="Google Shape;2106;p32"/>
          <p:cNvSpPr txBox="1"/>
          <p:nvPr/>
        </p:nvSpPr>
        <p:spPr>
          <a:xfrm>
            <a:off x="1617462" y="1218550"/>
            <a:ext cx="2389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7" name="Google Shape;2107;p32"/>
          <p:cNvSpPr txBox="1"/>
          <p:nvPr/>
        </p:nvSpPr>
        <p:spPr>
          <a:xfrm>
            <a:off x="1617463" y="1486677"/>
            <a:ext cx="2389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8" name="Google Shape;2108;p32"/>
          <p:cNvSpPr/>
          <p:nvPr/>
        </p:nvSpPr>
        <p:spPr>
          <a:xfrm>
            <a:off x="7238400" y="1556950"/>
            <a:ext cx="232500" cy="2325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9" name="Google Shape;2109;p32"/>
          <p:cNvSpPr/>
          <p:nvPr/>
        </p:nvSpPr>
        <p:spPr>
          <a:xfrm>
            <a:off x="5158250" y="2455488"/>
            <a:ext cx="232500" cy="2325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10" name="Google Shape;2110;p32"/>
          <p:cNvGraphicFramePr/>
          <p:nvPr/>
        </p:nvGraphicFramePr>
        <p:xfrm>
          <a:off x="696062" y="3446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{49BA0EB9-2EC4-4A76-AA04-2DE7CB0B0C9D}</a:tableStyleId>
              </a:tblPr>
              <a:tblGrid>
                <a:gridCol w="575850"/>
                <a:gridCol w="2781375"/>
                <a:gridCol w="1142575"/>
                <a:gridCol w="1165200"/>
                <a:gridCol w="1165200"/>
                <a:gridCol w="1165225"/>
              </a:tblGrid>
              <a:tr h="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Milestone schedule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Target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Risk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Result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Revenue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/xx/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34%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1,500$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xx/xx/xx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Low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67%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2,750$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11" name="Google Shape;2111;p32"/>
          <p:cNvGrpSpPr/>
          <p:nvPr/>
        </p:nvGrpSpPr>
        <p:grpSpPr>
          <a:xfrm>
            <a:off x="833309" y="2489660"/>
            <a:ext cx="456894" cy="457156"/>
            <a:chOff x="3861154" y="3405393"/>
            <a:chExt cx="456894" cy="457156"/>
          </a:xfrm>
        </p:grpSpPr>
        <p:sp>
          <p:nvSpPr>
            <p:cNvPr id="2112" name="Google Shape;2112;p32"/>
            <p:cNvSpPr/>
            <p:nvPr/>
          </p:nvSpPr>
          <p:spPr>
            <a:xfrm>
              <a:off x="3907431" y="3472002"/>
              <a:ext cx="344290" cy="344288"/>
            </a:xfrm>
            <a:custGeom>
              <a:rect b="b" l="l" r="r" t="t"/>
              <a:pathLst>
                <a:path extrusionOk="0" h="421147" w="421150">
                  <a:moveTo>
                    <a:pt x="210575" y="0"/>
                  </a:moveTo>
                  <a:cubicBezTo>
                    <a:pt x="94463" y="0"/>
                    <a:pt x="0" y="94463"/>
                    <a:pt x="0" y="210574"/>
                  </a:cubicBezTo>
                  <a:cubicBezTo>
                    <a:pt x="0" y="326685"/>
                    <a:pt x="94463" y="421148"/>
                    <a:pt x="210575" y="421148"/>
                  </a:cubicBezTo>
                  <a:cubicBezTo>
                    <a:pt x="326687" y="421148"/>
                    <a:pt x="421150" y="326685"/>
                    <a:pt x="421150" y="210574"/>
                  </a:cubicBezTo>
                  <a:cubicBezTo>
                    <a:pt x="421150" y="94463"/>
                    <a:pt x="326687" y="0"/>
                    <a:pt x="210575" y="0"/>
                  </a:cubicBezTo>
                  <a:close/>
                  <a:moveTo>
                    <a:pt x="404581" y="202383"/>
                  </a:moveTo>
                  <a:lnTo>
                    <a:pt x="360892" y="202383"/>
                  </a:lnTo>
                  <a:cubicBezTo>
                    <a:pt x="360112" y="173571"/>
                    <a:pt x="355224" y="145763"/>
                    <a:pt x="346623" y="120319"/>
                  </a:cubicBezTo>
                  <a:cubicBezTo>
                    <a:pt x="356825" y="116295"/>
                    <a:pt x="366232" y="111799"/>
                    <a:pt x="374685" y="106873"/>
                  </a:cubicBezTo>
                  <a:cubicBezTo>
                    <a:pt x="392355" y="134733"/>
                    <a:pt x="403121" y="167375"/>
                    <a:pt x="404581" y="202383"/>
                  </a:cubicBezTo>
                  <a:close/>
                  <a:moveTo>
                    <a:pt x="365311" y="93384"/>
                  </a:moveTo>
                  <a:cubicBezTo>
                    <a:pt x="357919" y="97622"/>
                    <a:pt x="349736" y="101512"/>
                    <a:pt x="340885" y="105025"/>
                  </a:cubicBezTo>
                  <a:cubicBezTo>
                    <a:pt x="334586" y="89802"/>
                    <a:pt x="326886" y="75597"/>
                    <a:pt x="317861" y="62757"/>
                  </a:cubicBezTo>
                  <a:cubicBezTo>
                    <a:pt x="310581" y="52400"/>
                    <a:pt x="302662" y="43250"/>
                    <a:pt x="294233" y="35347"/>
                  </a:cubicBezTo>
                  <a:cubicBezTo>
                    <a:pt x="322306" y="48805"/>
                    <a:pt x="346659" y="68817"/>
                    <a:pt x="365311" y="93384"/>
                  </a:cubicBezTo>
                  <a:close/>
                  <a:moveTo>
                    <a:pt x="292247" y="202383"/>
                  </a:moveTo>
                  <a:cubicBezTo>
                    <a:pt x="291924" y="179649"/>
                    <a:pt x="290264" y="157544"/>
                    <a:pt x="287361" y="136760"/>
                  </a:cubicBezTo>
                  <a:cubicBezTo>
                    <a:pt x="302848" y="133940"/>
                    <a:pt x="317561" y="130278"/>
                    <a:pt x="331181" y="125851"/>
                  </a:cubicBezTo>
                  <a:cubicBezTo>
                    <a:pt x="339014" y="149152"/>
                    <a:pt x="343716" y="175046"/>
                    <a:pt x="344502" y="202383"/>
                  </a:cubicBezTo>
                  <a:lnTo>
                    <a:pt x="292247" y="202383"/>
                  </a:lnTo>
                  <a:close/>
                  <a:moveTo>
                    <a:pt x="344502" y="218767"/>
                  </a:moveTo>
                  <a:cubicBezTo>
                    <a:pt x="343708" y="246319"/>
                    <a:pt x="338932" y="272403"/>
                    <a:pt x="330990" y="295847"/>
                  </a:cubicBezTo>
                  <a:cubicBezTo>
                    <a:pt x="317399" y="291440"/>
                    <a:pt x="302720" y="287794"/>
                    <a:pt x="287277" y="284985"/>
                  </a:cubicBezTo>
                  <a:cubicBezTo>
                    <a:pt x="290236" y="264011"/>
                    <a:pt x="291927" y="241758"/>
                    <a:pt x="292248" y="218767"/>
                  </a:cubicBezTo>
                  <a:lnTo>
                    <a:pt x="344502" y="218767"/>
                  </a:lnTo>
                  <a:close/>
                  <a:moveTo>
                    <a:pt x="325436" y="110548"/>
                  </a:moveTo>
                  <a:cubicBezTo>
                    <a:pt x="312828" y="114616"/>
                    <a:pt x="299189" y="117996"/>
                    <a:pt x="284807" y="120619"/>
                  </a:cubicBezTo>
                  <a:cubicBezTo>
                    <a:pt x="281186" y="100167"/>
                    <a:pt x="276310" y="81269"/>
                    <a:pt x="270277" y="64670"/>
                  </a:cubicBezTo>
                  <a:cubicBezTo>
                    <a:pt x="264443" y="48614"/>
                    <a:pt x="257709" y="35349"/>
                    <a:pt x="250305" y="25089"/>
                  </a:cubicBezTo>
                  <a:cubicBezTo>
                    <a:pt x="281961" y="39348"/>
                    <a:pt x="308622" y="70182"/>
                    <a:pt x="325436" y="110548"/>
                  </a:cubicBezTo>
                  <a:close/>
                  <a:moveTo>
                    <a:pt x="242189" y="218767"/>
                  </a:moveTo>
                  <a:lnTo>
                    <a:pt x="275864" y="218767"/>
                  </a:lnTo>
                  <a:lnTo>
                    <a:pt x="275864" y="218767"/>
                  </a:lnTo>
                  <a:cubicBezTo>
                    <a:pt x="275534" y="240637"/>
                    <a:pt x="273881" y="262146"/>
                    <a:pt x="271043" y="282378"/>
                  </a:cubicBezTo>
                  <a:cubicBezTo>
                    <a:pt x="254212" y="280031"/>
                    <a:pt x="236658" y="278650"/>
                    <a:pt x="218766" y="278327"/>
                  </a:cubicBezTo>
                  <a:lnTo>
                    <a:pt x="218766" y="242189"/>
                  </a:lnTo>
                  <a:cubicBezTo>
                    <a:pt x="230203" y="239224"/>
                    <a:pt x="239223" y="230202"/>
                    <a:pt x="242189" y="218767"/>
                  </a:cubicBezTo>
                  <a:close/>
                  <a:moveTo>
                    <a:pt x="218766" y="178960"/>
                  </a:moveTo>
                  <a:lnTo>
                    <a:pt x="218766" y="143431"/>
                  </a:lnTo>
                  <a:cubicBezTo>
                    <a:pt x="236716" y="143107"/>
                    <a:pt x="254319" y="141720"/>
                    <a:pt x="271193" y="139361"/>
                  </a:cubicBezTo>
                  <a:cubicBezTo>
                    <a:pt x="273957" y="159284"/>
                    <a:pt x="275544" y="180510"/>
                    <a:pt x="275862" y="202383"/>
                  </a:cubicBezTo>
                  <a:lnTo>
                    <a:pt x="242189" y="202383"/>
                  </a:lnTo>
                  <a:cubicBezTo>
                    <a:pt x="239223" y="190947"/>
                    <a:pt x="230202" y="181925"/>
                    <a:pt x="218766" y="178960"/>
                  </a:cubicBezTo>
                  <a:close/>
                  <a:moveTo>
                    <a:pt x="202383" y="18143"/>
                  </a:moveTo>
                  <a:lnTo>
                    <a:pt x="202383" y="47431"/>
                  </a:lnTo>
                  <a:cubicBezTo>
                    <a:pt x="202383" y="51955"/>
                    <a:pt x="206050" y="55623"/>
                    <a:pt x="210575" y="55623"/>
                  </a:cubicBezTo>
                  <a:cubicBezTo>
                    <a:pt x="215100" y="55623"/>
                    <a:pt x="218766" y="51955"/>
                    <a:pt x="218766" y="47431"/>
                  </a:cubicBezTo>
                  <a:lnTo>
                    <a:pt x="218766" y="18143"/>
                  </a:lnTo>
                  <a:cubicBezTo>
                    <a:pt x="231776" y="23647"/>
                    <a:pt x="244593" y="41962"/>
                    <a:pt x="254879" y="70266"/>
                  </a:cubicBezTo>
                  <a:cubicBezTo>
                    <a:pt x="260575" y="85941"/>
                    <a:pt x="265192" y="103818"/>
                    <a:pt x="268639" y="123209"/>
                  </a:cubicBezTo>
                  <a:cubicBezTo>
                    <a:pt x="252623" y="125423"/>
                    <a:pt x="235877" y="126728"/>
                    <a:pt x="218766" y="127046"/>
                  </a:cubicBezTo>
                  <a:lnTo>
                    <a:pt x="218766" y="96581"/>
                  </a:lnTo>
                  <a:cubicBezTo>
                    <a:pt x="218766" y="92057"/>
                    <a:pt x="215100" y="88389"/>
                    <a:pt x="210575" y="88389"/>
                  </a:cubicBezTo>
                  <a:cubicBezTo>
                    <a:pt x="206050" y="88389"/>
                    <a:pt x="202383" y="92057"/>
                    <a:pt x="202383" y="96581"/>
                  </a:cubicBezTo>
                  <a:lnTo>
                    <a:pt x="202383" y="127046"/>
                  </a:lnTo>
                  <a:cubicBezTo>
                    <a:pt x="192361" y="126859"/>
                    <a:pt x="182470" y="126324"/>
                    <a:pt x="172771" y="125476"/>
                  </a:cubicBezTo>
                  <a:cubicBezTo>
                    <a:pt x="172326" y="114432"/>
                    <a:pt x="166373" y="104788"/>
                    <a:pt x="157587" y="99215"/>
                  </a:cubicBezTo>
                  <a:cubicBezTo>
                    <a:pt x="160120" y="88934"/>
                    <a:pt x="163015" y="79232"/>
                    <a:pt x="166272" y="70266"/>
                  </a:cubicBezTo>
                  <a:cubicBezTo>
                    <a:pt x="176557" y="41961"/>
                    <a:pt x="189374" y="23647"/>
                    <a:pt x="202383" y="18143"/>
                  </a:cubicBezTo>
                  <a:close/>
                  <a:moveTo>
                    <a:pt x="86033" y="269844"/>
                  </a:moveTo>
                  <a:cubicBezTo>
                    <a:pt x="84997" y="269844"/>
                    <a:pt x="83974" y="269897"/>
                    <a:pt x="82964" y="269992"/>
                  </a:cubicBezTo>
                  <a:cubicBezTo>
                    <a:pt x="79347" y="253737"/>
                    <a:pt x="77163" y="236561"/>
                    <a:pt x="76651" y="218767"/>
                  </a:cubicBezTo>
                  <a:lnTo>
                    <a:pt x="128904" y="218767"/>
                  </a:lnTo>
                  <a:lnTo>
                    <a:pt x="128904" y="218767"/>
                  </a:lnTo>
                  <a:cubicBezTo>
                    <a:pt x="129231" y="241722"/>
                    <a:pt x="130926" y="264031"/>
                    <a:pt x="133879" y="284993"/>
                  </a:cubicBezTo>
                  <a:cubicBezTo>
                    <a:pt x="127673" y="286122"/>
                    <a:pt x="121594" y="287386"/>
                    <a:pt x="115655" y="288781"/>
                  </a:cubicBezTo>
                  <a:cubicBezTo>
                    <a:pt x="110461" y="277611"/>
                    <a:pt x="99140" y="269844"/>
                    <a:pt x="86033" y="269844"/>
                  </a:cubicBezTo>
                  <a:close/>
                  <a:moveTo>
                    <a:pt x="102304" y="302499"/>
                  </a:moveTo>
                  <a:cubicBezTo>
                    <a:pt x="102304" y="311471"/>
                    <a:pt x="95005" y="318772"/>
                    <a:pt x="86033" y="318772"/>
                  </a:cubicBezTo>
                  <a:cubicBezTo>
                    <a:pt x="77060" y="318772"/>
                    <a:pt x="69761" y="311471"/>
                    <a:pt x="69761" y="302499"/>
                  </a:cubicBezTo>
                  <a:cubicBezTo>
                    <a:pt x="69760" y="293526"/>
                    <a:pt x="77060" y="286227"/>
                    <a:pt x="86033" y="286227"/>
                  </a:cubicBezTo>
                  <a:cubicBezTo>
                    <a:pt x="95005" y="286227"/>
                    <a:pt x="102304" y="293527"/>
                    <a:pt x="102304" y="302499"/>
                  </a:cubicBezTo>
                  <a:close/>
                  <a:moveTo>
                    <a:pt x="76649" y="202382"/>
                  </a:moveTo>
                  <a:cubicBezTo>
                    <a:pt x="77437" y="175046"/>
                    <a:pt x="82137" y="149151"/>
                    <a:pt x="89969" y="125850"/>
                  </a:cubicBezTo>
                  <a:cubicBezTo>
                    <a:pt x="95713" y="127718"/>
                    <a:pt x="101666" y="129436"/>
                    <a:pt x="107774" y="131025"/>
                  </a:cubicBezTo>
                  <a:cubicBezTo>
                    <a:pt x="109468" y="144080"/>
                    <a:pt x="118894" y="154735"/>
                    <a:pt x="131301" y="158232"/>
                  </a:cubicBezTo>
                  <a:cubicBezTo>
                    <a:pt x="129936" y="172542"/>
                    <a:pt x="129117" y="187315"/>
                    <a:pt x="128904" y="202382"/>
                  </a:cubicBezTo>
                  <a:lnTo>
                    <a:pt x="76649" y="202382"/>
                  </a:lnTo>
                  <a:close/>
                  <a:moveTo>
                    <a:pt x="123876" y="126804"/>
                  </a:moveTo>
                  <a:cubicBezTo>
                    <a:pt x="123876" y="117831"/>
                    <a:pt x="131176" y="110532"/>
                    <a:pt x="140148" y="110532"/>
                  </a:cubicBezTo>
                  <a:cubicBezTo>
                    <a:pt x="149121" y="110532"/>
                    <a:pt x="156420" y="117831"/>
                    <a:pt x="156420" y="126804"/>
                  </a:cubicBezTo>
                  <a:cubicBezTo>
                    <a:pt x="156422" y="135777"/>
                    <a:pt x="149121" y="143076"/>
                    <a:pt x="140148" y="143076"/>
                  </a:cubicBezTo>
                  <a:cubicBezTo>
                    <a:pt x="131175" y="143076"/>
                    <a:pt x="123876" y="135776"/>
                    <a:pt x="123876" y="126804"/>
                  </a:cubicBezTo>
                  <a:close/>
                  <a:moveTo>
                    <a:pt x="147722" y="158563"/>
                  </a:moveTo>
                  <a:cubicBezTo>
                    <a:pt x="157124" y="156322"/>
                    <a:pt x="164959" y="150004"/>
                    <a:pt x="169253" y="141586"/>
                  </a:cubicBezTo>
                  <a:cubicBezTo>
                    <a:pt x="180101" y="142598"/>
                    <a:pt x="191170" y="143227"/>
                    <a:pt x="202383" y="143430"/>
                  </a:cubicBezTo>
                  <a:lnTo>
                    <a:pt x="202383" y="178960"/>
                  </a:lnTo>
                  <a:cubicBezTo>
                    <a:pt x="190948" y="181925"/>
                    <a:pt x="181926" y="190947"/>
                    <a:pt x="178962" y="202382"/>
                  </a:cubicBezTo>
                  <a:lnTo>
                    <a:pt x="145288" y="202382"/>
                  </a:lnTo>
                  <a:cubicBezTo>
                    <a:pt x="145506" y="187395"/>
                    <a:pt x="146338" y="172729"/>
                    <a:pt x="147722" y="158563"/>
                  </a:cubicBezTo>
                  <a:close/>
                  <a:moveTo>
                    <a:pt x="170845" y="25089"/>
                  </a:moveTo>
                  <a:cubicBezTo>
                    <a:pt x="163441" y="35349"/>
                    <a:pt x="156708" y="48615"/>
                    <a:pt x="150873" y="64671"/>
                  </a:cubicBezTo>
                  <a:cubicBezTo>
                    <a:pt x="147539" y="73845"/>
                    <a:pt x="144573" y="83744"/>
                    <a:pt x="141966" y="94203"/>
                  </a:cubicBezTo>
                  <a:cubicBezTo>
                    <a:pt x="141364" y="94170"/>
                    <a:pt x="140759" y="94150"/>
                    <a:pt x="140149" y="94150"/>
                  </a:cubicBezTo>
                  <a:cubicBezTo>
                    <a:pt x="126426" y="94150"/>
                    <a:pt x="114661" y="102662"/>
                    <a:pt x="109836" y="114681"/>
                  </a:cubicBezTo>
                  <a:cubicBezTo>
                    <a:pt x="105007" y="113393"/>
                    <a:pt x="100284" y="112023"/>
                    <a:pt x="95714" y="110549"/>
                  </a:cubicBezTo>
                  <a:cubicBezTo>
                    <a:pt x="112529" y="70181"/>
                    <a:pt x="139191" y="39348"/>
                    <a:pt x="170845" y="25089"/>
                  </a:cubicBezTo>
                  <a:close/>
                  <a:moveTo>
                    <a:pt x="126920" y="35347"/>
                  </a:moveTo>
                  <a:cubicBezTo>
                    <a:pt x="118490" y="43250"/>
                    <a:pt x="110570" y="52400"/>
                    <a:pt x="103291" y="62758"/>
                  </a:cubicBezTo>
                  <a:cubicBezTo>
                    <a:pt x="94266" y="75598"/>
                    <a:pt x="86565" y="89802"/>
                    <a:pt x="80267" y="105026"/>
                  </a:cubicBezTo>
                  <a:cubicBezTo>
                    <a:pt x="71416" y="101513"/>
                    <a:pt x="63229" y="97622"/>
                    <a:pt x="55838" y="93384"/>
                  </a:cubicBezTo>
                  <a:cubicBezTo>
                    <a:pt x="74491" y="68816"/>
                    <a:pt x="98845" y="48803"/>
                    <a:pt x="126920" y="35347"/>
                  </a:cubicBezTo>
                  <a:close/>
                  <a:moveTo>
                    <a:pt x="46463" y="106873"/>
                  </a:moveTo>
                  <a:cubicBezTo>
                    <a:pt x="54918" y="111799"/>
                    <a:pt x="64325" y="116295"/>
                    <a:pt x="74527" y="120319"/>
                  </a:cubicBezTo>
                  <a:cubicBezTo>
                    <a:pt x="65925" y="145763"/>
                    <a:pt x="61038" y="173571"/>
                    <a:pt x="60260" y="202383"/>
                  </a:cubicBezTo>
                  <a:lnTo>
                    <a:pt x="16568" y="202383"/>
                  </a:lnTo>
                  <a:cubicBezTo>
                    <a:pt x="18029" y="167375"/>
                    <a:pt x="28795" y="134733"/>
                    <a:pt x="46463" y="106873"/>
                  </a:cubicBezTo>
                  <a:close/>
                  <a:moveTo>
                    <a:pt x="46739" y="314717"/>
                  </a:moveTo>
                  <a:cubicBezTo>
                    <a:pt x="28905" y="286761"/>
                    <a:pt x="18037" y="253959"/>
                    <a:pt x="16568" y="218767"/>
                  </a:cubicBezTo>
                  <a:lnTo>
                    <a:pt x="60260" y="218767"/>
                  </a:lnTo>
                  <a:cubicBezTo>
                    <a:pt x="60789" y="238346"/>
                    <a:pt x="63232" y="257455"/>
                    <a:pt x="67432" y="275681"/>
                  </a:cubicBezTo>
                  <a:cubicBezTo>
                    <a:pt x="58946" y="281584"/>
                    <a:pt x="53377" y="291401"/>
                    <a:pt x="53377" y="302499"/>
                  </a:cubicBezTo>
                  <a:cubicBezTo>
                    <a:pt x="53377" y="305274"/>
                    <a:pt x="53726" y="307969"/>
                    <a:pt x="54381" y="310542"/>
                  </a:cubicBezTo>
                  <a:cubicBezTo>
                    <a:pt x="51757" y="311897"/>
                    <a:pt x="49208" y="313289"/>
                    <a:pt x="46739" y="314717"/>
                  </a:cubicBezTo>
                  <a:close/>
                  <a:moveTo>
                    <a:pt x="56169" y="328196"/>
                  </a:moveTo>
                  <a:cubicBezTo>
                    <a:pt x="58155" y="327067"/>
                    <a:pt x="60189" y="325958"/>
                    <a:pt x="62286" y="324879"/>
                  </a:cubicBezTo>
                  <a:cubicBezTo>
                    <a:pt x="68244" y="331198"/>
                    <a:pt x="76683" y="335155"/>
                    <a:pt x="86033" y="335155"/>
                  </a:cubicBezTo>
                  <a:cubicBezTo>
                    <a:pt x="87062" y="335155"/>
                    <a:pt x="88078" y="335101"/>
                    <a:pt x="89084" y="335007"/>
                  </a:cubicBezTo>
                  <a:cubicBezTo>
                    <a:pt x="93376" y="343207"/>
                    <a:pt x="98115" y="351025"/>
                    <a:pt x="103292" y="358390"/>
                  </a:cubicBezTo>
                  <a:cubicBezTo>
                    <a:pt x="110571" y="368749"/>
                    <a:pt x="118491" y="377898"/>
                    <a:pt x="126921" y="385802"/>
                  </a:cubicBezTo>
                  <a:cubicBezTo>
                    <a:pt x="99010" y="372424"/>
                    <a:pt x="74780" y="352567"/>
                    <a:pt x="56169" y="328196"/>
                  </a:cubicBezTo>
                  <a:close/>
                  <a:moveTo>
                    <a:pt x="104603" y="329339"/>
                  </a:moveTo>
                  <a:cubicBezTo>
                    <a:pt x="112496" y="323860"/>
                    <a:pt x="117863" y="314997"/>
                    <a:pt x="118593" y="304866"/>
                  </a:cubicBezTo>
                  <a:cubicBezTo>
                    <a:pt x="124399" y="303489"/>
                    <a:pt x="130358" y="302243"/>
                    <a:pt x="136453" y="301132"/>
                  </a:cubicBezTo>
                  <a:cubicBezTo>
                    <a:pt x="140060" y="321355"/>
                    <a:pt x="144901" y="340041"/>
                    <a:pt x="150874" y="356478"/>
                  </a:cubicBezTo>
                  <a:cubicBezTo>
                    <a:pt x="156709" y="372534"/>
                    <a:pt x="163442" y="385799"/>
                    <a:pt x="170846" y="396059"/>
                  </a:cubicBezTo>
                  <a:cubicBezTo>
                    <a:pt x="144291" y="384100"/>
                    <a:pt x="121260" y="360468"/>
                    <a:pt x="104603" y="329339"/>
                  </a:cubicBezTo>
                  <a:close/>
                  <a:moveTo>
                    <a:pt x="166271" y="350883"/>
                  </a:moveTo>
                  <a:cubicBezTo>
                    <a:pt x="160633" y="335369"/>
                    <a:pt x="156049" y="317702"/>
                    <a:pt x="152615" y="298541"/>
                  </a:cubicBezTo>
                  <a:cubicBezTo>
                    <a:pt x="168602" y="296332"/>
                    <a:pt x="185312" y="295029"/>
                    <a:pt x="202382" y="294711"/>
                  </a:cubicBezTo>
                  <a:lnTo>
                    <a:pt x="202382" y="403006"/>
                  </a:lnTo>
                  <a:cubicBezTo>
                    <a:pt x="189373" y="397500"/>
                    <a:pt x="176557" y="379186"/>
                    <a:pt x="166271" y="350883"/>
                  </a:cubicBezTo>
                  <a:close/>
                  <a:moveTo>
                    <a:pt x="202383" y="278325"/>
                  </a:moveTo>
                  <a:cubicBezTo>
                    <a:pt x="184469" y="278650"/>
                    <a:pt x="166894" y="280033"/>
                    <a:pt x="150045" y="282387"/>
                  </a:cubicBezTo>
                  <a:cubicBezTo>
                    <a:pt x="147229" y="262289"/>
                    <a:pt x="145610" y="240859"/>
                    <a:pt x="145288" y="218765"/>
                  </a:cubicBezTo>
                  <a:lnTo>
                    <a:pt x="178962" y="218765"/>
                  </a:lnTo>
                  <a:cubicBezTo>
                    <a:pt x="181927" y="230201"/>
                    <a:pt x="190949" y="239223"/>
                    <a:pt x="202383" y="242188"/>
                  </a:cubicBezTo>
                  <a:lnTo>
                    <a:pt x="202383" y="278325"/>
                  </a:lnTo>
                  <a:close/>
                  <a:moveTo>
                    <a:pt x="194303" y="210575"/>
                  </a:moveTo>
                  <a:cubicBezTo>
                    <a:pt x="194303" y="201602"/>
                    <a:pt x="201602" y="194302"/>
                    <a:pt x="210575" y="194302"/>
                  </a:cubicBezTo>
                  <a:cubicBezTo>
                    <a:pt x="219547" y="194302"/>
                    <a:pt x="226846" y="201602"/>
                    <a:pt x="226846" y="210575"/>
                  </a:cubicBezTo>
                  <a:cubicBezTo>
                    <a:pt x="226846" y="219548"/>
                    <a:pt x="219546" y="226847"/>
                    <a:pt x="210575" y="226847"/>
                  </a:cubicBezTo>
                  <a:cubicBezTo>
                    <a:pt x="201602" y="226847"/>
                    <a:pt x="194303" y="219548"/>
                    <a:pt x="194303" y="210575"/>
                  </a:cubicBezTo>
                  <a:close/>
                  <a:moveTo>
                    <a:pt x="250399" y="396018"/>
                  </a:moveTo>
                  <a:cubicBezTo>
                    <a:pt x="253040" y="392342"/>
                    <a:pt x="255680" y="388164"/>
                    <a:pt x="258292" y="383405"/>
                  </a:cubicBezTo>
                  <a:cubicBezTo>
                    <a:pt x="260469" y="379440"/>
                    <a:pt x="259020" y="374460"/>
                    <a:pt x="255054" y="372282"/>
                  </a:cubicBezTo>
                  <a:cubicBezTo>
                    <a:pt x="251088" y="370104"/>
                    <a:pt x="246109" y="371554"/>
                    <a:pt x="243931" y="375521"/>
                  </a:cubicBezTo>
                  <a:cubicBezTo>
                    <a:pt x="239064" y="384384"/>
                    <a:pt x="230040" y="398121"/>
                    <a:pt x="218766" y="402984"/>
                  </a:cubicBezTo>
                  <a:lnTo>
                    <a:pt x="218766" y="294711"/>
                  </a:lnTo>
                  <a:cubicBezTo>
                    <a:pt x="235812" y="295028"/>
                    <a:pt x="252504" y="296327"/>
                    <a:pt x="268472" y="298527"/>
                  </a:cubicBezTo>
                  <a:cubicBezTo>
                    <a:pt x="266192" y="311293"/>
                    <a:pt x="263425" y="323410"/>
                    <a:pt x="260179" y="334582"/>
                  </a:cubicBezTo>
                  <a:cubicBezTo>
                    <a:pt x="258917" y="338927"/>
                    <a:pt x="261415" y="343472"/>
                    <a:pt x="265759" y="344735"/>
                  </a:cubicBezTo>
                  <a:cubicBezTo>
                    <a:pt x="270105" y="345997"/>
                    <a:pt x="274648" y="343499"/>
                    <a:pt x="275911" y="339154"/>
                  </a:cubicBezTo>
                  <a:cubicBezTo>
                    <a:pt x="279380" y="327215"/>
                    <a:pt x="282306" y="314474"/>
                    <a:pt x="284696" y="301120"/>
                  </a:cubicBezTo>
                  <a:cubicBezTo>
                    <a:pt x="299031" y="303732"/>
                    <a:pt x="312629" y="307095"/>
                    <a:pt x="325208" y="311138"/>
                  </a:cubicBezTo>
                  <a:cubicBezTo>
                    <a:pt x="308399" y="351202"/>
                    <a:pt x="281873" y="381805"/>
                    <a:pt x="250399" y="396018"/>
                  </a:cubicBezTo>
                  <a:close/>
                  <a:moveTo>
                    <a:pt x="294232" y="385802"/>
                  </a:moveTo>
                  <a:cubicBezTo>
                    <a:pt x="302660" y="377900"/>
                    <a:pt x="310580" y="368749"/>
                    <a:pt x="317861" y="358390"/>
                  </a:cubicBezTo>
                  <a:cubicBezTo>
                    <a:pt x="326782" y="345698"/>
                    <a:pt x="334411" y="331674"/>
                    <a:pt x="340668" y="316647"/>
                  </a:cubicBezTo>
                  <a:cubicBezTo>
                    <a:pt x="349475" y="320130"/>
                    <a:pt x="357622" y="323987"/>
                    <a:pt x="364989" y="328186"/>
                  </a:cubicBezTo>
                  <a:cubicBezTo>
                    <a:pt x="346377" y="352561"/>
                    <a:pt x="322143" y="372422"/>
                    <a:pt x="294232" y="385802"/>
                  </a:cubicBezTo>
                  <a:close/>
                  <a:moveTo>
                    <a:pt x="374409" y="314722"/>
                  </a:moveTo>
                  <a:cubicBezTo>
                    <a:pt x="365975" y="309830"/>
                    <a:pt x="356599" y="305364"/>
                    <a:pt x="346435" y="301365"/>
                  </a:cubicBezTo>
                  <a:cubicBezTo>
                    <a:pt x="355149" y="275775"/>
                    <a:pt x="360107" y="247781"/>
                    <a:pt x="360892" y="218767"/>
                  </a:cubicBezTo>
                  <a:lnTo>
                    <a:pt x="404581" y="218767"/>
                  </a:lnTo>
                  <a:cubicBezTo>
                    <a:pt x="403114" y="253960"/>
                    <a:pt x="392243" y="286764"/>
                    <a:pt x="374409" y="314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2"/>
            <p:cNvSpPr/>
            <p:nvPr/>
          </p:nvSpPr>
          <p:spPr>
            <a:xfrm>
              <a:off x="3862988" y="3665664"/>
              <a:ext cx="15071" cy="23971"/>
            </a:xfrm>
            <a:custGeom>
              <a:rect b="b" l="l" r="r" t="t"/>
              <a:pathLst>
                <a:path extrusionOk="0" h="29322" w="18436">
                  <a:moveTo>
                    <a:pt x="18299" y="19641"/>
                  </a:moveTo>
                  <a:cubicBezTo>
                    <a:pt x="17536" y="15510"/>
                    <a:pt x="16866" y="11295"/>
                    <a:pt x="16312" y="7114"/>
                  </a:cubicBezTo>
                  <a:cubicBezTo>
                    <a:pt x="15718" y="2629"/>
                    <a:pt x="11602" y="-520"/>
                    <a:pt x="7114" y="71"/>
                  </a:cubicBezTo>
                  <a:cubicBezTo>
                    <a:pt x="2630" y="666"/>
                    <a:pt x="-523" y="4784"/>
                    <a:pt x="72" y="9269"/>
                  </a:cubicBezTo>
                  <a:cubicBezTo>
                    <a:pt x="663" y="13724"/>
                    <a:pt x="1375" y="18215"/>
                    <a:pt x="2189" y="22618"/>
                  </a:cubicBezTo>
                  <a:cubicBezTo>
                    <a:pt x="2918" y="26564"/>
                    <a:pt x="6361" y="29323"/>
                    <a:pt x="10234" y="29323"/>
                  </a:cubicBezTo>
                  <a:cubicBezTo>
                    <a:pt x="10728" y="29323"/>
                    <a:pt x="11229" y="29278"/>
                    <a:pt x="11733" y="29185"/>
                  </a:cubicBezTo>
                  <a:cubicBezTo>
                    <a:pt x="16182" y="28363"/>
                    <a:pt x="19121" y="24089"/>
                    <a:pt x="18299" y="19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2"/>
            <p:cNvSpPr/>
            <p:nvPr/>
          </p:nvSpPr>
          <p:spPr>
            <a:xfrm>
              <a:off x="3872600" y="3706441"/>
              <a:ext cx="17138" cy="23433"/>
            </a:xfrm>
            <a:custGeom>
              <a:rect b="b" l="l" r="r" t="t"/>
              <a:pathLst>
                <a:path extrusionOk="0" h="28664" w="20964">
                  <a:moveTo>
                    <a:pt x="20370" y="17415"/>
                  </a:moveTo>
                  <a:cubicBezTo>
                    <a:pt x="18802" y="13513"/>
                    <a:pt x="17311" y="9514"/>
                    <a:pt x="15939" y="5529"/>
                  </a:cubicBezTo>
                  <a:cubicBezTo>
                    <a:pt x="14468" y="1252"/>
                    <a:pt x="9810" y="-1026"/>
                    <a:pt x="5528" y="449"/>
                  </a:cubicBezTo>
                  <a:cubicBezTo>
                    <a:pt x="1250" y="1921"/>
                    <a:pt x="-1024" y="6583"/>
                    <a:pt x="448" y="10860"/>
                  </a:cubicBezTo>
                  <a:cubicBezTo>
                    <a:pt x="1910" y="15107"/>
                    <a:pt x="3499" y="19369"/>
                    <a:pt x="5170" y="23526"/>
                  </a:cubicBezTo>
                  <a:cubicBezTo>
                    <a:pt x="6455" y="26722"/>
                    <a:pt x="9527" y="28664"/>
                    <a:pt x="12774" y="28664"/>
                  </a:cubicBezTo>
                  <a:cubicBezTo>
                    <a:pt x="13791" y="28664"/>
                    <a:pt x="14825" y="28473"/>
                    <a:pt x="15827" y="28071"/>
                  </a:cubicBezTo>
                  <a:cubicBezTo>
                    <a:pt x="20025" y="26383"/>
                    <a:pt x="22059" y="21612"/>
                    <a:pt x="20370" y="17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2"/>
            <p:cNvSpPr/>
            <p:nvPr/>
          </p:nvSpPr>
          <p:spPr>
            <a:xfrm>
              <a:off x="3878682" y="3543227"/>
              <a:ext cx="17931" cy="23118"/>
            </a:xfrm>
            <a:custGeom>
              <a:rect b="b" l="l" r="r" t="t"/>
              <a:pathLst>
                <a:path extrusionOk="0" h="28279" w="21934">
                  <a:moveTo>
                    <a:pt x="17391" y="860"/>
                  </a:moveTo>
                  <a:cubicBezTo>
                    <a:pt x="13343" y="-1155"/>
                    <a:pt x="8423" y="493"/>
                    <a:pt x="6407" y="4544"/>
                  </a:cubicBezTo>
                  <a:cubicBezTo>
                    <a:pt x="4401" y="8575"/>
                    <a:pt x="2475" y="12704"/>
                    <a:pt x="684" y="16814"/>
                  </a:cubicBezTo>
                  <a:cubicBezTo>
                    <a:pt x="-1123" y="20961"/>
                    <a:pt x="773" y="25788"/>
                    <a:pt x="4921" y="27596"/>
                  </a:cubicBezTo>
                  <a:cubicBezTo>
                    <a:pt x="5987" y="28060"/>
                    <a:pt x="7097" y="28280"/>
                    <a:pt x="8189" y="28280"/>
                  </a:cubicBezTo>
                  <a:cubicBezTo>
                    <a:pt x="11349" y="28280"/>
                    <a:pt x="14359" y="26440"/>
                    <a:pt x="15702" y="23359"/>
                  </a:cubicBezTo>
                  <a:cubicBezTo>
                    <a:pt x="17384" y="19502"/>
                    <a:pt x="19192" y="15627"/>
                    <a:pt x="21075" y="11843"/>
                  </a:cubicBezTo>
                  <a:cubicBezTo>
                    <a:pt x="23090" y="7793"/>
                    <a:pt x="21441" y="2876"/>
                    <a:pt x="17391" y="8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2"/>
            <p:cNvSpPr/>
            <p:nvPr/>
          </p:nvSpPr>
          <p:spPr>
            <a:xfrm>
              <a:off x="3959393" y="3453162"/>
              <a:ext cx="22563" cy="18907"/>
            </a:xfrm>
            <a:custGeom>
              <a:rect b="b" l="l" r="r" t="t"/>
              <a:pathLst>
                <a:path extrusionOk="0" h="23128" w="27600">
                  <a:moveTo>
                    <a:pt x="26532" y="4150"/>
                  </a:moveTo>
                  <a:cubicBezTo>
                    <a:pt x="24298" y="213"/>
                    <a:pt x="19298" y="-1163"/>
                    <a:pt x="15364" y="1068"/>
                  </a:cubicBezTo>
                  <a:cubicBezTo>
                    <a:pt x="11467" y="3280"/>
                    <a:pt x="7574" y="5621"/>
                    <a:pt x="3796" y="8026"/>
                  </a:cubicBezTo>
                  <a:cubicBezTo>
                    <a:pt x="-21" y="10454"/>
                    <a:pt x="-1147" y="15517"/>
                    <a:pt x="1281" y="19335"/>
                  </a:cubicBezTo>
                  <a:cubicBezTo>
                    <a:pt x="2844" y="21788"/>
                    <a:pt x="5493" y="23129"/>
                    <a:pt x="8202" y="23129"/>
                  </a:cubicBezTo>
                  <a:cubicBezTo>
                    <a:pt x="9706" y="23129"/>
                    <a:pt x="11229" y="22715"/>
                    <a:pt x="12591" y="21848"/>
                  </a:cubicBezTo>
                  <a:cubicBezTo>
                    <a:pt x="16139" y="19591"/>
                    <a:pt x="19793" y="17393"/>
                    <a:pt x="23452" y="15317"/>
                  </a:cubicBezTo>
                  <a:cubicBezTo>
                    <a:pt x="27386" y="13084"/>
                    <a:pt x="28765" y="8084"/>
                    <a:pt x="26532" y="41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2"/>
            <p:cNvSpPr/>
            <p:nvPr/>
          </p:nvSpPr>
          <p:spPr>
            <a:xfrm>
              <a:off x="3890096" y="3744491"/>
              <a:ext cx="19038" cy="22485"/>
            </a:xfrm>
            <a:custGeom>
              <a:rect b="b" l="l" r="r" t="t"/>
              <a:pathLst>
                <a:path extrusionOk="0" h="27505" w="23288">
                  <a:moveTo>
                    <a:pt x="21945" y="14818"/>
                  </a:moveTo>
                  <a:cubicBezTo>
                    <a:pt x="19640" y="11306"/>
                    <a:pt x="17391" y="7683"/>
                    <a:pt x="15260" y="4049"/>
                  </a:cubicBezTo>
                  <a:cubicBezTo>
                    <a:pt x="12971" y="146"/>
                    <a:pt x="7952" y="-1162"/>
                    <a:pt x="4049" y="1127"/>
                  </a:cubicBezTo>
                  <a:cubicBezTo>
                    <a:pt x="147" y="3417"/>
                    <a:pt x="-1162" y="8435"/>
                    <a:pt x="1127" y="12338"/>
                  </a:cubicBezTo>
                  <a:cubicBezTo>
                    <a:pt x="3398" y="16208"/>
                    <a:pt x="5793" y="20066"/>
                    <a:pt x="8248" y="23807"/>
                  </a:cubicBezTo>
                  <a:cubicBezTo>
                    <a:pt x="9821" y="26204"/>
                    <a:pt x="12437" y="27505"/>
                    <a:pt x="15104" y="27505"/>
                  </a:cubicBezTo>
                  <a:cubicBezTo>
                    <a:pt x="16646" y="27505"/>
                    <a:pt x="18206" y="27071"/>
                    <a:pt x="19591" y="26161"/>
                  </a:cubicBezTo>
                  <a:cubicBezTo>
                    <a:pt x="23373" y="23679"/>
                    <a:pt x="24427" y="18601"/>
                    <a:pt x="21945" y="14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2"/>
            <p:cNvSpPr/>
            <p:nvPr/>
          </p:nvSpPr>
          <p:spPr>
            <a:xfrm>
              <a:off x="3861154" y="3623788"/>
              <a:ext cx="13808" cy="24093"/>
            </a:xfrm>
            <a:custGeom>
              <a:rect b="b" l="l" r="r" t="t"/>
              <a:pathLst>
                <a:path extrusionOk="0" h="29471" w="16891">
                  <a:moveTo>
                    <a:pt x="9222" y="16"/>
                  </a:moveTo>
                  <a:cubicBezTo>
                    <a:pt x="4704" y="-262"/>
                    <a:pt x="815" y="3153"/>
                    <a:pt x="525" y="7668"/>
                  </a:cubicBezTo>
                  <a:cubicBezTo>
                    <a:pt x="239" y="12139"/>
                    <a:pt x="62" y="16681"/>
                    <a:pt x="1" y="21166"/>
                  </a:cubicBezTo>
                  <a:cubicBezTo>
                    <a:pt x="-63" y="25690"/>
                    <a:pt x="3554" y="29408"/>
                    <a:pt x="8078" y="29471"/>
                  </a:cubicBezTo>
                  <a:cubicBezTo>
                    <a:pt x="8116" y="29472"/>
                    <a:pt x="8154" y="29472"/>
                    <a:pt x="8194" y="29472"/>
                  </a:cubicBezTo>
                  <a:cubicBezTo>
                    <a:pt x="12665" y="29472"/>
                    <a:pt x="16320" y="25878"/>
                    <a:pt x="16382" y="21394"/>
                  </a:cubicBezTo>
                  <a:cubicBezTo>
                    <a:pt x="16441" y="17180"/>
                    <a:pt x="16606" y="12913"/>
                    <a:pt x="16874" y="8714"/>
                  </a:cubicBezTo>
                  <a:cubicBezTo>
                    <a:pt x="17164" y="4199"/>
                    <a:pt x="13738" y="305"/>
                    <a:pt x="9222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2"/>
            <p:cNvSpPr/>
            <p:nvPr/>
          </p:nvSpPr>
          <p:spPr>
            <a:xfrm>
              <a:off x="3865845" y="3582443"/>
              <a:ext cx="15908" cy="23806"/>
            </a:xfrm>
            <a:custGeom>
              <a:rect b="b" l="l" r="r" t="t"/>
              <a:pathLst>
                <a:path extrusionOk="0" h="29121" w="19459">
                  <a:moveTo>
                    <a:pt x="13387" y="281"/>
                  </a:moveTo>
                  <a:cubicBezTo>
                    <a:pt x="9023" y="-888"/>
                    <a:pt x="4526" y="1700"/>
                    <a:pt x="3354" y="6070"/>
                  </a:cubicBezTo>
                  <a:cubicBezTo>
                    <a:pt x="2189" y="10417"/>
                    <a:pt x="1121" y="14839"/>
                    <a:pt x="184" y="19210"/>
                  </a:cubicBezTo>
                  <a:cubicBezTo>
                    <a:pt x="-766" y="23633"/>
                    <a:pt x="2051" y="27989"/>
                    <a:pt x="6474" y="28938"/>
                  </a:cubicBezTo>
                  <a:cubicBezTo>
                    <a:pt x="7053" y="29062"/>
                    <a:pt x="7631" y="29121"/>
                    <a:pt x="8201" y="29121"/>
                  </a:cubicBezTo>
                  <a:cubicBezTo>
                    <a:pt x="11980" y="29121"/>
                    <a:pt x="15377" y="26490"/>
                    <a:pt x="16202" y="22647"/>
                  </a:cubicBezTo>
                  <a:cubicBezTo>
                    <a:pt x="17082" y="18545"/>
                    <a:pt x="18084" y="14395"/>
                    <a:pt x="19178" y="10315"/>
                  </a:cubicBezTo>
                  <a:cubicBezTo>
                    <a:pt x="20350" y="5945"/>
                    <a:pt x="17757" y="1453"/>
                    <a:pt x="13387" y="2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2"/>
            <p:cNvSpPr/>
            <p:nvPr/>
          </p:nvSpPr>
          <p:spPr>
            <a:xfrm>
              <a:off x="4020792" y="3842848"/>
              <a:ext cx="23842" cy="15760"/>
            </a:xfrm>
            <a:custGeom>
              <a:rect b="b" l="l" r="r" t="t"/>
              <a:pathLst>
                <a:path extrusionOk="0" h="19278" w="29165">
                  <a:moveTo>
                    <a:pt x="22574" y="3053"/>
                  </a:moveTo>
                  <a:cubicBezTo>
                    <a:pt x="18449" y="2229"/>
                    <a:pt x="14287" y="1288"/>
                    <a:pt x="10204" y="254"/>
                  </a:cubicBezTo>
                  <a:cubicBezTo>
                    <a:pt x="5815" y="-860"/>
                    <a:pt x="1362" y="1799"/>
                    <a:pt x="253" y="6184"/>
                  </a:cubicBezTo>
                  <a:cubicBezTo>
                    <a:pt x="-858" y="10571"/>
                    <a:pt x="1797" y="15026"/>
                    <a:pt x="6183" y="16136"/>
                  </a:cubicBezTo>
                  <a:cubicBezTo>
                    <a:pt x="10535" y="17238"/>
                    <a:pt x="14971" y="18241"/>
                    <a:pt x="19369" y="19118"/>
                  </a:cubicBezTo>
                  <a:cubicBezTo>
                    <a:pt x="19909" y="19226"/>
                    <a:pt x="20449" y="19279"/>
                    <a:pt x="20981" y="19279"/>
                  </a:cubicBezTo>
                  <a:cubicBezTo>
                    <a:pt x="24807" y="19279"/>
                    <a:pt x="28228" y="16584"/>
                    <a:pt x="29005" y="12690"/>
                  </a:cubicBezTo>
                  <a:cubicBezTo>
                    <a:pt x="29890" y="8253"/>
                    <a:pt x="27012" y="3939"/>
                    <a:pt x="22574" y="3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2"/>
            <p:cNvSpPr/>
            <p:nvPr/>
          </p:nvSpPr>
          <p:spPr>
            <a:xfrm>
              <a:off x="3899172" y="3507739"/>
              <a:ext cx="19751" cy="22022"/>
            </a:xfrm>
            <a:custGeom>
              <a:rect b="b" l="l" r="r" t="t"/>
              <a:pathLst>
                <a:path extrusionOk="0" h="26938" w="24160">
                  <a:moveTo>
                    <a:pt x="20991" y="1720"/>
                  </a:moveTo>
                  <a:cubicBezTo>
                    <a:pt x="17421" y="-1052"/>
                    <a:pt x="12272" y="-406"/>
                    <a:pt x="9497" y="3169"/>
                  </a:cubicBezTo>
                  <a:cubicBezTo>
                    <a:pt x="6742" y="6718"/>
                    <a:pt x="4043" y="10382"/>
                    <a:pt x="1476" y="14057"/>
                  </a:cubicBezTo>
                  <a:cubicBezTo>
                    <a:pt x="-1114" y="17765"/>
                    <a:pt x="-207" y="22871"/>
                    <a:pt x="3502" y="25462"/>
                  </a:cubicBezTo>
                  <a:cubicBezTo>
                    <a:pt x="4931" y="26460"/>
                    <a:pt x="6566" y="26938"/>
                    <a:pt x="8185" y="26938"/>
                  </a:cubicBezTo>
                  <a:cubicBezTo>
                    <a:pt x="10770" y="26938"/>
                    <a:pt x="13315" y="25717"/>
                    <a:pt x="14907" y="23437"/>
                  </a:cubicBezTo>
                  <a:cubicBezTo>
                    <a:pt x="17318" y="19987"/>
                    <a:pt x="19851" y="16547"/>
                    <a:pt x="22439" y="13214"/>
                  </a:cubicBezTo>
                  <a:cubicBezTo>
                    <a:pt x="25214" y="9640"/>
                    <a:pt x="24565" y="4495"/>
                    <a:pt x="20991" y="17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2"/>
            <p:cNvSpPr/>
            <p:nvPr/>
          </p:nvSpPr>
          <p:spPr>
            <a:xfrm>
              <a:off x="3996767" y="3436213"/>
              <a:ext cx="23485" cy="16993"/>
            </a:xfrm>
            <a:custGeom>
              <a:rect b="b" l="l" r="r" t="t"/>
              <a:pathLst>
                <a:path extrusionOk="0" h="20786" w="28728">
                  <a:moveTo>
                    <a:pt x="28319" y="5641"/>
                  </a:moveTo>
                  <a:cubicBezTo>
                    <a:pt x="26908" y="1342"/>
                    <a:pt x="22281" y="-1000"/>
                    <a:pt x="17981" y="410"/>
                  </a:cubicBezTo>
                  <a:cubicBezTo>
                    <a:pt x="13717" y="1809"/>
                    <a:pt x="9432" y="3336"/>
                    <a:pt x="5247" y="4951"/>
                  </a:cubicBezTo>
                  <a:cubicBezTo>
                    <a:pt x="1026" y="6578"/>
                    <a:pt x="-1077" y="11320"/>
                    <a:pt x="551" y="15541"/>
                  </a:cubicBezTo>
                  <a:cubicBezTo>
                    <a:pt x="1806" y="18792"/>
                    <a:pt x="4907" y="20787"/>
                    <a:pt x="8197" y="20787"/>
                  </a:cubicBezTo>
                  <a:cubicBezTo>
                    <a:pt x="9176" y="20787"/>
                    <a:pt x="10173" y="20610"/>
                    <a:pt x="11142" y="20236"/>
                  </a:cubicBezTo>
                  <a:cubicBezTo>
                    <a:pt x="15069" y="18722"/>
                    <a:pt x="19088" y="17289"/>
                    <a:pt x="23088" y="15978"/>
                  </a:cubicBezTo>
                  <a:cubicBezTo>
                    <a:pt x="27387" y="14567"/>
                    <a:pt x="29728" y="9940"/>
                    <a:pt x="28319" y="5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2"/>
            <p:cNvSpPr/>
            <p:nvPr/>
          </p:nvSpPr>
          <p:spPr>
            <a:xfrm>
              <a:off x="3914744" y="3778356"/>
              <a:ext cx="20716" cy="21207"/>
            </a:xfrm>
            <a:custGeom>
              <a:rect b="b" l="l" r="r" t="t"/>
              <a:pathLst>
                <a:path extrusionOk="0" h="25941" w="25341">
                  <a:moveTo>
                    <a:pt x="22984" y="12000"/>
                  </a:moveTo>
                  <a:cubicBezTo>
                    <a:pt x="20032" y="9008"/>
                    <a:pt x="17114" y="5893"/>
                    <a:pt x="14308" y="2743"/>
                  </a:cubicBezTo>
                  <a:cubicBezTo>
                    <a:pt x="11300" y="-635"/>
                    <a:pt x="6123" y="-935"/>
                    <a:pt x="2742" y="2075"/>
                  </a:cubicBezTo>
                  <a:cubicBezTo>
                    <a:pt x="-636" y="5084"/>
                    <a:pt x="-934" y="10264"/>
                    <a:pt x="2076" y="13641"/>
                  </a:cubicBezTo>
                  <a:cubicBezTo>
                    <a:pt x="5063" y="16994"/>
                    <a:pt x="8172" y="20311"/>
                    <a:pt x="11315" y="23500"/>
                  </a:cubicBezTo>
                  <a:cubicBezTo>
                    <a:pt x="12919" y="25126"/>
                    <a:pt x="15033" y="25941"/>
                    <a:pt x="17150" y="25941"/>
                  </a:cubicBezTo>
                  <a:cubicBezTo>
                    <a:pt x="19226" y="25941"/>
                    <a:pt x="21305" y="25157"/>
                    <a:pt x="22900" y="23584"/>
                  </a:cubicBezTo>
                  <a:cubicBezTo>
                    <a:pt x="26122" y="20408"/>
                    <a:pt x="26159" y="15222"/>
                    <a:pt x="22984" y="12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2"/>
            <p:cNvSpPr/>
            <p:nvPr/>
          </p:nvSpPr>
          <p:spPr>
            <a:xfrm>
              <a:off x="3938866" y="3795757"/>
              <a:ext cx="65665" cy="53391"/>
            </a:xfrm>
            <a:custGeom>
              <a:rect b="b" l="l" r="r" t="t"/>
              <a:pathLst>
                <a:path extrusionOk="0" h="65310" w="80324">
                  <a:moveTo>
                    <a:pt x="75297" y="46119"/>
                  </a:moveTo>
                  <a:cubicBezTo>
                    <a:pt x="71568" y="44556"/>
                    <a:pt x="67836" y="42878"/>
                    <a:pt x="64187" y="41135"/>
                  </a:cubicBezTo>
                  <a:cubicBezTo>
                    <a:pt x="64916" y="38429"/>
                    <a:pt x="65310" y="35589"/>
                    <a:pt x="65310" y="32656"/>
                  </a:cubicBezTo>
                  <a:cubicBezTo>
                    <a:pt x="65310" y="14650"/>
                    <a:pt x="50660" y="0"/>
                    <a:pt x="32654" y="0"/>
                  </a:cubicBezTo>
                  <a:cubicBezTo>
                    <a:pt x="14649" y="0"/>
                    <a:pt x="0" y="14650"/>
                    <a:pt x="0" y="32656"/>
                  </a:cubicBezTo>
                  <a:cubicBezTo>
                    <a:pt x="0" y="50662"/>
                    <a:pt x="14649" y="65311"/>
                    <a:pt x="32654" y="65311"/>
                  </a:cubicBezTo>
                  <a:cubicBezTo>
                    <a:pt x="41837" y="65311"/>
                    <a:pt x="50142" y="61495"/>
                    <a:pt x="56082" y="55372"/>
                  </a:cubicBezTo>
                  <a:cubicBezTo>
                    <a:pt x="56260" y="55474"/>
                    <a:pt x="56426" y="55590"/>
                    <a:pt x="56614" y="55681"/>
                  </a:cubicBezTo>
                  <a:cubicBezTo>
                    <a:pt x="60664" y="57625"/>
                    <a:pt x="64820" y="59493"/>
                    <a:pt x="68966" y="61230"/>
                  </a:cubicBezTo>
                  <a:cubicBezTo>
                    <a:pt x="70000" y="61664"/>
                    <a:pt x="71073" y="61869"/>
                    <a:pt x="72128" y="61869"/>
                  </a:cubicBezTo>
                  <a:cubicBezTo>
                    <a:pt x="75330" y="61869"/>
                    <a:pt x="78371" y="59980"/>
                    <a:pt x="79686" y="56842"/>
                  </a:cubicBezTo>
                  <a:cubicBezTo>
                    <a:pt x="81434" y="52666"/>
                    <a:pt x="79470" y="47867"/>
                    <a:pt x="75297" y="46119"/>
                  </a:cubicBezTo>
                  <a:close/>
                  <a:moveTo>
                    <a:pt x="32654" y="48928"/>
                  </a:moveTo>
                  <a:cubicBezTo>
                    <a:pt x="23681" y="48928"/>
                    <a:pt x="16383" y="41629"/>
                    <a:pt x="16383" y="32656"/>
                  </a:cubicBezTo>
                  <a:cubicBezTo>
                    <a:pt x="16383" y="23683"/>
                    <a:pt x="23683" y="16383"/>
                    <a:pt x="32654" y="16383"/>
                  </a:cubicBezTo>
                  <a:cubicBezTo>
                    <a:pt x="41628" y="16383"/>
                    <a:pt x="48927" y="23683"/>
                    <a:pt x="48927" y="32656"/>
                  </a:cubicBezTo>
                  <a:cubicBezTo>
                    <a:pt x="48927" y="41627"/>
                    <a:pt x="41628" y="48928"/>
                    <a:pt x="32654" y="48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2"/>
            <p:cNvSpPr/>
            <p:nvPr/>
          </p:nvSpPr>
          <p:spPr>
            <a:xfrm>
              <a:off x="3926438" y="3477327"/>
              <a:ext cx="21310" cy="20604"/>
            </a:xfrm>
            <a:custGeom>
              <a:rect b="b" l="l" r="r" t="t"/>
              <a:pathLst>
                <a:path extrusionOk="0" h="25204" w="26067">
                  <a:moveTo>
                    <a:pt x="24069" y="2830"/>
                  </a:moveTo>
                  <a:cubicBezTo>
                    <a:pt x="21106" y="-591"/>
                    <a:pt x="15933" y="-962"/>
                    <a:pt x="12514" y="2000"/>
                  </a:cubicBezTo>
                  <a:cubicBezTo>
                    <a:pt x="9125" y="4933"/>
                    <a:pt x="5765" y="7994"/>
                    <a:pt x="2526" y="11098"/>
                  </a:cubicBezTo>
                  <a:cubicBezTo>
                    <a:pt x="-742" y="14227"/>
                    <a:pt x="-853" y="19413"/>
                    <a:pt x="2276" y="22680"/>
                  </a:cubicBezTo>
                  <a:cubicBezTo>
                    <a:pt x="3885" y="24359"/>
                    <a:pt x="6037" y="25205"/>
                    <a:pt x="8192" y="25205"/>
                  </a:cubicBezTo>
                  <a:cubicBezTo>
                    <a:pt x="10229" y="25205"/>
                    <a:pt x="12270" y="24450"/>
                    <a:pt x="13859" y="22929"/>
                  </a:cubicBezTo>
                  <a:cubicBezTo>
                    <a:pt x="16901" y="20014"/>
                    <a:pt x="20057" y="17140"/>
                    <a:pt x="23238" y="14384"/>
                  </a:cubicBezTo>
                  <a:cubicBezTo>
                    <a:pt x="26658" y="11423"/>
                    <a:pt x="27030" y="6250"/>
                    <a:pt x="24069" y="28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2"/>
            <p:cNvSpPr/>
            <p:nvPr/>
          </p:nvSpPr>
          <p:spPr>
            <a:xfrm>
              <a:off x="4037170" y="3405393"/>
              <a:ext cx="280878" cy="457156"/>
            </a:xfrm>
            <a:custGeom>
              <a:rect b="b" l="l" r="r" t="t"/>
              <a:pathLst>
                <a:path extrusionOk="0" h="559212" w="343582">
                  <a:moveTo>
                    <a:pt x="317194" y="259978"/>
                  </a:moveTo>
                  <a:cubicBezTo>
                    <a:pt x="310159" y="200743"/>
                    <a:pt x="283692" y="145925"/>
                    <a:pt x="240862" y="103094"/>
                  </a:cubicBezTo>
                  <a:cubicBezTo>
                    <a:pt x="198047" y="60279"/>
                    <a:pt x="143254" y="33818"/>
                    <a:pt x="84044" y="26770"/>
                  </a:cubicBezTo>
                  <a:cubicBezTo>
                    <a:pt x="81264" y="11564"/>
                    <a:pt x="67927" y="0"/>
                    <a:pt x="51931" y="0"/>
                  </a:cubicBezTo>
                  <a:cubicBezTo>
                    <a:pt x="35942" y="0"/>
                    <a:pt x="22609" y="11555"/>
                    <a:pt x="19822" y="26750"/>
                  </a:cubicBezTo>
                  <a:cubicBezTo>
                    <a:pt x="15488" y="27270"/>
                    <a:pt x="11116" y="27898"/>
                    <a:pt x="6819" y="28629"/>
                  </a:cubicBezTo>
                  <a:cubicBezTo>
                    <a:pt x="2359" y="29388"/>
                    <a:pt x="-641" y="33618"/>
                    <a:pt x="117" y="38078"/>
                  </a:cubicBezTo>
                  <a:cubicBezTo>
                    <a:pt x="796" y="42073"/>
                    <a:pt x="4262" y="44898"/>
                    <a:pt x="8183" y="44898"/>
                  </a:cubicBezTo>
                  <a:cubicBezTo>
                    <a:pt x="8639" y="44898"/>
                    <a:pt x="9102" y="44859"/>
                    <a:pt x="9567" y="44781"/>
                  </a:cubicBezTo>
                  <a:cubicBezTo>
                    <a:pt x="13348" y="44137"/>
                    <a:pt x="17190" y="43587"/>
                    <a:pt x="21007" y="43118"/>
                  </a:cubicBezTo>
                  <a:cubicBezTo>
                    <a:pt x="25379" y="56006"/>
                    <a:pt x="37586" y="65311"/>
                    <a:pt x="51932" y="65311"/>
                  </a:cubicBezTo>
                  <a:cubicBezTo>
                    <a:pt x="66276" y="65311"/>
                    <a:pt x="78480" y="56011"/>
                    <a:pt x="82856" y="43127"/>
                  </a:cubicBezTo>
                  <a:cubicBezTo>
                    <a:pt x="138136" y="49881"/>
                    <a:pt x="189277" y="74677"/>
                    <a:pt x="229279" y="114678"/>
                  </a:cubicBezTo>
                  <a:cubicBezTo>
                    <a:pt x="269252" y="154651"/>
                    <a:pt x="294040" y="205744"/>
                    <a:pt x="300816" y="260978"/>
                  </a:cubicBezTo>
                  <a:cubicBezTo>
                    <a:pt x="287745" y="265247"/>
                    <a:pt x="278274" y="277546"/>
                    <a:pt x="278274" y="292023"/>
                  </a:cubicBezTo>
                  <a:cubicBezTo>
                    <a:pt x="278274" y="306500"/>
                    <a:pt x="287745" y="318799"/>
                    <a:pt x="300816" y="323067"/>
                  </a:cubicBezTo>
                  <a:cubicBezTo>
                    <a:pt x="294040" y="378300"/>
                    <a:pt x="269252" y="429396"/>
                    <a:pt x="229279" y="469369"/>
                  </a:cubicBezTo>
                  <a:cubicBezTo>
                    <a:pt x="181906" y="516740"/>
                    <a:pt x="118924" y="542829"/>
                    <a:pt x="51931" y="542829"/>
                  </a:cubicBezTo>
                  <a:cubicBezTo>
                    <a:pt x="47713" y="542829"/>
                    <a:pt x="43443" y="542723"/>
                    <a:pt x="39242" y="542513"/>
                  </a:cubicBezTo>
                  <a:cubicBezTo>
                    <a:pt x="34712" y="542290"/>
                    <a:pt x="30878" y="545770"/>
                    <a:pt x="30653" y="550288"/>
                  </a:cubicBezTo>
                  <a:cubicBezTo>
                    <a:pt x="30429" y="554806"/>
                    <a:pt x="33910" y="558652"/>
                    <a:pt x="38428" y="558877"/>
                  </a:cubicBezTo>
                  <a:cubicBezTo>
                    <a:pt x="42899" y="559100"/>
                    <a:pt x="47443" y="559212"/>
                    <a:pt x="51931" y="559212"/>
                  </a:cubicBezTo>
                  <a:cubicBezTo>
                    <a:pt x="123300" y="559212"/>
                    <a:pt x="190396" y="531420"/>
                    <a:pt x="240862" y="480954"/>
                  </a:cubicBezTo>
                  <a:cubicBezTo>
                    <a:pt x="283692" y="438123"/>
                    <a:pt x="310158" y="383305"/>
                    <a:pt x="317194" y="324069"/>
                  </a:cubicBezTo>
                  <a:cubicBezTo>
                    <a:pt x="332212" y="321137"/>
                    <a:pt x="343583" y="307887"/>
                    <a:pt x="343583" y="292024"/>
                  </a:cubicBezTo>
                  <a:cubicBezTo>
                    <a:pt x="343583" y="276161"/>
                    <a:pt x="332212" y="262909"/>
                    <a:pt x="317194" y="259978"/>
                  </a:cubicBezTo>
                  <a:close/>
                  <a:moveTo>
                    <a:pt x="51931" y="48928"/>
                  </a:moveTo>
                  <a:cubicBezTo>
                    <a:pt x="42958" y="48928"/>
                    <a:pt x="35659" y="41627"/>
                    <a:pt x="35659" y="32655"/>
                  </a:cubicBezTo>
                  <a:cubicBezTo>
                    <a:pt x="35659" y="23682"/>
                    <a:pt x="42958" y="16383"/>
                    <a:pt x="51931" y="16383"/>
                  </a:cubicBezTo>
                  <a:cubicBezTo>
                    <a:pt x="60903" y="16383"/>
                    <a:pt x="68203" y="23684"/>
                    <a:pt x="68203" y="32655"/>
                  </a:cubicBezTo>
                  <a:cubicBezTo>
                    <a:pt x="68203" y="41627"/>
                    <a:pt x="60903" y="48928"/>
                    <a:pt x="51931" y="48928"/>
                  </a:cubicBezTo>
                  <a:close/>
                  <a:moveTo>
                    <a:pt x="310928" y="308296"/>
                  </a:moveTo>
                  <a:cubicBezTo>
                    <a:pt x="301955" y="308296"/>
                    <a:pt x="294656" y="300997"/>
                    <a:pt x="294656" y="292024"/>
                  </a:cubicBezTo>
                  <a:cubicBezTo>
                    <a:pt x="294656" y="283052"/>
                    <a:pt x="301955" y="275752"/>
                    <a:pt x="310928" y="275752"/>
                  </a:cubicBezTo>
                  <a:cubicBezTo>
                    <a:pt x="319900" y="275752"/>
                    <a:pt x="327199" y="283052"/>
                    <a:pt x="327199" y="292024"/>
                  </a:cubicBezTo>
                  <a:cubicBezTo>
                    <a:pt x="327199" y="300997"/>
                    <a:pt x="319900" y="308296"/>
                    <a:pt x="310928" y="308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7" name="Google Shape;2127;p32"/>
          <p:cNvGrpSpPr/>
          <p:nvPr/>
        </p:nvGrpSpPr>
        <p:grpSpPr>
          <a:xfrm>
            <a:off x="832002" y="1404842"/>
            <a:ext cx="455183" cy="457156"/>
            <a:chOff x="2954575" y="3405393"/>
            <a:chExt cx="455183" cy="457156"/>
          </a:xfrm>
        </p:grpSpPr>
        <p:sp>
          <p:nvSpPr>
            <p:cNvPr id="2128" name="Google Shape;2128;p32"/>
            <p:cNvSpPr/>
            <p:nvPr/>
          </p:nvSpPr>
          <p:spPr>
            <a:xfrm>
              <a:off x="3202856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54"/>
                    <a:pt x="875" y="12462"/>
                    <a:pt x="2403" y="13980"/>
                  </a:cubicBezTo>
                  <a:cubicBezTo>
                    <a:pt x="3922" y="15509"/>
                    <a:pt x="6041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11" y="3932"/>
                    <a:pt x="1398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2"/>
            <p:cNvSpPr/>
            <p:nvPr/>
          </p:nvSpPr>
          <p:spPr>
            <a:xfrm>
              <a:off x="3233861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40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91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2"/>
            <p:cNvSpPr/>
            <p:nvPr/>
          </p:nvSpPr>
          <p:spPr>
            <a:xfrm>
              <a:off x="3264863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2"/>
            <p:cNvSpPr/>
            <p:nvPr/>
          </p:nvSpPr>
          <p:spPr>
            <a:xfrm>
              <a:off x="2987059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7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2"/>
            <p:cNvSpPr/>
            <p:nvPr/>
          </p:nvSpPr>
          <p:spPr>
            <a:xfrm>
              <a:off x="3011706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2"/>
            <p:cNvSpPr/>
            <p:nvPr/>
          </p:nvSpPr>
          <p:spPr>
            <a:xfrm>
              <a:off x="3036348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2"/>
            <p:cNvSpPr/>
            <p:nvPr/>
          </p:nvSpPr>
          <p:spPr>
            <a:xfrm>
              <a:off x="3060992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2"/>
            <p:cNvSpPr/>
            <p:nvPr/>
          </p:nvSpPr>
          <p:spPr>
            <a:xfrm>
              <a:off x="3202856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54"/>
                    <a:pt x="875" y="12462"/>
                    <a:pt x="2403" y="13980"/>
                  </a:cubicBezTo>
                  <a:cubicBezTo>
                    <a:pt x="3922" y="15509"/>
                    <a:pt x="6041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11" y="3932"/>
                    <a:pt x="1398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2"/>
            <p:cNvSpPr/>
            <p:nvPr/>
          </p:nvSpPr>
          <p:spPr>
            <a:xfrm>
              <a:off x="3233861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53" y="16383"/>
                    <a:pt x="12461" y="15509"/>
                    <a:pt x="13980" y="13980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40"/>
                    <a:pt x="15508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2"/>
            <p:cNvSpPr/>
            <p:nvPr/>
          </p:nvSpPr>
          <p:spPr>
            <a:xfrm>
              <a:off x="3264863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2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8" y="3932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32"/>
            <p:cNvSpPr/>
            <p:nvPr/>
          </p:nvSpPr>
          <p:spPr>
            <a:xfrm>
              <a:off x="2987059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2"/>
            <p:cNvSpPr/>
            <p:nvPr/>
          </p:nvSpPr>
          <p:spPr>
            <a:xfrm>
              <a:off x="3011706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32"/>
            <p:cNvSpPr/>
            <p:nvPr/>
          </p:nvSpPr>
          <p:spPr>
            <a:xfrm>
              <a:off x="3036348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32"/>
            <p:cNvSpPr/>
            <p:nvPr/>
          </p:nvSpPr>
          <p:spPr>
            <a:xfrm>
              <a:off x="3060992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32"/>
            <p:cNvSpPr/>
            <p:nvPr/>
          </p:nvSpPr>
          <p:spPr>
            <a:xfrm>
              <a:off x="3202856" y="3632232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62" y="863"/>
                    <a:pt x="10355" y="0"/>
                    <a:pt x="8192" y="0"/>
                  </a:cubicBezTo>
                  <a:cubicBezTo>
                    <a:pt x="6030" y="0"/>
                    <a:pt x="3922" y="863"/>
                    <a:pt x="2403" y="2392"/>
                  </a:cubicBezTo>
                  <a:cubicBezTo>
                    <a:pt x="875" y="3921"/>
                    <a:pt x="0" y="6029"/>
                    <a:pt x="0" y="8181"/>
                  </a:cubicBezTo>
                  <a:cubicBezTo>
                    <a:pt x="0" y="10343"/>
                    <a:pt x="875" y="12451"/>
                    <a:pt x="2403" y="13980"/>
                  </a:cubicBezTo>
                  <a:cubicBezTo>
                    <a:pt x="3922" y="15498"/>
                    <a:pt x="6040" y="16383"/>
                    <a:pt x="8192" y="16383"/>
                  </a:cubicBezTo>
                  <a:cubicBezTo>
                    <a:pt x="10354" y="16383"/>
                    <a:pt x="12462" y="15498"/>
                    <a:pt x="13981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11" y="3921"/>
                    <a:pt x="1398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32"/>
            <p:cNvSpPr/>
            <p:nvPr/>
          </p:nvSpPr>
          <p:spPr>
            <a:xfrm>
              <a:off x="2987059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32"/>
            <p:cNvSpPr/>
            <p:nvPr/>
          </p:nvSpPr>
          <p:spPr>
            <a:xfrm>
              <a:off x="3011706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32"/>
            <p:cNvSpPr/>
            <p:nvPr/>
          </p:nvSpPr>
          <p:spPr>
            <a:xfrm>
              <a:off x="3036348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32"/>
            <p:cNvSpPr/>
            <p:nvPr/>
          </p:nvSpPr>
          <p:spPr>
            <a:xfrm>
              <a:off x="3060992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32"/>
            <p:cNvSpPr/>
            <p:nvPr/>
          </p:nvSpPr>
          <p:spPr>
            <a:xfrm>
              <a:off x="3202856" y="372296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392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3"/>
                    <a:pt x="875" y="12451"/>
                    <a:pt x="2403" y="13980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55" y="16383"/>
                    <a:pt x="12462" y="15509"/>
                    <a:pt x="13981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11" y="3921"/>
                    <a:pt x="1398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32"/>
            <p:cNvSpPr/>
            <p:nvPr/>
          </p:nvSpPr>
          <p:spPr>
            <a:xfrm>
              <a:off x="2987059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32"/>
            <p:cNvSpPr/>
            <p:nvPr/>
          </p:nvSpPr>
          <p:spPr>
            <a:xfrm>
              <a:off x="3011706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32"/>
            <p:cNvSpPr/>
            <p:nvPr/>
          </p:nvSpPr>
          <p:spPr>
            <a:xfrm>
              <a:off x="3036348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3060992" y="3709518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1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2954575" y="3405393"/>
              <a:ext cx="455183" cy="457156"/>
            </a:xfrm>
            <a:custGeom>
              <a:rect b="b" l="l" r="r" t="t"/>
              <a:pathLst>
                <a:path extrusionOk="0" h="559212" w="556799">
                  <a:moveTo>
                    <a:pt x="534236" y="267001"/>
                  </a:moveTo>
                  <a:lnTo>
                    <a:pt x="439634" y="267001"/>
                  </a:lnTo>
                  <a:lnTo>
                    <a:pt x="439634" y="241012"/>
                  </a:lnTo>
                  <a:cubicBezTo>
                    <a:pt x="439634" y="236951"/>
                    <a:pt x="438352" y="233188"/>
                    <a:pt x="436184" y="230090"/>
                  </a:cubicBezTo>
                  <a:cubicBezTo>
                    <a:pt x="438352" y="226991"/>
                    <a:pt x="439634" y="223228"/>
                    <a:pt x="439634" y="219167"/>
                  </a:cubicBezTo>
                  <a:lnTo>
                    <a:pt x="439634" y="130062"/>
                  </a:lnTo>
                  <a:cubicBezTo>
                    <a:pt x="439634" y="126001"/>
                    <a:pt x="438352" y="122239"/>
                    <a:pt x="436184" y="119139"/>
                  </a:cubicBezTo>
                  <a:cubicBezTo>
                    <a:pt x="438352" y="116040"/>
                    <a:pt x="439634" y="112278"/>
                    <a:pt x="439634" y="108217"/>
                  </a:cubicBezTo>
                  <a:lnTo>
                    <a:pt x="439634" y="19114"/>
                  </a:lnTo>
                  <a:cubicBezTo>
                    <a:pt x="439634" y="8575"/>
                    <a:pt x="431059" y="0"/>
                    <a:pt x="420520" y="0"/>
                  </a:cubicBez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108217"/>
                  </a:lnTo>
                  <a:cubicBezTo>
                    <a:pt x="0" y="112278"/>
                    <a:pt x="1282" y="116040"/>
                    <a:pt x="3450" y="119139"/>
                  </a:cubicBezTo>
                  <a:cubicBezTo>
                    <a:pt x="1282" y="122239"/>
                    <a:pt x="0" y="126001"/>
                    <a:pt x="0" y="130062"/>
                  </a:cubicBezTo>
                  <a:lnTo>
                    <a:pt x="0" y="219167"/>
                  </a:lnTo>
                  <a:cubicBezTo>
                    <a:pt x="0" y="223228"/>
                    <a:pt x="1282" y="226991"/>
                    <a:pt x="3450" y="230090"/>
                  </a:cubicBezTo>
                  <a:cubicBezTo>
                    <a:pt x="1282" y="233188"/>
                    <a:pt x="0" y="236951"/>
                    <a:pt x="0" y="241012"/>
                  </a:cubicBezTo>
                  <a:lnTo>
                    <a:pt x="0" y="330115"/>
                  </a:lnTo>
                  <a:cubicBezTo>
                    <a:pt x="0" y="334176"/>
                    <a:pt x="1282" y="337938"/>
                    <a:pt x="3450" y="341037"/>
                  </a:cubicBezTo>
                  <a:cubicBezTo>
                    <a:pt x="1282" y="344137"/>
                    <a:pt x="0" y="347899"/>
                    <a:pt x="0" y="351960"/>
                  </a:cubicBezTo>
                  <a:lnTo>
                    <a:pt x="0" y="441064"/>
                  </a:lnTo>
                  <a:cubicBezTo>
                    <a:pt x="0" y="451604"/>
                    <a:pt x="8575" y="460178"/>
                    <a:pt x="19114" y="460178"/>
                  </a:cubicBezTo>
                  <a:lnTo>
                    <a:pt x="77433" y="460178"/>
                  </a:lnTo>
                  <a:cubicBezTo>
                    <a:pt x="81958" y="460178"/>
                    <a:pt x="85624" y="456510"/>
                    <a:pt x="85624" y="451986"/>
                  </a:cubicBezTo>
                  <a:cubicBezTo>
                    <a:pt x="85624" y="447462"/>
                    <a:pt x="81958" y="443795"/>
                    <a:pt x="77433" y="443795"/>
                  </a:cubicBezTo>
                  <a:lnTo>
                    <a:pt x="19114" y="443795"/>
                  </a:lnTo>
                  <a:cubicBezTo>
                    <a:pt x="17634" y="443795"/>
                    <a:pt x="16383" y="442544"/>
                    <a:pt x="16383" y="441064"/>
                  </a:cubicBezTo>
                  <a:lnTo>
                    <a:pt x="16383" y="351960"/>
                  </a:lnTo>
                  <a:cubicBezTo>
                    <a:pt x="16383" y="350480"/>
                    <a:pt x="17634" y="349229"/>
                    <a:pt x="19114" y="349229"/>
                  </a:cubicBezTo>
                  <a:lnTo>
                    <a:pt x="337364" y="349229"/>
                  </a:lnTo>
                  <a:lnTo>
                    <a:pt x="337364" y="443795"/>
                  </a:lnTo>
                  <a:lnTo>
                    <a:pt x="277178" y="443795"/>
                  </a:lnTo>
                  <a:lnTo>
                    <a:pt x="277178" y="431491"/>
                  </a:lnTo>
                  <a:cubicBezTo>
                    <a:pt x="277178" y="423962"/>
                    <a:pt x="271054" y="417838"/>
                    <a:pt x="263525" y="417838"/>
                  </a:cubicBezTo>
                  <a:lnTo>
                    <a:pt x="182701" y="417838"/>
                  </a:lnTo>
                  <a:cubicBezTo>
                    <a:pt x="175173" y="417838"/>
                    <a:pt x="169049" y="423962"/>
                    <a:pt x="169049" y="431491"/>
                  </a:cubicBezTo>
                  <a:lnTo>
                    <a:pt x="169049" y="443795"/>
                  </a:lnTo>
                  <a:lnTo>
                    <a:pt x="133134" y="443795"/>
                  </a:lnTo>
                  <a:cubicBezTo>
                    <a:pt x="128609" y="443795"/>
                    <a:pt x="124943" y="447462"/>
                    <a:pt x="124943" y="451986"/>
                  </a:cubicBezTo>
                  <a:cubicBezTo>
                    <a:pt x="124943" y="456510"/>
                    <a:pt x="128609" y="460178"/>
                    <a:pt x="133134" y="460178"/>
                  </a:cubicBezTo>
                  <a:lnTo>
                    <a:pt x="338181" y="460178"/>
                  </a:lnTo>
                  <a:cubicBezTo>
                    <a:pt x="339263" y="464154"/>
                    <a:pt x="341394" y="467818"/>
                    <a:pt x="344427" y="470685"/>
                  </a:cubicBezTo>
                  <a:lnTo>
                    <a:pt x="431585" y="553050"/>
                  </a:lnTo>
                  <a:cubicBezTo>
                    <a:pt x="435790" y="557024"/>
                    <a:pt x="441295" y="559212"/>
                    <a:pt x="447082" y="559212"/>
                  </a:cubicBezTo>
                  <a:cubicBezTo>
                    <a:pt x="452868" y="559212"/>
                    <a:pt x="458372" y="557024"/>
                    <a:pt x="462578" y="553049"/>
                  </a:cubicBezTo>
                  <a:lnTo>
                    <a:pt x="490455" y="526705"/>
                  </a:lnTo>
                  <a:cubicBezTo>
                    <a:pt x="493743" y="523597"/>
                    <a:pt x="493890" y="518412"/>
                    <a:pt x="490782" y="515124"/>
                  </a:cubicBezTo>
                  <a:cubicBezTo>
                    <a:pt x="487673" y="511835"/>
                    <a:pt x="482488" y="511689"/>
                    <a:pt x="479202" y="514796"/>
                  </a:cubicBezTo>
                  <a:lnTo>
                    <a:pt x="451326" y="541140"/>
                  </a:lnTo>
                  <a:cubicBezTo>
                    <a:pt x="450174" y="542229"/>
                    <a:pt x="448666" y="542828"/>
                    <a:pt x="447081" y="542828"/>
                  </a:cubicBezTo>
                  <a:cubicBezTo>
                    <a:pt x="445496" y="542828"/>
                    <a:pt x="443988" y="542228"/>
                    <a:pt x="442836" y="541140"/>
                  </a:cubicBezTo>
                  <a:lnTo>
                    <a:pt x="355681" y="458779"/>
                  </a:lnTo>
                  <a:cubicBezTo>
                    <a:pt x="354452" y="457617"/>
                    <a:pt x="353747" y="455978"/>
                    <a:pt x="353747" y="454286"/>
                  </a:cubicBezTo>
                  <a:lnTo>
                    <a:pt x="353747" y="289565"/>
                  </a:lnTo>
                  <a:cubicBezTo>
                    <a:pt x="353747" y="286157"/>
                    <a:pt x="356518" y="283384"/>
                    <a:pt x="359924" y="283384"/>
                  </a:cubicBezTo>
                  <a:lnTo>
                    <a:pt x="534235" y="283384"/>
                  </a:lnTo>
                  <a:cubicBezTo>
                    <a:pt x="537643" y="283384"/>
                    <a:pt x="540415" y="286157"/>
                    <a:pt x="540415" y="289565"/>
                  </a:cubicBezTo>
                  <a:lnTo>
                    <a:pt x="540415" y="454287"/>
                  </a:lnTo>
                  <a:cubicBezTo>
                    <a:pt x="540415" y="455978"/>
                    <a:pt x="539708" y="457615"/>
                    <a:pt x="538479" y="458778"/>
                  </a:cubicBezTo>
                  <a:lnTo>
                    <a:pt x="519614" y="476607"/>
                  </a:lnTo>
                  <a:cubicBezTo>
                    <a:pt x="516325" y="479714"/>
                    <a:pt x="516179" y="484899"/>
                    <a:pt x="519286" y="488188"/>
                  </a:cubicBezTo>
                  <a:cubicBezTo>
                    <a:pt x="522394" y="491476"/>
                    <a:pt x="527578" y="491621"/>
                    <a:pt x="530867" y="488515"/>
                  </a:cubicBezTo>
                  <a:lnTo>
                    <a:pt x="549733" y="470685"/>
                  </a:lnTo>
                  <a:cubicBezTo>
                    <a:pt x="554223" y="466442"/>
                    <a:pt x="556799" y="460464"/>
                    <a:pt x="556799" y="454287"/>
                  </a:cubicBezTo>
                  <a:lnTo>
                    <a:pt x="556799" y="289565"/>
                  </a:lnTo>
                  <a:cubicBezTo>
                    <a:pt x="556800" y="277123"/>
                    <a:pt x="546678" y="267001"/>
                    <a:pt x="534236" y="267001"/>
                  </a:cubicBezTo>
                  <a:close/>
                  <a:moveTo>
                    <a:pt x="260795" y="443795"/>
                  </a:moveTo>
                  <a:lnTo>
                    <a:pt x="185432" y="443795"/>
                  </a:lnTo>
                  <a:lnTo>
                    <a:pt x="185432" y="434222"/>
                  </a:lnTo>
                  <a:lnTo>
                    <a:pt x="260795" y="434222"/>
                  </a:lnTo>
                  <a:lnTo>
                    <a:pt x="260795" y="443795"/>
                  </a:lnTo>
                  <a:close/>
                  <a:moveTo>
                    <a:pt x="260795" y="332846"/>
                  </a:moveTo>
                  <a:lnTo>
                    <a:pt x="185432" y="332846"/>
                  </a:lnTo>
                  <a:lnTo>
                    <a:pt x="185432" y="323273"/>
                  </a:lnTo>
                  <a:lnTo>
                    <a:pt x="260795" y="323273"/>
                  </a:lnTo>
                  <a:lnTo>
                    <a:pt x="260795" y="332846"/>
                  </a:lnTo>
                  <a:close/>
                  <a:moveTo>
                    <a:pt x="423251" y="267001"/>
                  </a:moveTo>
                  <a:lnTo>
                    <a:pt x="359926" y="267001"/>
                  </a:lnTo>
                  <a:cubicBezTo>
                    <a:pt x="347486" y="267001"/>
                    <a:pt x="337364" y="277123"/>
                    <a:pt x="337364" y="289565"/>
                  </a:cubicBezTo>
                  <a:lnTo>
                    <a:pt x="337364" y="332846"/>
                  </a:lnTo>
                  <a:lnTo>
                    <a:pt x="277178" y="332846"/>
                  </a:lnTo>
                  <a:lnTo>
                    <a:pt x="277178" y="320542"/>
                  </a:lnTo>
                  <a:cubicBezTo>
                    <a:pt x="277178" y="313013"/>
                    <a:pt x="271054" y="306889"/>
                    <a:pt x="263525" y="306889"/>
                  </a:cubicBezTo>
                  <a:lnTo>
                    <a:pt x="182701" y="306889"/>
                  </a:lnTo>
                  <a:cubicBezTo>
                    <a:pt x="175173" y="306889"/>
                    <a:pt x="169049" y="313013"/>
                    <a:pt x="169049" y="320542"/>
                  </a:cubicBezTo>
                  <a:lnTo>
                    <a:pt x="169049" y="332846"/>
                  </a:lnTo>
                  <a:lnTo>
                    <a:pt x="19114" y="332846"/>
                  </a:lnTo>
                  <a:cubicBezTo>
                    <a:pt x="17634" y="332846"/>
                    <a:pt x="16383" y="331595"/>
                    <a:pt x="16383" y="330115"/>
                  </a:cubicBezTo>
                  <a:lnTo>
                    <a:pt x="16383" y="241012"/>
                  </a:lnTo>
                  <a:cubicBezTo>
                    <a:pt x="16383" y="239532"/>
                    <a:pt x="17634" y="238281"/>
                    <a:pt x="19114" y="238281"/>
                  </a:cubicBezTo>
                  <a:lnTo>
                    <a:pt x="420520" y="238281"/>
                  </a:lnTo>
                  <a:cubicBezTo>
                    <a:pt x="422000" y="238281"/>
                    <a:pt x="423251" y="239532"/>
                    <a:pt x="423251" y="241012"/>
                  </a:cubicBezTo>
                  <a:lnTo>
                    <a:pt x="423251" y="267001"/>
                  </a:lnTo>
                  <a:close/>
                  <a:moveTo>
                    <a:pt x="185432" y="221898"/>
                  </a:moveTo>
                  <a:lnTo>
                    <a:pt x="185432" y="212325"/>
                  </a:lnTo>
                  <a:lnTo>
                    <a:pt x="260795" y="212325"/>
                  </a:lnTo>
                  <a:lnTo>
                    <a:pt x="260795" y="221898"/>
                  </a:lnTo>
                  <a:lnTo>
                    <a:pt x="185432" y="221898"/>
                  </a:lnTo>
                  <a:close/>
                  <a:moveTo>
                    <a:pt x="423251" y="219166"/>
                  </a:moveTo>
                  <a:cubicBezTo>
                    <a:pt x="423251" y="220646"/>
                    <a:pt x="422000" y="221897"/>
                    <a:pt x="420520" y="221897"/>
                  </a:cubicBezTo>
                  <a:lnTo>
                    <a:pt x="277178" y="221897"/>
                  </a:lnTo>
                  <a:lnTo>
                    <a:pt x="277178" y="209593"/>
                  </a:lnTo>
                  <a:cubicBezTo>
                    <a:pt x="277178" y="202066"/>
                    <a:pt x="271053" y="195940"/>
                    <a:pt x="263525" y="195940"/>
                  </a:cubicBezTo>
                  <a:lnTo>
                    <a:pt x="182701" y="195940"/>
                  </a:lnTo>
                  <a:cubicBezTo>
                    <a:pt x="175173" y="195940"/>
                    <a:pt x="169049" y="202064"/>
                    <a:pt x="169049" y="209593"/>
                  </a:cubicBezTo>
                  <a:lnTo>
                    <a:pt x="169049" y="221897"/>
                  </a:lnTo>
                  <a:lnTo>
                    <a:pt x="19114" y="221897"/>
                  </a:lnTo>
                  <a:cubicBezTo>
                    <a:pt x="17634" y="221897"/>
                    <a:pt x="16383" y="220646"/>
                    <a:pt x="16383" y="219166"/>
                  </a:cubicBezTo>
                  <a:lnTo>
                    <a:pt x="16383" y="130060"/>
                  </a:lnTo>
                  <a:cubicBezTo>
                    <a:pt x="16383" y="128581"/>
                    <a:pt x="17634" y="127330"/>
                    <a:pt x="19114" y="127330"/>
                  </a:cubicBezTo>
                  <a:lnTo>
                    <a:pt x="420520" y="127330"/>
                  </a:lnTo>
                  <a:cubicBezTo>
                    <a:pt x="422000" y="127330"/>
                    <a:pt x="423251" y="128581"/>
                    <a:pt x="423251" y="130060"/>
                  </a:cubicBezTo>
                  <a:lnTo>
                    <a:pt x="423251" y="219166"/>
                  </a:lnTo>
                  <a:close/>
                  <a:moveTo>
                    <a:pt x="185432" y="110948"/>
                  </a:moveTo>
                  <a:lnTo>
                    <a:pt x="185432" y="101375"/>
                  </a:lnTo>
                  <a:lnTo>
                    <a:pt x="260795" y="101375"/>
                  </a:lnTo>
                  <a:lnTo>
                    <a:pt x="260795" y="110948"/>
                  </a:lnTo>
                  <a:lnTo>
                    <a:pt x="185432" y="110948"/>
                  </a:lnTo>
                  <a:close/>
                  <a:moveTo>
                    <a:pt x="423251" y="108217"/>
                  </a:moveTo>
                  <a:cubicBezTo>
                    <a:pt x="423251" y="109697"/>
                    <a:pt x="422000" y="110948"/>
                    <a:pt x="420520" y="110948"/>
                  </a:cubicBezTo>
                  <a:lnTo>
                    <a:pt x="277178" y="110948"/>
                  </a:lnTo>
                  <a:lnTo>
                    <a:pt x="277178" y="98644"/>
                  </a:lnTo>
                  <a:cubicBezTo>
                    <a:pt x="277178" y="91116"/>
                    <a:pt x="271054" y="84991"/>
                    <a:pt x="263525" y="84991"/>
                  </a:cubicBezTo>
                  <a:lnTo>
                    <a:pt x="182701" y="84991"/>
                  </a:lnTo>
                  <a:cubicBezTo>
                    <a:pt x="175173" y="84991"/>
                    <a:pt x="169049" y="91116"/>
                    <a:pt x="169049" y="98644"/>
                  </a:cubicBezTo>
                  <a:lnTo>
                    <a:pt x="169049" y="110948"/>
                  </a:lnTo>
                  <a:lnTo>
                    <a:pt x="19114" y="110948"/>
                  </a:lnTo>
                  <a:cubicBezTo>
                    <a:pt x="17634" y="110948"/>
                    <a:pt x="16383" y="109697"/>
                    <a:pt x="16383" y="108217"/>
                  </a:cubicBez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420520" y="16383"/>
                  </a:lnTo>
                  <a:cubicBezTo>
                    <a:pt x="422000" y="16383"/>
                    <a:pt x="423251" y="17634"/>
                    <a:pt x="423251" y="19114"/>
                  </a:cubicBezTo>
                  <a:lnTo>
                    <a:pt x="423251" y="108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3253974" y="3647252"/>
              <a:ext cx="132397" cy="187474"/>
            </a:xfrm>
            <a:custGeom>
              <a:rect b="b" l="l" r="r" t="t"/>
              <a:pathLst>
                <a:path extrusionOk="0" h="229326" w="161954">
                  <a:moveTo>
                    <a:pt x="15376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lnTo>
                    <a:pt x="0" y="152350"/>
                  </a:lnTo>
                  <a:cubicBezTo>
                    <a:pt x="0" y="154604"/>
                    <a:pt x="928" y="156756"/>
                    <a:pt x="2566" y="158304"/>
                  </a:cubicBezTo>
                  <a:lnTo>
                    <a:pt x="75352" y="227088"/>
                  </a:lnTo>
                  <a:cubicBezTo>
                    <a:pt x="76930" y="228580"/>
                    <a:pt x="78955" y="229326"/>
                    <a:pt x="80978" y="229326"/>
                  </a:cubicBezTo>
                  <a:cubicBezTo>
                    <a:pt x="83001" y="229326"/>
                    <a:pt x="85026" y="228580"/>
                    <a:pt x="86604" y="227088"/>
                  </a:cubicBezTo>
                  <a:lnTo>
                    <a:pt x="159390" y="158304"/>
                  </a:lnTo>
                  <a:cubicBezTo>
                    <a:pt x="161026" y="156757"/>
                    <a:pt x="161955" y="154604"/>
                    <a:pt x="161955" y="152351"/>
                  </a:cubicBezTo>
                  <a:lnTo>
                    <a:pt x="161955" y="8192"/>
                  </a:lnTo>
                  <a:cubicBezTo>
                    <a:pt x="161955" y="3668"/>
                    <a:pt x="158288" y="0"/>
                    <a:pt x="153763" y="0"/>
                  </a:cubicBezTo>
                  <a:close/>
                  <a:moveTo>
                    <a:pt x="145571" y="148821"/>
                  </a:moveTo>
                  <a:lnTo>
                    <a:pt x="89168" y="202122"/>
                  </a:lnTo>
                  <a:lnTo>
                    <a:pt x="89168" y="106190"/>
                  </a:lnTo>
                  <a:cubicBezTo>
                    <a:pt x="89168" y="101666"/>
                    <a:pt x="85501" y="97999"/>
                    <a:pt x="80977" y="97999"/>
                  </a:cubicBezTo>
                  <a:cubicBezTo>
                    <a:pt x="76452" y="97999"/>
                    <a:pt x="72785" y="101666"/>
                    <a:pt x="72785" y="106190"/>
                  </a:cubicBezTo>
                  <a:lnTo>
                    <a:pt x="72785" y="202122"/>
                  </a:lnTo>
                  <a:lnTo>
                    <a:pt x="16382" y="148821"/>
                  </a:lnTo>
                  <a:lnTo>
                    <a:pt x="16382" y="16383"/>
                  </a:lnTo>
                  <a:lnTo>
                    <a:pt x="72785" y="16383"/>
                  </a:lnTo>
                  <a:lnTo>
                    <a:pt x="72785" y="51580"/>
                  </a:lnTo>
                  <a:cubicBezTo>
                    <a:pt x="72785" y="56104"/>
                    <a:pt x="76452" y="59771"/>
                    <a:pt x="80977" y="59771"/>
                  </a:cubicBezTo>
                  <a:cubicBezTo>
                    <a:pt x="85501" y="59771"/>
                    <a:pt x="89168" y="56104"/>
                    <a:pt x="89168" y="51580"/>
                  </a:cubicBezTo>
                  <a:lnTo>
                    <a:pt x="89168" y="16384"/>
                  </a:lnTo>
                  <a:lnTo>
                    <a:pt x="145571" y="16384"/>
                  </a:lnTo>
                  <a:lnTo>
                    <a:pt x="145571" y="148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2159" name="Google Shape;2159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60" name="Google Shape;2160;p33"/>
          <p:cNvGrpSpPr/>
          <p:nvPr/>
        </p:nvGrpSpPr>
        <p:grpSpPr>
          <a:xfrm>
            <a:off x="6754498" y="1474265"/>
            <a:ext cx="1444205" cy="942813"/>
            <a:chOff x="7203152" y="1923283"/>
            <a:chExt cx="701547" cy="457943"/>
          </a:xfrm>
        </p:grpSpPr>
        <p:grpSp>
          <p:nvGrpSpPr>
            <p:cNvPr id="2161" name="Google Shape;2161;p33"/>
            <p:cNvGrpSpPr/>
            <p:nvPr/>
          </p:nvGrpSpPr>
          <p:grpSpPr>
            <a:xfrm>
              <a:off x="7203152" y="1923283"/>
              <a:ext cx="701547" cy="457943"/>
              <a:chOff x="7203152" y="1923283"/>
              <a:chExt cx="701547" cy="457943"/>
            </a:xfrm>
          </p:grpSpPr>
          <p:sp>
            <p:nvSpPr>
              <p:cNvPr id="2162" name="Google Shape;2162;p33"/>
              <p:cNvSpPr/>
              <p:nvPr/>
            </p:nvSpPr>
            <p:spPr>
              <a:xfrm>
                <a:off x="7203152" y="1923283"/>
                <a:ext cx="224707" cy="457943"/>
              </a:xfrm>
              <a:custGeom>
                <a:rect b="b" l="l" r="r" t="t"/>
                <a:pathLst>
                  <a:path extrusionOk="0" h="457943" w="224707">
                    <a:moveTo>
                      <a:pt x="199618" y="163700"/>
                    </a:moveTo>
                    <a:cubicBezTo>
                      <a:pt x="207934" y="160692"/>
                      <a:pt x="216392" y="159383"/>
                      <a:pt x="224707" y="159772"/>
                    </a:cubicBezTo>
                    <a:lnTo>
                      <a:pt x="224707" y="62246"/>
                    </a:lnTo>
                    <a:cubicBezTo>
                      <a:pt x="219293" y="62140"/>
                      <a:pt x="213808" y="62352"/>
                      <a:pt x="208359" y="62812"/>
                    </a:cubicBezTo>
                    <a:lnTo>
                      <a:pt x="185499" y="0"/>
                    </a:lnTo>
                    <a:lnTo>
                      <a:pt x="116671" y="25089"/>
                    </a:lnTo>
                    <a:lnTo>
                      <a:pt x="138540" y="85177"/>
                    </a:lnTo>
                    <a:cubicBezTo>
                      <a:pt x="119184" y="96677"/>
                      <a:pt x="102729" y="111788"/>
                      <a:pt x="89848" y="129339"/>
                    </a:cubicBezTo>
                    <a:lnTo>
                      <a:pt x="35493" y="104002"/>
                    </a:lnTo>
                    <a:lnTo>
                      <a:pt x="4530" y="170388"/>
                    </a:lnTo>
                    <a:lnTo>
                      <a:pt x="60830" y="196610"/>
                    </a:lnTo>
                    <a:cubicBezTo>
                      <a:pt x="57362" y="215117"/>
                      <a:pt x="56938" y="234297"/>
                      <a:pt x="60087" y="253548"/>
                    </a:cubicBezTo>
                    <a:lnTo>
                      <a:pt x="0" y="275417"/>
                    </a:lnTo>
                    <a:lnTo>
                      <a:pt x="25089" y="344280"/>
                    </a:lnTo>
                    <a:lnTo>
                      <a:pt x="87901" y="321349"/>
                    </a:lnTo>
                    <a:cubicBezTo>
                      <a:pt x="100004" y="338654"/>
                      <a:pt x="115185" y="353162"/>
                      <a:pt x="132418" y="364415"/>
                    </a:cubicBezTo>
                    <a:lnTo>
                      <a:pt x="103224" y="427015"/>
                    </a:lnTo>
                    <a:lnTo>
                      <a:pt x="169610" y="457943"/>
                    </a:lnTo>
                    <a:lnTo>
                      <a:pt x="201210" y="390071"/>
                    </a:lnTo>
                    <a:cubicBezTo>
                      <a:pt x="208925" y="391133"/>
                      <a:pt x="216781" y="391592"/>
                      <a:pt x="224672" y="391451"/>
                    </a:cubicBezTo>
                    <a:lnTo>
                      <a:pt x="224672" y="293889"/>
                    </a:lnTo>
                    <a:cubicBezTo>
                      <a:pt x="196504" y="294774"/>
                      <a:pt x="169680" y="277682"/>
                      <a:pt x="159524" y="249832"/>
                    </a:cubicBezTo>
                    <a:cubicBezTo>
                      <a:pt x="146891" y="215011"/>
                      <a:pt x="164868" y="176369"/>
                      <a:pt x="199618" y="163700"/>
                    </a:cubicBezTo>
                    <a:close/>
                  </a:path>
                </a:pathLst>
              </a:custGeom>
              <a:solidFill>
                <a:srgbClr val="00E5F5">
                  <a:alpha val="3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679992" y="1923283"/>
                <a:ext cx="224707" cy="457943"/>
              </a:xfrm>
              <a:custGeom>
                <a:rect b="b" l="l" r="r" t="t"/>
                <a:pathLst>
                  <a:path extrusionOk="0" h="457943" w="224707">
                    <a:moveTo>
                      <a:pt x="65183" y="249832"/>
                    </a:moveTo>
                    <a:cubicBezTo>
                      <a:pt x="55027" y="277682"/>
                      <a:pt x="28239" y="294774"/>
                      <a:pt x="35" y="293889"/>
                    </a:cubicBezTo>
                    <a:lnTo>
                      <a:pt x="35" y="391451"/>
                    </a:lnTo>
                    <a:cubicBezTo>
                      <a:pt x="7927" y="391592"/>
                      <a:pt x="15747" y="391133"/>
                      <a:pt x="23497" y="390071"/>
                    </a:cubicBezTo>
                    <a:lnTo>
                      <a:pt x="55097" y="457943"/>
                    </a:lnTo>
                    <a:lnTo>
                      <a:pt x="121483" y="427015"/>
                    </a:lnTo>
                    <a:lnTo>
                      <a:pt x="92289" y="364415"/>
                    </a:lnTo>
                    <a:cubicBezTo>
                      <a:pt x="109523" y="353162"/>
                      <a:pt x="124739" y="338654"/>
                      <a:pt x="136806" y="321349"/>
                    </a:cubicBezTo>
                    <a:lnTo>
                      <a:pt x="199618" y="344280"/>
                    </a:lnTo>
                    <a:lnTo>
                      <a:pt x="224707" y="275417"/>
                    </a:lnTo>
                    <a:lnTo>
                      <a:pt x="164620" y="253548"/>
                    </a:lnTo>
                    <a:cubicBezTo>
                      <a:pt x="167770" y="234297"/>
                      <a:pt x="167345" y="215117"/>
                      <a:pt x="163877" y="196610"/>
                    </a:cubicBezTo>
                    <a:lnTo>
                      <a:pt x="220178" y="170388"/>
                    </a:lnTo>
                    <a:lnTo>
                      <a:pt x="189214" y="104002"/>
                    </a:lnTo>
                    <a:lnTo>
                      <a:pt x="134860" y="129339"/>
                    </a:lnTo>
                    <a:cubicBezTo>
                      <a:pt x="121979" y="111788"/>
                      <a:pt x="105524" y="96677"/>
                      <a:pt x="86167" y="85177"/>
                    </a:cubicBezTo>
                    <a:lnTo>
                      <a:pt x="108037" y="25089"/>
                    </a:lnTo>
                    <a:lnTo>
                      <a:pt x="39209" y="0"/>
                    </a:lnTo>
                    <a:lnTo>
                      <a:pt x="16349" y="62812"/>
                    </a:lnTo>
                    <a:cubicBezTo>
                      <a:pt x="10864" y="62352"/>
                      <a:pt x="5414" y="62140"/>
                      <a:pt x="0" y="62246"/>
                    </a:cubicBezTo>
                    <a:lnTo>
                      <a:pt x="0" y="159772"/>
                    </a:lnTo>
                    <a:cubicBezTo>
                      <a:pt x="8316" y="159418"/>
                      <a:pt x="16773" y="160728"/>
                      <a:pt x="25089" y="163700"/>
                    </a:cubicBezTo>
                    <a:cubicBezTo>
                      <a:pt x="59840" y="176369"/>
                      <a:pt x="77851" y="215011"/>
                      <a:pt x="65183" y="249832"/>
                    </a:cubicBezTo>
                    <a:close/>
                  </a:path>
                </a:pathLst>
              </a:custGeom>
              <a:solidFill>
                <a:srgbClr val="00E5F5">
                  <a:alpha val="3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4" name="Google Shape;2164;p33"/>
            <p:cNvGrpSpPr/>
            <p:nvPr/>
          </p:nvGrpSpPr>
          <p:grpSpPr>
            <a:xfrm>
              <a:off x="7354491" y="1955747"/>
              <a:ext cx="398862" cy="422820"/>
              <a:chOff x="7354491" y="1955747"/>
              <a:chExt cx="398862" cy="422820"/>
            </a:xfrm>
          </p:grpSpPr>
          <p:grpSp>
            <p:nvGrpSpPr>
              <p:cNvPr id="2165" name="Google Shape;2165;p33"/>
              <p:cNvGrpSpPr/>
              <p:nvPr/>
            </p:nvGrpSpPr>
            <p:grpSpPr>
              <a:xfrm>
                <a:off x="7413880" y="2169668"/>
                <a:ext cx="286697" cy="195795"/>
                <a:chOff x="7413880" y="2169668"/>
                <a:chExt cx="286697" cy="195795"/>
              </a:xfrm>
            </p:grpSpPr>
            <p:sp>
              <p:nvSpPr>
                <p:cNvPr id="2166" name="Google Shape;2166;p33"/>
                <p:cNvSpPr/>
                <p:nvPr/>
              </p:nvSpPr>
              <p:spPr>
                <a:xfrm>
                  <a:off x="7413880" y="2169668"/>
                  <a:ext cx="286697" cy="195795"/>
                </a:xfrm>
                <a:custGeom>
                  <a:rect b="b" l="l" r="r" t="t"/>
                  <a:pathLst>
                    <a:path extrusionOk="0" h="195795" w="286697">
                      <a:moveTo>
                        <a:pt x="247534" y="5039"/>
                      </a:moveTo>
                      <a:cubicBezTo>
                        <a:pt x="194631" y="1855"/>
                        <a:pt x="107437" y="-2109"/>
                        <a:pt x="39423" y="1324"/>
                      </a:cubicBezTo>
                      <a:cubicBezTo>
                        <a:pt x="14404" y="2562"/>
                        <a:pt x="-3785" y="25635"/>
                        <a:pt x="674" y="50300"/>
                      </a:cubicBezTo>
                      <a:cubicBezTo>
                        <a:pt x="6690" y="83528"/>
                        <a:pt x="14723" y="127939"/>
                        <a:pt x="19995" y="157204"/>
                      </a:cubicBezTo>
                      <a:cubicBezTo>
                        <a:pt x="23322" y="175640"/>
                        <a:pt x="38574" y="189583"/>
                        <a:pt x="57258" y="191246"/>
                      </a:cubicBezTo>
                      <a:cubicBezTo>
                        <a:pt x="98059" y="194926"/>
                        <a:pt x="170744" y="199279"/>
                        <a:pt x="230548" y="191317"/>
                      </a:cubicBezTo>
                      <a:cubicBezTo>
                        <a:pt x="248207" y="188946"/>
                        <a:pt x="262396" y="175499"/>
                        <a:pt x="265794" y="158018"/>
                      </a:cubicBezTo>
                      <a:lnTo>
                        <a:pt x="285929" y="54546"/>
                      </a:lnTo>
                      <a:cubicBezTo>
                        <a:pt x="290706" y="29810"/>
                        <a:pt x="272659" y="6526"/>
                        <a:pt x="247534" y="50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7" name="Google Shape;2167;p33"/>
                <p:cNvGrpSpPr/>
                <p:nvPr/>
              </p:nvGrpSpPr>
              <p:grpSpPr>
                <a:xfrm>
                  <a:off x="7598281" y="2303374"/>
                  <a:ext cx="62888" cy="38361"/>
                  <a:chOff x="7598281" y="2303374"/>
                  <a:chExt cx="62888" cy="38361"/>
                </a:xfrm>
              </p:grpSpPr>
              <p:sp>
                <p:nvSpPr>
                  <p:cNvPr id="2168" name="Google Shape;2168;p33"/>
                  <p:cNvSpPr/>
                  <p:nvPr/>
                </p:nvSpPr>
                <p:spPr>
                  <a:xfrm>
                    <a:off x="7598281" y="2303374"/>
                    <a:ext cx="62888" cy="38361"/>
                  </a:xfrm>
                  <a:custGeom>
                    <a:rect b="b" l="l" r="r" t="t"/>
                    <a:pathLst>
                      <a:path extrusionOk="0" h="38361" w="62888">
                        <a:moveTo>
                          <a:pt x="62709" y="7609"/>
                        </a:moveTo>
                        <a:lnTo>
                          <a:pt x="56445" y="32981"/>
                        </a:lnTo>
                        <a:cubicBezTo>
                          <a:pt x="55773" y="35670"/>
                          <a:pt x="53366" y="37617"/>
                          <a:pt x="50571" y="37652"/>
                        </a:cubicBezTo>
                        <a:lnTo>
                          <a:pt x="6939" y="38360"/>
                        </a:lnTo>
                        <a:cubicBezTo>
                          <a:pt x="3577" y="38431"/>
                          <a:pt x="781" y="35741"/>
                          <a:pt x="711" y="32379"/>
                        </a:cubicBezTo>
                        <a:lnTo>
                          <a:pt x="3" y="6724"/>
                        </a:lnTo>
                        <a:cubicBezTo>
                          <a:pt x="-103" y="3291"/>
                          <a:pt x="2657" y="460"/>
                          <a:pt x="6089" y="425"/>
                        </a:cubicBezTo>
                        <a:lnTo>
                          <a:pt x="56658" y="0"/>
                        </a:lnTo>
                        <a:cubicBezTo>
                          <a:pt x="60692" y="-35"/>
                          <a:pt x="63664" y="3716"/>
                          <a:pt x="62709" y="76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9" name="Google Shape;2169;p33"/>
                  <p:cNvSpPr/>
                  <p:nvPr/>
                </p:nvSpPr>
                <p:spPr>
                  <a:xfrm>
                    <a:off x="7607803" y="2331153"/>
                    <a:ext cx="42535" cy="5024"/>
                  </a:xfrm>
                  <a:custGeom>
                    <a:rect b="b" l="l" r="r" t="t"/>
                    <a:pathLst>
                      <a:path extrusionOk="0" h="5024" w="42535">
                        <a:moveTo>
                          <a:pt x="2229" y="5025"/>
                        </a:moveTo>
                        <a:cubicBezTo>
                          <a:pt x="1026" y="5025"/>
                          <a:pt x="35" y="4069"/>
                          <a:pt x="0" y="2831"/>
                        </a:cubicBezTo>
                        <a:cubicBezTo>
                          <a:pt x="0" y="1592"/>
                          <a:pt x="956" y="602"/>
                          <a:pt x="2194" y="566"/>
                        </a:cubicBezTo>
                        <a:lnTo>
                          <a:pt x="40270" y="0"/>
                        </a:lnTo>
                        <a:cubicBezTo>
                          <a:pt x="40270" y="0"/>
                          <a:pt x="40270" y="0"/>
                          <a:pt x="40306" y="0"/>
                        </a:cubicBezTo>
                        <a:cubicBezTo>
                          <a:pt x="41509" y="0"/>
                          <a:pt x="42500" y="956"/>
                          <a:pt x="42535" y="2194"/>
                        </a:cubicBezTo>
                        <a:cubicBezTo>
                          <a:pt x="42535" y="3432"/>
                          <a:pt x="41580" y="4423"/>
                          <a:pt x="40341" y="4459"/>
                        </a:cubicBezTo>
                        <a:lnTo>
                          <a:pt x="2229" y="5025"/>
                        </a:lnTo>
                        <a:cubicBezTo>
                          <a:pt x="2229" y="5025"/>
                          <a:pt x="2229" y="5025"/>
                          <a:pt x="2229" y="502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0" name="Google Shape;2170;p33"/>
                  <p:cNvSpPr/>
                  <p:nvPr/>
                </p:nvSpPr>
                <p:spPr>
                  <a:xfrm>
                    <a:off x="7607873" y="2321280"/>
                    <a:ext cx="42535" cy="5025"/>
                  </a:xfrm>
                  <a:custGeom>
                    <a:rect b="b" l="l" r="r" t="t"/>
                    <a:pathLst>
                      <a:path extrusionOk="0" h="5025" w="42535">
                        <a:moveTo>
                          <a:pt x="2229" y="5025"/>
                        </a:moveTo>
                        <a:cubicBezTo>
                          <a:pt x="1026" y="5025"/>
                          <a:pt x="35" y="4070"/>
                          <a:pt x="0" y="2831"/>
                        </a:cubicBezTo>
                        <a:cubicBezTo>
                          <a:pt x="0" y="1592"/>
                          <a:pt x="956" y="602"/>
                          <a:pt x="2194" y="566"/>
                        </a:cubicBezTo>
                        <a:lnTo>
                          <a:pt x="40270" y="0"/>
                        </a:lnTo>
                        <a:cubicBezTo>
                          <a:pt x="40270" y="0"/>
                          <a:pt x="40270" y="0"/>
                          <a:pt x="40306" y="0"/>
                        </a:cubicBezTo>
                        <a:cubicBezTo>
                          <a:pt x="41509" y="0"/>
                          <a:pt x="42500" y="956"/>
                          <a:pt x="42535" y="2194"/>
                        </a:cubicBezTo>
                        <a:cubicBezTo>
                          <a:pt x="42535" y="3433"/>
                          <a:pt x="41580" y="4423"/>
                          <a:pt x="40341" y="4459"/>
                        </a:cubicBezTo>
                        <a:lnTo>
                          <a:pt x="2229" y="5025"/>
                        </a:lnTo>
                        <a:cubicBezTo>
                          <a:pt x="2265" y="5025"/>
                          <a:pt x="2265" y="5025"/>
                          <a:pt x="2229" y="502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1" name="Google Shape;2171;p33"/>
                  <p:cNvSpPr/>
                  <p:nvPr/>
                </p:nvSpPr>
                <p:spPr>
                  <a:xfrm>
                    <a:off x="7621533" y="2311407"/>
                    <a:ext cx="29017" cy="4812"/>
                  </a:xfrm>
                  <a:custGeom>
                    <a:rect b="b" l="l" r="r" t="t"/>
                    <a:pathLst>
                      <a:path extrusionOk="0" h="4812" w="29017">
                        <a:moveTo>
                          <a:pt x="2229" y="4813"/>
                        </a:moveTo>
                        <a:cubicBezTo>
                          <a:pt x="1026" y="4813"/>
                          <a:pt x="35" y="3857"/>
                          <a:pt x="0" y="2619"/>
                        </a:cubicBezTo>
                        <a:cubicBezTo>
                          <a:pt x="0" y="1380"/>
                          <a:pt x="956" y="389"/>
                          <a:pt x="2194" y="354"/>
                        </a:cubicBezTo>
                        <a:lnTo>
                          <a:pt x="26753" y="0"/>
                        </a:lnTo>
                        <a:cubicBezTo>
                          <a:pt x="26753" y="0"/>
                          <a:pt x="26753" y="0"/>
                          <a:pt x="26788" y="0"/>
                        </a:cubicBezTo>
                        <a:cubicBezTo>
                          <a:pt x="27991" y="0"/>
                          <a:pt x="28982" y="956"/>
                          <a:pt x="29018" y="2194"/>
                        </a:cubicBezTo>
                        <a:cubicBezTo>
                          <a:pt x="29018" y="3433"/>
                          <a:pt x="28062" y="4423"/>
                          <a:pt x="26824" y="4459"/>
                        </a:cubicBezTo>
                        <a:lnTo>
                          <a:pt x="2229" y="4813"/>
                        </a:lnTo>
                        <a:cubicBezTo>
                          <a:pt x="2229" y="4813"/>
                          <a:pt x="2229" y="4813"/>
                          <a:pt x="2229" y="481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72" name="Google Shape;2172;p33"/>
                <p:cNvSpPr/>
                <p:nvPr/>
              </p:nvSpPr>
              <p:spPr>
                <a:xfrm>
                  <a:off x="7440882" y="2197603"/>
                  <a:ext cx="235004" cy="8457"/>
                </a:xfrm>
                <a:custGeom>
                  <a:rect b="b" l="l" r="r" t="t"/>
                  <a:pathLst>
                    <a:path extrusionOk="0" h="8457" w="235004">
                      <a:moveTo>
                        <a:pt x="232775" y="8457"/>
                      </a:moveTo>
                      <a:cubicBezTo>
                        <a:pt x="232775" y="8457"/>
                        <a:pt x="232740" y="8457"/>
                        <a:pt x="232740" y="8457"/>
                      </a:cubicBezTo>
                      <a:lnTo>
                        <a:pt x="2194" y="4423"/>
                      </a:lnTo>
                      <a:cubicBezTo>
                        <a:pt x="991" y="4388"/>
                        <a:pt x="0" y="3397"/>
                        <a:pt x="0" y="2159"/>
                      </a:cubicBezTo>
                      <a:cubicBezTo>
                        <a:pt x="35" y="955"/>
                        <a:pt x="1026" y="0"/>
                        <a:pt x="2229" y="0"/>
                      </a:cubicBezTo>
                      <a:cubicBezTo>
                        <a:pt x="2229" y="0"/>
                        <a:pt x="2264" y="0"/>
                        <a:pt x="2264" y="0"/>
                      </a:cubicBezTo>
                      <a:lnTo>
                        <a:pt x="232811" y="4034"/>
                      </a:lnTo>
                      <a:cubicBezTo>
                        <a:pt x="234014" y="4069"/>
                        <a:pt x="235005" y="5060"/>
                        <a:pt x="235005" y="6299"/>
                      </a:cubicBezTo>
                      <a:cubicBezTo>
                        <a:pt x="234969" y="7502"/>
                        <a:pt x="233979" y="8457"/>
                        <a:pt x="232775" y="84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3"/>
                <p:cNvSpPr/>
                <p:nvPr/>
              </p:nvSpPr>
              <p:spPr>
                <a:xfrm>
                  <a:off x="7452312" y="2191162"/>
                  <a:ext cx="3928" cy="4069"/>
                </a:xfrm>
                <a:custGeom>
                  <a:rect b="b" l="l" r="r" t="t"/>
                  <a:pathLst>
                    <a:path extrusionOk="0" h="4069" w="3928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00" y="36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3"/>
                <p:cNvSpPr/>
                <p:nvPr/>
              </p:nvSpPr>
              <p:spPr>
                <a:xfrm>
                  <a:off x="7498846" y="2191976"/>
                  <a:ext cx="3928" cy="4070"/>
                </a:xfrm>
                <a:custGeom>
                  <a:rect b="b" l="l" r="r" t="t"/>
                  <a:pathLst>
                    <a:path extrusionOk="0" h="4070" w="3928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00" y="0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3"/>
                <p:cNvSpPr/>
                <p:nvPr/>
              </p:nvSpPr>
              <p:spPr>
                <a:xfrm>
                  <a:off x="7617570" y="2194489"/>
                  <a:ext cx="3941" cy="4069"/>
                </a:xfrm>
                <a:custGeom>
                  <a:rect b="b" l="l" r="r" t="t"/>
                  <a:pathLst>
                    <a:path extrusionOk="0" h="4069" w="3941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36" y="0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3"/>
                <p:cNvSpPr/>
                <p:nvPr/>
              </p:nvSpPr>
              <p:spPr>
                <a:xfrm>
                  <a:off x="7659928" y="2195586"/>
                  <a:ext cx="3941" cy="4069"/>
                </a:xfrm>
                <a:custGeom>
                  <a:rect b="b" l="l" r="r" t="t"/>
                  <a:pathLst>
                    <a:path extrusionOk="0" h="4069" w="3941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36" y="0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77" name="Google Shape;2177;p33"/>
              <p:cNvGrpSpPr/>
              <p:nvPr/>
            </p:nvGrpSpPr>
            <p:grpSpPr>
              <a:xfrm>
                <a:off x="7407530" y="1955747"/>
                <a:ext cx="297524" cy="232053"/>
                <a:chOff x="7407530" y="1955747"/>
                <a:chExt cx="297524" cy="232053"/>
              </a:xfrm>
            </p:grpSpPr>
            <p:grpSp>
              <p:nvGrpSpPr>
                <p:cNvPr id="2178" name="Google Shape;2178;p33"/>
                <p:cNvGrpSpPr/>
                <p:nvPr/>
              </p:nvGrpSpPr>
              <p:grpSpPr>
                <a:xfrm>
                  <a:off x="7407530" y="1955747"/>
                  <a:ext cx="297524" cy="232053"/>
                  <a:chOff x="7407530" y="1955747"/>
                  <a:chExt cx="297524" cy="232053"/>
                </a:xfrm>
              </p:grpSpPr>
              <p:sp>
                <p:nvSpPr>
                  <p:cNvPr id="2179" name="Google Shape;2179;p33"/>
                  <p:cNvSpPr/>
                  <p:nvPr/>
                </p:nvSpPr>
                <p:spPr>
                  <a:xfrm>
                    <a:off x="7523723" y="2143991"/>
                    <a:ext cx="65536" cy="42730"/>
                  </a:xfrm>
                  <a:custGeom>
                    <a:rect b="b" l="l" r="r" t="t"/>
                    <a:pathLst>
                      <a:path extrusionOk="0" h="42730" w="65536">
                        <a:moveTo>
                          <a:pt x="0" y="0"/>
                        </a:moveTo>
                        <a:lnTo>
                          <a:pt x="7715" y="41049"/>
                        </a:lnTo>
                        <a:cubicBezTo>
                          <a:pt x="33158" y="44517"/>
                          <a:pt x="60052" y="41544"/>
                          <a:pt x="60052" y="41544"/>
                        </a:cubicBezTo>
                        <a:lnTo>
                          <a:pt x="65537" y="6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0" name="Google Shape;2180;p33"/>
                  <p:cNvSpPr/>
                  <p:nvPr/>
                </p:nvSpPr>
                <p:spPr>
                  <a:xfrm>
                    <a:off x="7521339" y="2152272"/>
                    <a:ext cx="71685" cy="8351"/>
                  </a:xfrm>
                  <a:custGeom>
                    <a:rect b="b" l="l" r="r" t="t"/>
                    <a:pathLst>
                      <a:path extrusionOk="0" h="8351" w="71685">
                        <a:moveTo>
                          <a:pt x="67779" y="0"/>
                        </a:moveTo>
                        <a:cubicBezTo>
                          <a:pt x="46512" y="71"/>
                          <a:pt x="25245" y="142"/>
                          <a:pt x="3977" y="177"/>
                        </a:cubicBezTo>
                        <a:cubicBezTo>
                          <a:pt x="-1260" y="177"/>
                          <a:pt x="-1367" y="8351"/>
                          <a:pt x="3906" y="8351"/>
                        </a:cubicBezTo>
                        <a:cubicBezTo>
                          <a:pt x="25174" y="8281"/>
                          <a:pt x="46441" y="8210"/>
                          <a:pt x="67709" y="8175"/>
                        </a:cubicBezTo>
                        <a:cubicBezTo>
                          <a:pt x="72946" y="8139"/>
                          <a:pt x="73052" y="-35"/>
                          <a:pt x="6777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1" name="Google Shape;2181;p33"/>
                  <p:cNvSpPr/>
                  <p:nvPr/>
                </p:nvSpPr>
                <p:spPr>
                  <a:xfrm>
                    <a:off x="7524218" y="2165790"/>
                    <a:ext cx="65656" cy="8421"/>
                  </a:xfrm>
                  <a:custGeom>
                    <a:rect b="b" l="l" r="r" t="t"/>
                    <a:pathLst>
                      <a:path extrusionOk="0" h="8421" w="65656">
                        <a:moveTo>
                          <a:pt x="62069" y="0"/>
                        </a:moveTo>
                        <a:cubicBezTo>
                          <a:pt x="42606" y="71"/>
                          <a:pt x="23108" y="177"/>
                          <a:pt x="3645" y="248"/>
                        </a:cubicBezTo>
                        <a:cubicBezTo>
                          <a:pt x="-1168" y="283"/>
                          <a:pt x="-1238" y="8422"/>
                          <a:pt x="3574" y="8422"/>
                        </a:cubicBezTo>
                        <a:cubicBezTo>
                          <a:pt x="23037" y="8351"/>
                          <a:pt x="42535" y="8245"/>
                          <a:pt x="61998" y="8174"/>
                        </a:cubicBezTo>
                        <a:cubicBezTo>
                          <a:pt x="66811" y="8139"/>
                          <a:pt x="66917" y="0"/>
                          <a:pt x="6206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2" name="Google Shape;2182;p33"/>
                  <p:cNvSpPr/>
                  <p:nvPr/>
                </p:nvSpPr>
                <p:spPr>
                  <a:xfrm>
                    <a:off x="7527342" y="2179343"/>
                    <a:ext cx="60317" cy="8457"/>
                  </a:xfrm>
                  <a:custGeom>
                    <a:rect b="b" l="l" r="r" t="t"/>
                    <a:pathLst>
                      <a:path extrusionOk="0" h="8457" w="60317">
                        <a:moveTo>
                          <a:pt x="57035" y="0"/>
                        </a:moveTo>
                        <a:cubicBezTo>
                          <a:pt x="39129" y="106"/>
                          <a:pt x="21259" y="177"/>
                          <a:pt x="3353" y="283"/>
                        </a:cubicBezTo>
                        <a:cubicBezTo>
                          <a:pt x="-1070" y="319"/>
                          <a:pt x="-1141" y="8458"/>
                          <a:pt x="3282" y="8458"/>
                        </a:cubicBezTo>
                        <a:cubicBezTo>
                          <a:pt x="21188" y="8351"/>
                          <a:pt x="39059" y="8281"/>
                          <a:pt x="56964" y="8174"/>
                        </a:cubicBezTo>
                        <a:cubicBezTo>
                          <a:pt x="61387" y="8139"/>
                          <a:pt x="61458" y="0"/>
                          <a:pt x="570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3" name="Google Shape;2183;p33"/>
                  <p:cNvSpPr/>
                  <p:nvPr/>
                </p:nvSpPr>
                <p:spPr>
                  <a:xfrm>
                    <a:off x="7407530" y="1957770"/>
                    <a:ext cx="297524" cy="190891"/>
                  </a:xfrm>
                  <a:custGeom>
                    <a:rect b="b" l="l" r="r" t="t"/>
                    <a:pathLst>
                      <a:path extrusionOk="0" h="190891" w="297524">
                        <a:moveTo>
                          <a:pt x="50232" y="2740"/>
                        </a:moveTo>
                        <a:cubicBezTo>
                          <a:pt x="118351" y="-3488"/>
                          <a:pt x="196238" y="2103"/>
                          <a:pt x="247904" y="7588"/>
                        </a:cubicBezTo>
                        <a:cubicBezTo>
                          <a:pt x="279469" y="10950"/>
                          <a:pt x="301763" y="40003"/>
                          <a:pt x="296844" y="71355"/>
                        </a:cubicBezTo>
                        <a:lnTo>
                          <a:pt x="286051" y="139829"/>
                        </a:lnTo>
                        <a:cubicBezTo>
                          <a:pt x="282123" y="164671"/>
                          <a:pt x="261988" y="183780"/>
                          <a:pt x="236969" y="186363"/>
                        </a:cubicBezTo>
                        <a:cubicBezTo>
                          <a:pt x="164143" y="193901"/>
                          <a:pt x="101153" y="190610"/>
                          <a:pt x="61945" y="186682"/>
                        </a:cubicBezTo>
                        <a:cubicBezTo>
                          <a:pt x="36961" y="184169"/>
                          <a:pt x="16756" y="165237"/>
                          <a:pt x="12721" y="140431"/>
                        </a:cubicBezTo>
                        <a:lnTo>
                          <a:pt x="725" y="66861"/>
                        </a:lnTo>
                        <a:cubicBezTo>
                          <a:pt x="-4406" y="35190"/>
                          <a:pt x="18277" y="5642"/>
                          <a:pt x="50232" y="27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4" name="Google Shape;2184;p33"/>
                  <p:cNvSpPr/>
                  <p:nvPr/>
                </p:nvSpPr>
                <p:spPr>
                  <a:xfrm>
                    <a:off x="7491875" y="1955747"/>
                    <a:ext cx="122757" cy="68636"/>
                  </a:xfrm>
                  <a:custGeom>
                    <a:rect b="b" l="l" r="r" t="t"/>
                    <a:pathLst>
                      <a:path extrusionOk="0" h="68636" w="122757">
                        <a:moveTo>
                          <a:pt x="0" y="1684"/>
                        </a:moveTo>
                        <a:lnTo>
                          <a:pt x="13093" y="67681"/>
                        </a:lnTo>
                        <a:lnTo>
                          <a:pt x="115185" y="68637"/>
                        </a:lnTo>
                        <a:lnTo>
                          <a:pt x="122758" y="2817"/>
                        </a:lnTo>
                        <a:cubicBezTo>
                          <a:pt x="54036" y="-2774"/>
                          <a:pt x="0" y="1684"/>
                          <a:pt x="0" y="16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5" name="Google Shape;2185;p33"/>
                  <p:cNvSpPr/>
                  <p:nvPr/>
                </p:nvSpPr>
                <p:spPr>
                  <a:xfrm>
                    <a:off x="7464980" y="2018013"/>
                    <a:ext cx="181785" cy="87301"/>
                  </a:xfrm>
                  <a:custGeom>
                    <a:rect b="b" l="l" r="r" t="t"/>
                    <a:pathLst>
                      <a:path extrusionOk="0" h="87301" w="181785">
                        <a:moveTo>
                          <a:pt x="151989" y="1169"/>
                        </a:moveTo>
                        <a:lnTo>
                          <a:pt x="30646" y="1"/>
                        </a:lnTo>
                        <a:cubicBezTo>
                          <a:pt x="14014" y="-141"/>
                          <a:pt x="426" y="13200"/>
                          <a:pt x="249" y="29797"/>
                        </a:cubicBezTo>
                        <a:lnTo>
                          <a:pt x="1" y="55736"/>
                        </a:lnTo>
                        <a:cubicBezTo>
                          <a:pt x="-141" y="72367"/>
                          <a:pt x="13200" y="85956"/>
                          <a:pt x="29797" y="86133"/>
                        </a:cubicBezTo>
                        <a:lnTo>
                          <a:pt x="151139" y="87301"/>
                        </a:lnTo>
                        <a:cubicBezTo>
                          <a:pt x="167771" y="87442"/>
                          <a:pt x="181359" y="74102"/>
                          <a:pt x="181537" y="57505"/>
                        </a:cubicBezTo>
                        <a:lnTo>
                          <a:pt x="181784" y="31566"/>
                        </a:lnTo>
                        <a:cubicBezTo>
                          <a:pt x="181926" y="14899"/>
                          <a:pt x="168585" y="1310"/>
                          <a:pt x="151989" y="116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6" name="Google Shape;2186;p33"/>
                  <p:cNvSpPr/>
                  <p:nvPr/>
                </p:nvSpPr>
                <p:spPr>
                  <a:xfrm>
                    <a:off x="7494187" y="2045296"/>
                    <a:ext cx="27577" cy="28558"/>
                  </a:xfrm>
                  <a:custGeom>
                    <a:rect b="b" l="l" r="r" t="t"/>
                    <a:pathLst>
                      <a:path extrusionOk="0" h="28558" w="27577">
                        <a:moveTo>
                          <a:pt x="13930" y="1"/>
                        </a:moveTo>
                        <a:cubicBezTo>
                          <a:pt x="-4436" y="-176"/>
                          <a:pt x="-4754" y="28381"/>
                          <a:pt x="13647" y="28558"/>
                        </a:cubicBezTo>
                        <a:cubicBezTo>
                          <a:pt x="32013" y="28735"/>
                          <a:pt x="32331" y="178"/>
                          <a:pt x="1393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7" name="Google Shape;2187;p33"/>
                  <p:cNvSpPr/>
                  <p:nvPr/>
                </p:nvSpPr>
                <p:spPr>
                  <a:xfrm>
                    <a:off x="7590015" y="2046216"/>
                    <a:ext cx="27590" cy="28558"/>
                  </a:xfrm>
                  <a:custGeom>
                    <a:rect b="b" l="l" r="r" t="t"/>
                    <a:pathLst>
                      <a:path extrusionOk="0" h="28558" w="27590">
                        <a:moveTo>
                          <a:pt x="13930" y="1"/>
                        </a:moveTo>
                        <a:cubicBezTo>
                          <a:pt x="-4436" y="-176"/>
                          <a:pt x="-4754" y="28381"/>
                          <a:pt x="13647" y="28558"/>
                        </a:cubicBezTo>
                        <a:cubicBezTo>
                          <a:pt x="32048" y="28735"/>
                          <a:pt x="32331" y="178"/>
                          <a:pt x="1393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8" name="Google Shape;2188;p33"/>
                  <p:cNvSpPr/>
                  <p:nvPr/>
                </p:nvSpPr>
                <p:spPr>
                  <a:xfrm>
                    <a:off x="7500580" y="1967021"/>
                    <a:ext cx="3928" cy="4070"/>
                  </a:xfrm>
                  <a:custGeom>
                    <a:rect b="b" l="l" r="r" t="t"/>
                    <a:pathLst>
                      <a:path extrusionOk="0" h="4070" w="3928">
                        <a:moveTo>
                          <a:pt x="1982" y="0"/>
                        </a:moveTo>
                        <a:cubicBezTo>
                          <a:pt x="-637" y="-35"/>
                          <a:pt x="-672" y="4070"/>
                          <a:pt x="1946" y="4070"/>
                        </a:cubicBezTo>
                        <a:cubicBezTo>
                          <a:pt x="4565" y="4105"/>
                          <a:pt x="4600" y="36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9" name="Google Shape;2189;p33"/>
                  <p:cNvSpPr/>
                  <p:nvPr/>
                </p:nvSpPr>
                <p:spPr>
                  <a:xfrm>
                    <a:off x="7504897" y="1987368"/>
                    <a:ext cx="3928" cy="4070"/>
                  </a:xfrm>
                  <a:custGeom>
                    <a:rect b="b" l="l" r="r" t="t"/>
                    <a:pathLst>
                      <a:path extrusionOk="0" h="4070" w="3928">
                        <a:moveTo>
                          <a:pt x="1982" y="0"/>
                        </a:moveTo>
                        <a:cubicBezTo>
                          <a:pt x="-637" y="-35"/>
                          <a:pt x="-672" y="4070"/>
                          <a:pt x="1946" y="4070"/>
                        </a:cubicBezTo>
                        <a:cubicBezTo>
                          <a:pt x="4565" y="4105"/>
                          <a:pt x="4600" y="36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33"/>
                  <p:cNvSpPr/>
                  <p:nvPr/>
                </p:nvSpPr>
                <p:spPr>
                  <a:xfrm>
                    <a:off x="7508365" y="2005133"/>
                    <a:ext cx="3928" cy="4070"/>
                  </a:xfrm>
                  <a:custGeom>
                    <a:rect b="b" l="l" r="r" t="t"/>
                    <a:pathLst>
                      <a:path extrusionOk="0" h="4070" w="3928">
                        <a:moveTo>
                          <a:pt x="1982" y="0"/>
                        </a:moveTo>
                        <a:cubicBezTo>
                          <a:pt x="-637" y="-35"/>
                          <a:pt x="-672" y="4070"/>
                          <a:pt x="1946" y="4070"/>
                        </a:cubicBezTo>
                        <a:cubicBezTo>
                          <a:pt x="4565" y="4105"/>
                          <a:pt x="4601" y="0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1" name="Google Shape;2191;p33"/>
                  <p:cNvSpPr/>
                  <p:nvPr/>
                </p:nvSpPr>
                <p:spPr>
                  <a:xfrm>
                    <a:off x="7601044" y="2009131"/>
                    <a:ext cx="3954" cy="4069"/>
                  </a:xfrm>
                  <a:custGeom>
                    <a:rect b="b" l="l" r="r" t="t"/>
                    <a:pathLst>
                      <a:path extrusionOk="0" h="4069" w="3954">
                        <a:moveTo>
                          <a:pt x="1982" y="0"/>
                        </a:moveTo>
                        <a:cubicBezTo>
                          <a:pt x="-637" y="-35"/>
                          <a:pt x="-672" y="4070"/>
                          <a:pt x="1946" y="4070"/>
                        </a:cubicBezTo>
                        <a:cubicBezTo>
                          <a:pt x="4600" y="4105"/>
                          <a:pt x="4636" y="0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2" name="Google Shape;2192;p33"/>
                  <p:cNvSpPr/>
                  <p:nvPr/>
                </p:nvSpPr>
                <p:spPr>
                  <a:xfrm>
                    <a:off x="7602813" y="1988288"/>
                    <a:ext cx="3928" cy="4070"/>
                  </a:xfrm>
                  <a:custGeom>
                    <a:rect b="b" l="l" r="r" t="t"/>
                    <a:pathLst>
                      <a:path extrusionOk="0" h="4070" w="3928">
                        <a:moveTo>
                          <a:pt x="1982" y="0"/>
                        </a:moveTo>
                        <a:cubicBezTo>
                          <a:pt x="-637" y="-35"/>
                          <a:pt x="-672" y="4070"/>
                          <a:pt x="1946" y="4070"/>
                        </a:cubicBezTo>
                        <a:cubicBezTo>
                          <a:pt x="4565" y="4105"/>
                          <a:pt x="4600" y="36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3"/>
                  <p:cNvSpPr/>
                  <p:nvPr/>
                </p:nvSpPr>
                <p:spPr>
                  <a:xfrm>
                    <a:off x="7605821" y="1966278"/>
                    <a:ext cx="3928" cy="4069"/>
                  </a:xfrm>
                  <a:custGeom>
                    <a:rect b="b" l="l" r="r" t="t"/>
                    <a:pathLst>
                      <a:path extrusionOk="0" h="4069" w="3928">
                        <a:moveTo>
                          <a:pt x="1982" y="0"/>
                        </a:moveTo>
                        <a:cubicBezTo>
                          <a:pt x="-637" y="-35"/>
                          <a:pt x="-672" y="4070"/>
                          <a:pt x="1946" y="4070"/>
                        </a:cubicBezTo>
                        <a:cubicBezTo>
                          <a:pt x="4565" y="4105"/>
                          <a:pt x="4600" y="35"/>
                          <a:pt x="198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4" name="Google Shape;2194;p33"/>
                <p:cNvSpPr/>
                <p:nvPr/>
              </p:nvSpPr>
              <p:spPr>
                <a:xfrm>
                  <a:off x="7458131" y="2103327"/>
                  <a:ext cx="28915" cy="37373"/>
                </a:xfrm>
                <a:custGeom>
                  <a:rect b="b" l="l" r="r" t="t"/>
                  <a:pathLst>
                    <a:path extrusionOk="0" h="37373" w="28915">
                      <a:moveTo>
                        <a:pt x="2214" y="37373"/>
                      </a:moveTo>
                      <a:cubicBezTo>
                        <a:pt x="1754" y="37373"/>
                        <a:pt x="1294" y="37232"/>
                        <a:pt x="905" y="36949"/>
                      </a:cubicBezTo>
                      <a:cubicBezTo>
                        <a:pt x="-86" y="36206"/>
                        <a:pt x="-299" y="34825"/>
                        <a:pt x="445" y="33835"/>
                      </a:cubicBezTo>
                      <a:lnTo>
                        <a:pt x="24897" y="889"/>
                      </a:lnTo>
                      <a:cubicBezTo>
                        <a:pt x="25640" y="-102"/>
                        <a:pt x="27020" y="-278"/>
                        <a:pt x="28011" y="429"/>
                      </a:cubicBezTo>
                      <a:cubicBezTo>
                        <a:pt x="29002" y="1173"/>
                        <a:pt x="29214" y="2552"/>
                        <a:pt x="28471" y="3543"/>
                      </a:cubicBezTo>
                      <a:lnTo>
                        <a:pt x="4019" y="36489"/>
                      </a:lnTo>
                      <a:cubicBezTo>
                        <a:pt x="3559" y="37055"/>
                        <a:pt x="2886" y="37373"/>
                        <a:pt x="2214" y="373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3"/>
                <p:cNvSpPr/>
                <p:nvPr/>
              </p:nvSpPr>
              <p:spPr>
                <a:xfrm>
                  <a:off x="7627014" y="2105068"/>
                  <a:ext cx="26017" cy="35526"/>
                </a:xfrm>
                <a:custGeom>
                  <a:rect b="b" l="l" r="r" t="t"/>
                  <a:pathLst>
                    <a:path extrusionOk="0" h="35526" w="26017">
                      <a:moveTo>
                        <a:pt x="23819" y="35526"/>
                      </a:moveTo>
                      <a:cubicBezTo>
                        <a:pt x="23112" y="35526"/>
                        <a:pt x="22439" y="35208"/>
                        <a:pt x="21979" y="34571"/>
                      </a:cubicBezTo>
                      <a:lnTo>
                        <a:pt x="393" y="3466"/>
                      </a:lnTo>
                      <a:cubicBezTo>
                        <a:pt x="-315" y="2475"/>
                        <a:pt x="-32" y="1095"/>
                        <a:pt x="959" y="387"/>
                      </a:cubicBezTo>
                      <a:cubicBezTo>
                        <a:pt x="1950" y="-285"/>
                        <a:pt x="3330" y="-73"/>
                        <a:pt x="4038" y="954"/>
                      </a:cubicBezTo>
                      <a:lnTo>
                        <a:pt x="25624" y="32059"/>
                      </a:lnTo>
                      <a:cubicBezTo>
                        <a:pt x="26332" y="33050"/>
                        <a:pt x="26049" y="34429"/>
                        <a:pt x="25058" y="35137"/>
                      </a:cubicBezTo>
                      <a:cubicBezTo>
                        <a:pt x="24704" y="35385"/>
                        <a:pt x="24279" y="35526"/>
                        <a:pt x="23819" y="35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3"/>
                <p:cNvSpPr/>
                <p:nvPr/>
              </p:nvSpPr>
              <p:spPr>
                <a:xfrm>
                  <a:off x="7455391" y="2127890"/>
                  <a:ext cx="3928" cy="4069"/>
                </a:xfrm>
                <a:custGeom>
                  <a:rect b="b" l="l" r="r" t="t"/>
                  <a:pathLst>
                    <a:path extrusionOk="0" h="4069" w="3928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00" y="36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3"/>
                <p:cNvSpPr/>
                <p:nvPr/>
              </p:nvSpPr>
              <p:spPr>
                <a:xfrm>
                  <a:off x="7471103" y="2106304"/>
                  <a:ext cx="3928" cy="4070"/>
                </a:xfrm>
                <a:custGeom>
                  <a:rect b="b" l="l" r="r" t="t"/>
                  <a:pathLst>
                    <a:path extrusionOk="0" h="4070" w="3928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00" y="0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3"/>
                <p:cNvSpPr/>
                <p:nvPr/>
              </p:nvSpPr>
              <p:spPr>
                <a:xfrm>
                  <a:off x="7638518" y="2106481"/>
                  <a:ext cx="3928" cy="4069"/>
                </a:xfrm>
                <a:custGeom>
                  <a:rect b="b" l="l" r="r" t="t"/>
                  <a:pathLst>
                    <a:path extrusionOk="0" h="4069" w="3928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00" y="36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3"/>
                <p:cNvSpPr/>
                <p:nvPr/>
              </p:nvSpPr>
              <p:spPr>
                <a:xfrm>
                  <a:off x="7654266" y="2128173"/>
                  <a:ext cx="3928" cy="4069"/>
                </a:xfrm>
                <a:custGeom>
                  <a:rect b="b" l="l" r="r" t="t"/>
                  <a:pathLst>
                    <a:path extrusionOk="0" h="4069" w="3928">
                      <a:moveTo>
                        <a:pt x="1982" y="0"/>
                      </a:moveTo>
                      <a:cubicBezTo>
                        <a:pt x="-637" y="-35"/>
                        <a:pt x="-672" y="4070"/>
                        <a:pt x="1946" y="4070"/>
                      </a:cubicBezTo>
                      <a:cubicBezTo>
                        <a:pt x="4565" y="4105"/>
                        <a:pt x="4600" y="35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0" name="Google Shape;2200;p33"/>
              <p:cNvGrpSpPr/>
              <p:nvPr/>
            </p:nvGrpSpPr>
            <p:grpSpPr>
              <a:xfrm>
                <a:off x="7354491" y="2192363"/>
                <a:ext cx="84720" cy="186204"/>
                <a:chOff x="7354491" y="2192363"/>
                <a:chExt cx="84720" cy="186204"/>
              </a:xfrm>
            </p:grpSpPr>
            <p:sp>
              <p:nvSpPr>
                <p:cNvPr id="2201" name="Google Shape;2201;p33"/>
                <p:cNvSpPr/>
                <p:nvPr/>
              </p:nvSpPr>
              <p:spPr>
                <a:xfrm>
                  <a:off x="7354491" y="2192363"/>
                  <a:ext cx="84720" cy="186204"/>
                </a:xfrm>
                <a:custGeom>
                  <a:rect b="b" l="l" r="r" t="t"/>
                  <a:pathLst>
                    <a:path extrusionOk="0" h="186204" w="84720">
                      <a:moveTo>
                        <a:pt x="21350" y="15537"/>
                      </a:moveTo>
                      <a:cubicBezTo>
                        <a:pt x="10345" y="42538"/>
                        <a:pt x="-2324" y="168798"/>
                        <a:pt x="366" y="177539"/>
                      </a:cubicBezTo>
                      <a:cubicBezTo>
                        <a:pt x="3055" y="186244"/>
                        <a:pt x="22235" y="189571"/>
                        <a:pt x="26764" y="181963"/>
                      </a:cubicBezTo>
                      <a:cubicBezTo>
                        <a:pt x="26764" y="181963"/>
                        <a:pt x="80269" y="52941"/>
                        <a:pt x="84481" y="33868"/>
                      </a:cubicBezTo>
                      <a:cubicBezTo>
                        <a:pt x="88762" y="14794"/>
                        <a:pt x="34550" y="-20451"/>
                        <a:pt x="21350" y="155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3"/>
                <p:cNvSpPr/>
                <p:nvPr/>
              </p:nvSpPr>
              <p:spPr>
                <a:xfrm>
                  <a:off x="7372182" y="2216040"/>
                  <a:ext cx="60256" cy="152517"/>
                </a:xfrm>
                <a:custGeom>
                  <a:rect b="b" l="l" r="r" t="t"/>
                  <a:pathLst>
                    <a:path extrusionOk="0" h="152517" w="60256">
                      <a:moveTo>
                        <a:pt x="2208" y="152517"/>
                      </a:moveTo>
                      <a:cubicBezTo>
                        <a:pt x="1960" y="152517"/>
                        <a:pt x="1677" y="152482"/>
                        <a:pt x="1429" y="152376"/>
                      </a:cubicBezTo>
                      <a:cubicBezTo>
                        <a:pt x="297" y="151951"/>
                        <a:pt x="-305" y="150677"/>
                        <a:pt x="155" y="149509"/>
                      </a:cubicBezTo>
                      <a:lnTo>
                        <a:pt x="55960" y="1415"/>
                      </a:lnTo>
                      <a:cubicBezTo>
                        <a:pt x="56385" y="282"/>
                        <a:pt x="57659" y="-284"/>
                        <a:pt x="58827" y="141"/>
                      </a:cubicBezTo>
                      <a:cubicBezTo>
                        <a:pt x="59959" y="566"/>
                        <a:pt x="60561" y="1839"/>
                        <a:pt x="60101" y="3007"/>
                      </a:cubicBezTo>
                      <a:lnTo>
                        <a:pt x="4295" y="151102"/>
                      </a:lnTo>
                      <a:cubicBezTo>
                        <a:pt x="3942" y="151951"/>
                        <a:pt x="3092" y="152517"/>
                        <a:pt x="2208" y="1525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3" name="Google Shape;2203;p33"/>
              <p:cNvGrpSpPr/>
              <p:nvPr/>
            </p:nvGrpSpPr>
            <p:grpSpPr>
              <a:xfrm>
                <a:off x="7686395" y="2187771"/>
                <a:ext cx="66958" cy="188744"/>
                <a:chOff x="7686395" y="2187771"/>
                <a:chExt cx="66958" cy="188744"/>
              </a:xfrm>
            </p:grpSpPr>
            <p:sp>
              <p:nvSpPr>
                <p:cNvPr id="2204" name="Google Shape;2204;p33"/>
                <p:cNvSpPr/>
                <p:nvPr/>
              </p:nvSpPr>
              <p:spPr>
                <a:xfrm>
                  <a:off x="7686395" y="2187771"/>
                  <a:ext cx="66958" cy="188744"/>
                </a:xfrm>
                <a:custGeom>
                  <a:rect b="b" l="l" r="r" t="t"/>
                  <a:pathLst>
                    <a:path extrusionOk="0" h="188744" w="66958">
                      <a:moveTo>
                        <a:pt x="65504" y="19988"/>
                      </a:moveTo>
                      <a:cubicBezTo>
                        <a:pt x="71095" y="48581"/>
                        <a:pt x="59063" y="174948"/>
                        <a:pt x="54746" y="182981"/>
                      </a:cubicBezTo>
                      <a:cubicBezTo>
                        <a:pt x="50429" y="191013"/>
                        <a:pt x="30966" y="190553"/>
                        <a:pt x="27993" y="182202"/>
                      </a:cubicBezTo>
                      <a:cubicBezTo>
                        <a:pt x="27993" y="182202"/>
                        <a:pt x="498" y="45254"/>
                        <a:pt x="3" y="25721"/>
                      </a:cubicBezTo>
                      <a:cubicBezTo>
                        <a:pt x="-457" y="6187"/>
                        <a:pt x="59559" y="-17876"/>
                        <a:pt x="65504" y="199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3"/>
                <p:cNvSpPr/>
                <p:nvPr/>
              </p:nvSpPr>
              <p:spPr>
                <a:xfrm>
                  <a:off x="7696176" y="2205542"/>
                  <a:ext cx="26551" cy="160255"/>
                </a:xfrm>
                <a:custGeom>
                  <a:rect b="b" l="l" r="r" t="t"/>
                  <a:pathLst>
                    <a:path extrusionOk="0" h="160255" w="26551">
                      <a:moveTo>
                        <a:pt x="24334" y="160256"/>
                      </a:moveTo>
                      <a:cubicBezTo>
                        <a:pt x="23237" y="160256"/>
                        <a:pt x="22317" y="159477"/>
                        <a:pt x="22140" y="158345"/>
                      </a:cubicBezTo>
                      <a:lnTo>
                        <a:pt x="23" y="2536"/>
                      </a:lnTo>
                      <a:cubicBezTo>
                        <a:pt x="-153" y="1333"/>
                        <a:pt x="696" y="200"/>
                        <a:pt x="1899" y="23"/>
                      </a:cubicBezTo>
                      <a:cubicBezTo>
                        <a:pt x="3244" y="-154"/>
                        <a:pt x="4235" y="696"/>
                        <a:pt x="4411" y="1899"/>
                      </a:cubicBezTo>
                      <a:lnTo>
                        <a:pt x="26528" y="157708"/>
                      </a:lnTo>
                      <a:cubicBezTo>
                        <a:pt x="26705" y="158911"/>
                        <a:pt x="25856" y="160043"/>
                        <a:pt x="24653" y="160220"/>
                      </a:cubicBezTo>
                      <a:cubicBezTo>
                        <a:pt x="24547" y="160256"/>
                        <a:pt x="24440" y="160256"/>
                        <a:pt x="24334" y="1602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3"/>
                <p:cNvSpPr/>
                <p:nvPr/>
              </p:nvSpPr>
              <p:spPr>
                <a:xfrm>
                  <a:off x="7698562" y="2212413"/>
                  <a:ext cx="54760" cy="14029"/>
                </a:xfrm>
                <a:custGeom>
                  <a:rect b="b" l="l" r="r" t="t"/>
                  <a:pathLst>
                    <a:path extrusionOk="0" h="14029" w="54760">
                      <a:moveTo>
                        <a:pt x="2202" y="14030"/>
                      </a:moveTo>
                      <a:cubicBezTo>
                        <a:pt x="1388" y="14030"/>
                        <a:pt x="610" y="13570"/>
                        <a:pt x="221" y="12791"/>
                      </a:cubicBezTo>
                      <a:cubicBezTo>
                        <a:pt x="-310" y="11694"/>
                        <a:pt x="150" y="10385"/>
                        <a:pt x="1247" y="9819"/>
                      </a:cubicBezTo>
                      <a:cubicBezTo>
                        <a:pt x="17206" y="1963"/>
                        <a:pt x="34971" y="-1257"/>
                        <a:pt x="52770" y="441"/>
                      </a:cubicBezTo>
                      <a:cubicBezTo>
                        <a:pt x="53973" y="547"/>
                        <a:pt x="54858" y="1644"/>
                        <a:pt x="54752" y="2848"/>
                      </a:cubicBezTo>
                      <a:cubicBezTo>
                        <a:pt x="54646" y="4086"/>
                        <a:pt x="53832" y="4971"/>
                        <a:pt x="52310" y="4829"/>
                      </a:cubicBezTo>
                      <a:cubicBezTo>
                        <a:pt x="35713" y="3237"/>
                        <a:pt x="18197" y="6386"/>
                        <a:pt x="3158" y="13782"/>
                      </a:cubicBezTo>
                      <a:cubicBezTo>
                        <a:pt x="2875" y="13959"/>
                        <a:pt x="2520" y="14030"/>
                        <a:pt x="2202" y="140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207" name="Google Shape;2207;p33"/>
          <p:cNvGrpSpPr/>
          <p:nvPr/>
        </p:nvGrpSpPr>
        <p:grpSpPr>
          <a:xfrm>
            <a:off x="954035" y="1432939"/>
            <a:ext cx="1355675" cy="1014567"/>
            <a:chOff x="7517318" y="2430131"/>
            <a:chExt cx="522418" cy="390955"/>
          </a:xfrm>
        </p:grpSpPr>
        <p:grpSp>
          <p:nvGrpSpPr>
            <p:cNvPr id="2208" name="Google Shape;2208;p33"/>
            <p:cNvGrpSpPr/>
            <p:nvPr/>
          </p:nvGrpSpPr>
          <p:grpSpPr>
            <a:xfrm>
              <a:off x="7517318" y="2430131"/>
              <a:ext cx="522418" cy="328744"/>
              <a:chOff x="7517318" y="2430131"/>
              <a:chExt cx="522418" cy="328744"/>
            </a:xfrm>
          </p:grpSpPr>
          <p:sp>
            <p:nvSpPr>
              <p:cNvPr id="2209" name="Google Shape;2209;p33"/>
              <p:cNvSpPr/>
              <p:nvPr/>
            </p:nvSpPr>
            <p:spPr>
              <a:xfrm>
                <a:off x="7764036" y="2430131"/>
                <a:ext cx="275700" cy="276124"/>
              </a:xfrm>
              <a:custGeom>
                <a:rect b="b" l="l" r="r" t="t"/>
                <a:pathLst>
                  <a:path extrusionOk="0" h="276124" w="275700">
                    <a:moveTo>
                      <a:pt x="250257" y="142433"/>
                    </a:moveTo>
                    <a:cubicBezTo>
                      <a:pt x="250894" y="130118"/>
                      <a:pt x="249443" y="117697"/>
                      <a:pt x="246010" y="105559"/>
                    </a:cubicBezTo>
                    <a:lnTo>
                      <a:pt x="268269" y="92254"/>
                    </a:lnTo>
                    <a:cubicBezTo>
                      <a:pt x="262536" y="75905"/>
                      <a:pt x="253831" y="61007"/>
                      <a:pt x="242755" y="48126"/>
                    </a:cubicBezTo>
                    <a:lnTo>
                      <a:pt x="221558" y="60760"/>
                    </a:lnTo>
                    <a:cubicBezTo>
                      <a:pt x="211190" y="49047"/>
                      <a:pt x="198698" y="39775"/>
                      <a:pt x="185039" y="33264"/>
                    </a:cubicBezTo>
                    <a:lnTo>
                      <a:pt x="190807" y="10439"/>
                    </a:lnTo>
                    <a:cubicBezTo>
                      <a:pt x="175378" y="4034"/>
                      <a:pt x="158534" y="354"/>
                      <a:pt x="140876" y="0"/>
                    </a:cubicBezTo>
                    <a:lnTo>
                      <a:pt x="135284" y="22223"/>
                    </a:lnTo>
                    <a:cubicBezTo>
                      <a:pt x="124987" y="22259"/>
                      <a:pt x="114689" y="23674"/>
                      <a:pt x="104569" y="26540"/>
                    </a:cubicBezTo>
                    <a:lnTo>
                      <a:pt x="93138" y="7396"/>
                    </a:lnTo>
                    <a:cubicBezTo>
                      <a:pt x="76755" y="13022"/>
                      <a:pt x="61750" y="21622"/>
                      <a:pt x="48799" y="32592"/>
                    </a:cubicBezTo>
                    <a:lnTo>
                      <a:pt x="59769" y="50957"/>
                    </a:lnTo>
                    <a:cubicBezTo>
                      <a:pt x="48055" y="61326"/>
                      <a:pt x="38784" y="73817"/>
                      <a:pt x="32308" y="87477"/>
                    </a:cubicBezTo>
                    <a:lnTo>
                      <a:pt x="11572" y="82239"/>
                    </a:lnTo>
                    <a:cubicBezTo>
                      <a:pt x="4813" y="97527"/>
                      <a:pt x="743" y="114300"/>
                      <a:pt x="0" y="131887"/>
                    </a:cubicBezTo>
                    <a:lnTo>
                      <a:pt x="21303" y="137266"/>
                    </a:lnTo>
                    <a:cubicBezTo>
                      <a:pt x="21338" y="150359"/>
                      <a:pt x="23568" y="163559"/>
                      <a:pt x="28239" y="176263"/>
                    </a:cubicBezTo>
                    <a:lnTo>
                      <a:pt x="9059" y="187728"/>
                    </a:lnTo>
                    <a:cubicBezTo>
                      <a:pt x="15287" y="203865"/>
                      <a:pt x="24453" y="218515"/>
                      <a:pt x="35847" y="231077"/>
                    </a:cubicBezTo>
                    <a:lnTo>
                      <a:pt x="56088" y="218975"/>
                    </a:lnTo>
                    <a:cubicBezTo>
                      <a:pt x="66634" y="229202"/>
                      <a:pt x="78878" y="237093"/>
                      <a:pt x="92148" y="242543"/>
                    </a:cubicBezTo>
                    <a:lnTo>
                      <a:pt x="86203" y="266075"/>
                    </a:lnTo>
                    <a:cubicBezTo>
                      <a:pt x="101667" y="272374"/>
                      <a:pt x="118546" y="275913"/>
                      <a:pt x="136240" y="276125"/>
                    </a:cubicBezTo>
                    <a:lnTo>
                      <a:pt x="142539" y="251071"/>
                    </a:lnTo>
                    <a:cubicBezTo>
                      <a:pt x="153580" y="250434"/>
                      <a:pt x="164620" y="248204"/>
                      <a:pt x="175343" y="244241"/>
                    </a:cubicBezTo>
                    <a:lnTo>
                      <a:pt x="188648" y="266499"/>
                    </a:lnTo>
                    <a:cubicBezTo>
                      <a:pt x="204714" y="260165"/>
                      <a:pt x="219329" y="250894"/>
                      <a:pt x="231785" y="239358"/>
                    </a:cubicBezTo>
                    <a:lnTo>
                      <a:pt x="218055" y="216392"/>
                    </a:lnTo>
                    <a:cubicBezTo>
                      <a:pt x="225345" y="208819"/>
                      <a:pt x="231502" y="200397"/>
                      <a:pt x="236385" y="191373"/>
                    </a:cubicBezTo>
                    <a:lnTo>
                      <a:pt x="262430" y="197955"/>
                    </a:lnTo>
                    <a:cubicBezTo>
                      <a:pt x="269720" y="182880"/>
                      <a:pt x="274356" y="166283"/>
                      <a:pt x="275700" y="148767"/>
                    </a:cubicBezTo>
                    <a:lnTo>
                      <a:pt x="250257" y="142433"/>
                    </a:lnTo>
                    <a:close/>
                    <a:moveTo>
                      <a:pt x="137938" y="227751"/>
                    </a:moveTo>
                    <a:cubicBezTo>
                      <a:pt x="88432" y="227751"/>
                      <a:pt x="48303" y="187622"/>
                      <a:pt x="48303" y="138116"/>
                    </a:cubicBezTo>
                    <a:cubicBezTo>
                      <a:pt x="48303" y="88609"/>
                      <a:pt x="88432" y="48480"/>
                      <a:pt x="137938" y="48480"/>
                    </a:cubicBezTo>
                    <a:cubicBezTo>
                      <a:pt x="187480" y="48480"/>
                      <a:pt x="227574" y="88609"/>
                      <a:pt x="227574" y="138116"/>
                    </a:cubicBezTo>
                    <a:cubicBezTo>
                      <a:pt x="227609" y="187622"/>
                      <a:pt x="187480" y="227751"/>
                      <a:pt x="137938" y="227751"/>
                    </a:cubicBezTo>
                    <a:close/>
                  </a:path>
                </a:pathLst>
              </a:custGeom>
              <a:solidFill>
                <a:srgbClr val="00E5F5">
                  <a:alpha val="3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7517318" y="2549243"/>
                <a:ext cx="209243" cy="209632"/>
              </a:xfrm>
              <a:custGeom>
                <a:rect b="b" l="l" r="r" t="t"/>
                <a:pathLst>
                  <a:path extrusionOk="0" h="209632" w="209243">
                    <a:moveTo>
                      <a:pt x="189851" y="108107"/>
                    </a:moveTo>
                    <a:cubicBezTo>
                      <a:pt x="190311" y="98765"/>
                      <a:pt x="189250" y="89317"/>
                      <a:pt x="186631" y="80116"/>
                    </a:cubicBezTo>
                    <a:lnTo>
                      <a:pt x="203546" y="69995"/>
                    </a:lnTo>
                    <a:cubicBezTo>
                      <a:pt x="199193" y="57574"/>
                      <a:pt x="192576" y="46286"/>
                      <a:pt x="184189" y="36519"/>
                    </a:cubicBezTo>
                    <a:lnTo>
                      <a:pt x="168124" y="46109"/>
                    </a:lnTo>
                    <a:cubicBezTo>
                      <a:pt x="160232" y="37227"/>
                      <a:pt x="150784" y="30185"/>
                      <a:pt x="140415" y="25231"/>
                    </a:cubicBezTo>
                    <a:lnTo>
                      <a:pt x="144768" y="7927"/>
                    </a:lnTo>
                    <a:cubicBezTo>
                      <a:pt x="133055" y="3079"/>
                      <a:pt x="120280" y="283"/>
                      <a:pt x="106869" y="0"/>
                    </a:cubicBezTo>
                    <a:lnTo>
                      <a:pt x="102622" y="16879"/>
                    </a:lnTo>
                    <a:cubicBezTo>
                      <a:pt x="94801" y="16915"/>
                      <a:pt x="87017" y="17976"/>
                      <a:pt x="79337" y="20171"/>
                    </a:cubicBezTo>
                    <a:lnTo>
                      <a:pt x="70668" y="5626"/>
                    </a:lnTo>
                    <a:cubicBezTo>
                      <a:pt x="58211" y="9873"/>
                      <a:pt x="46852" y="16420"/>
                      <a:pt x="37015" y="24735"/>
                    </a:cubicBezTo>
                    <a:lnTo>
                      <a:pt x="45366" y="38678"/>
                    </a:lnTo>
                    <a:cubicBezTo>
                      <a:pt x="36484" y="46569"/>
                      <a:pt x="29442" y="56017"/>
                      <a:pt x="24523" y="66386"/>
                    </a:cubicBezTo>
                    <a:lnTo>
                      <a:pt x="8776" y="62423"/>
                    </a:lnTo>
                    <a:cubicBezTo>
                      <a:pt x="3645" y="74030"/>
                      <a:pt x="566" y="86734"/>
                      <a:pt x="0" y="100110"/>
                    </a:cubicBezTo>
                    <a:lnTo>
                      <a:pt x="16172" y="104179"/>
                    </a:lnTo>
                    <a:cubicBezTo>
                      <a:pt x="16172" y="114123"/>
                      <a:pt x="17906" y="124137"/>
                      <a:pt x="21444" y="133798"/>
                    </a:cubicBezTo>
                    <a:lnTo>
                      <a:pt x="6900" y="142503"/>
                    </a:lnTo>
                    <a:cubicBezTo>
                      <a:pt x="11607" y="154747"/>
                      <a:pt x="18578" y="165859"/>
                      <a:pt x="27248" y="175413"/>
                    </a:cubicBezTo>
                    <a:lnTo>
                      <a:pt x="42606" y="166248"/>
                    </a:lnTo>
                    <a:cubicBezTo>
                      <a:pt x="50603" y="173998"/>
                      <a:pt x="59910" y="180014"/>
                      <a:pt x="69960" y="184154"/>
                    </a:cubicBezTo>
                    <a:lnTo>
                      <a:pt x="65466" y="202024"/>
                    </a:lnTo>
                    <a:cubicBezTo>
                      <a:pt x="77214" y="206802"/>
                      <a:pt x="90024" y="209491"/>
                      <a:pt x="103436" y="209633"/>
                    </a:cubicBezTo>
                    <a:lnTo>
                      <a:pt x="108213" y="190630"/>
                    </a:lnTo>
                    <a:cubicBezTo>
                      <a:pt x="116600" y="190170"/>
                      <a:pt x="124987" y="188471"/>
                      <a:pt x="133090" y="185463"/>
                    </a:cubicBezTo>
                    <a:lnTo>
                      <a:pt x="143211" y="202378"/>
                    </a:lnTo>
                    <a:cubicBezTo>
                      <a:pt x="155419" y="197565"/>
                      <a:pt x="166496" y="190523"/>
                      <a:pt x="175944" y="181783"/>
                    </a:cubicBezTo>
                    <a:lnTo>
                      <a:pt x="165505" y="164373"/>
                    </a:lnTo>
                    <a:cubicBezTo>
                      <a:pt x="171061" y="158640"/>
                      <a:pt x="175697" y="152235"/>
                      <a:pt x="179412" y="145370"/>
                    </a:cubicBezTo>
                    <a:lnTo>
                      <a:pt x="199158" y="150359"/>
                    </a:lnTo>
                    <a:cubicBezTo>
                      <a:pt x="204678" y="138929"/>
                      <a:pt x="208182" y="126332"/>
                      <a:pt x="209243" y="113026"/>
                    </a:cubicBezTo>
                    <a:lnTo>
                      <a:pt x="189851" y="108107"/>
                    </a:lnTo>
                    <a:close/>
                    <a:moveTo>
                      <a:pt x="104639" y="172830"/>
                    </a:moveTo>
                    <a:cubicBezTo>
                      <a:pt x="67058" y="172830"/>
                      <a:pt x="36625" y="142362"/>
                      <a:pt x="36625" y="104816"/>
                    </a:cubicBezTo>
                    <a:cubicBezTo>
                      <a:pt x="36625" y="67235"/>
                      <a:pt x="67058" y="36802"/>
                      <a:pt x="104639" y="36802"/>
                    </a:cubicBezTo>
                    <a:cubicBezTo>
                      <a:pt x="142220" y="36802"/>
                      <a:pt x="172653" y="67271"/>
                      <a:pt x="172653" y="104816"/>
                    </a:cubicBezTo>
                    <a:cubicBezTo>
                      <a:pt x="172653" y="142397"/>
                      <a:pt x="142220" y="172830"/>
                      <a:pt x="104639" y="172830"/>
                    </a:cubicBezTo>
                    <a:close/>
                  </a:path>
                </a:pathLst>
              </a:custGeom>
              <a:solidFill>
                <a:srgbClr val="00E5F5">
                  <a:alpha val="3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1" name="Google Shape;2211;p33"/>
            <p:cNvGrpSpPr/>
            <p:nvPr/>
          </p:nvGrpSpPr>
          <p:grpSpPr>
            <a:xfrm>
              <a:off x="7631512" y="2455539"/>
              <a:ext cx="342156" cy="365547"/>
              <a:chOff x="7631512" y="2455539"/>
              <a:chExt cx="342156" cy="365547"/>
            </a:xfrm>
          </p:grpSpPr>
          <p:grpSp>
            <p:nvGrpSpPr>
              <p:cNvPr id="2212" name="Google Shape;2212;p33"/>
              <p:cNvGrpSpPr/>
              <p:nvPr/>
            </p:nvGrpSpPr>
            <p:grpSpPr>
              <a:xfrm>
                <a:off x="7653346" y="2458086"/>
                <a:ext cx="300966" cy="343360"/>
                <a:chOff x="7653346" y="2458086"/>
                <a:chExt cx="300966" cy="343360"/>
              </a:xfrm>
            </p:grpSpPr>
            <p:sp>
              <p:nvSpPr>
                <p:cNvPr id="2213" name="Google Shape;2213;p33"/>
                <p:cNvSpPr/>
                <p:nvPr/>
              </p:nvSpPr>
              <p:spPr>
                <a:xfrm>
                  <a:off x="7655929" y="2458086"/>
                  <a:ext cx="295835" cy="343253"/>
                </a:xfrm>
                <a:custGeom>
                  <a:rect b="b" l="l" r="r" t="t"/>
                  <a:pathLst>
                    <a:path extrusionOk="0" h="343253" w="295835">
                      <a:moveTo>
                        <a:pt x="292049" y="140274"/>
                      </a:moveTo>
                      <a:cubicBezTo>
                        <a:pt x="290598" y="62918"/>
                        <a:pt x="226512" y="0"/>
                        <a:pt x="149156" y="0"/>
                      </a:cubicBezTo>
                      <a:cubicBezTo>
                        <a:pt x="71553" y="0"/>
                        <a:pt x="8812" y="60759"/>
                        <a:pt x="6334" y="138328"/>
                      </a:cubicBezTo>
                      <a:lnTo>
                        <a:pt x="0" y="336460"/>
                      </a:lnTo>
                      <a:lnTo>
                        <a:pt x="295836" y="343254"/>
                      </a:lnTo>
                      <a:lnTo>
                        <a:pt x="292049" y="14027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4" name="Google Shape;2214;p33"/>
                <p:cNvSpPr/>
                <p:nvPr/>
              </p:nvSpPr>
              <p:spPr>
                <a:xfrm>
                  <a:off x="7653346" y="2794511"/>
                  <a:ext cx="2548" cy="70"/>
                </a:xfrm>
                <a:custGeom>
                  <a:rect b="b" l="l" r="r" t="t"/>
                  <a:pathLst>
                    <a:path extrusionOk="0" h="70" w="2548">
                      <a:moveTo>
                        <a:pt x="2548" y="71"/>
                      </a:moveTo>
                      <a:lnTo>
                        <a:pt x="2548" y="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3"/>
                <p:cNvSpPr/>
                <p:nvPr/>
              </p:nvSpPr>
              <p:spPr>
                <a:xfrm>
                  <a:off x="7951729" y="2801340"/>
                  <a:ext cx="2583" cy="106"/>
                </a:xfrm>
                <a:custGeom>
                  <a:rect b="b" l="l" r="r" t="t"/>
                  <a:pathLst>
                    <a:path extrusionOk="0" h="106" w="2583">
                      <a:moveTo>
                        <a:pt x="2583" y="71"/>
                      </a:moveTo>
                      <a:lnTo>
                        <a:pt x="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6" name="Google Shape;2216;p33"/>
              <p:cNvGrpSpPr/>
              <p:nvPr/>
            </p:nvGrpSpPr>
            <p:grpSpPr>
              <a:xfrm>
                <a:off x="7680028" y="2629961"/>
                <a:ext cx="127134" cy="153862"/>
                <a:chOff x="7680028" y="2629961"/>
                <a:chExt cx="127134" cy="153862"/>
              </a:xfrm>
            </p:grpSpPr>
            <p:sp>
              <p:nvSpPr>
                <p:cNvPr id="2217" name="Google Shape;2217;p33"/>
                <p:cNvSpPr/>
                <p:nvPr/>
              </p:nvSpPr>
              <p:spPr>
                <a:xfrm>
                  <a:off x="7717821" y="2629961"/>
                  <a:ext cx="9943" cy="8351"/>
                </a:xfrm>
                <a:custGeom>
                  <a:rect b="b" l="l" r="r" t="t"/>
                  <a:pathLst>
                    <a:path extrusionOk="0" h="8351" w="9943">
                      <a:moveTo>
                        <a:pt x="7431" y="0"/>
                      </a:moveTo>
                      <a:lnTo>
                        <a:pt x="0" y="6228"/>
                      </a:lnTo>
                      <a:lnTo>
                        <a:pt x="2406" y="8351"/>
                      </a:lnTo>
                      <a:lnTo>
                        <a:pt x="9944" y="7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33"/>
                <p:cNvSpPr/>
                <p:nvPr/>
              </p:nvSpPr>
              <p:spPr>
                <a:xfrm>
                  <a:off x="7702555" y="2638319"/>
                  <a:ext cx="104607" cy="110487"/>
                </a:xfrm>
                <a:custGeom>
                  <a:rect b="b" l="l" r="r" t="t"/>
                  <a:pathLst>
                    <a:path extrusionOk="0" h="110487" w="104607">
                      <a:moveTo>
                        <a:pt x="98709" y="58842"/>
                      </a:moveTo>
                      <a:cubicBezTo>
                        <a:pt x="90357" y="47271"/>
                        <a:pt x="77016" y="46315"/>
                        <a:pt x="63817" y="46174"/>
                      </a:cubicBezTo>
                      <a:cubicBezTo>
                        <a:pt x="56103" y="46103"/>
                        <a:pt x="48389" y="45572"/>
                        <a:pt x="40745" y="44369"/>
                      </a:cubicBezTo>
                      <a:cubicBezTo>
                        <a:pt x="33490" y="43237"/>
                        <a:pt x="25812" y="41927"/>
                        <a:pt x="19194" y="38601"/>
                      </a:cubicBezTo>
                      <a:cubicBezTo>
                        <a:pt x="12789" y="35381"/>
                        <a:pt x="6879" y="29754"/>
                        <a:pt x="6455" y="22217"/>
                      </a:cubicBezTo>
                      <a:cubicBezTo>
                        <a:pt x="6101" y="15776"/>
                        <a:pt x="9250" y="9407"/>
                        <a:pt x="14771" y="6045"/>
                      </a:cubicBezTo>
                      <a:cubicBezTo>
                        <a:pt x="18274" y="3886"/>
                        <a:pt x="15054" y="-1669"/>
                        <a:pt x="11515" y="489"/>
                      </a:cubicBezTo>
                      <a:cubicBezTo>
                        <a:pt x="2031" y="6293"/>
                        <a:pt x="-2640" y="18855"/>
                        <a:pt x="1536" y="29330"/>
                      </a:cubicBezTo>
                      <a:cubicBezTo>
                        <a:pt x="6738" y="42387"/>
                        <a:pt x="20999" y="47165"/>
                        <a:pt x="33667" y="49606"/>
                      </a:cubicBezTo>
                      <a:cubicBezTo>
                        <a:pt x="41063" y="51022"/>
                        <a:pt x="48565" y="51942"/>
                        <a:pt x="56103" y="52331"/>
                      </a:cubicBezTo>
                      <a:cubicBezTo>
                        <a:pt x="63569" y="52720"/>
                        <a:pt x="71248" y="52013"/>
                        <a:pt x="78609" y="53428"/>
                      </a:cubicBezTo>
                      <a:cubicBezTo>
                        <a:pt x="90605" y="55764"/>
                        <a:pt x="98602" y="66061"/>
                        <a:pt x="98213" y="78305"/>
                      </a:cubicBezTo>
                      <a:cubicBezTo>
                        <a:pt x="97789" y="91929"/>
                        <a:pt x="85722" y="102085"/>
                        <a:pt x="72982" y="104244"/>
                      </a:cubicBezTo>
                      <a:cubicBezTo>
                        <a:pt x="68913" y="104916"/>
                        <a:pt x="70647" y="111109"/>
                        <a:pt x="74681" y="110437"/>
                      </a:cubicBezTo>
                      <a:cubicBezTo>
                        <a:pt x="86182" y="108490"/>
                        <a:pt x="96904" y="100918"/>
                        <a:pt x="101787" y="90195"/>
                      </a:cubicBezTo>
                      <a:cubicBezTo>
                        <a:pt x="106458" y="80075"/>
                        <a:pt x="105255" y="67866"/>
                        <a:pt x="98709" y="588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19" name="Google Shape;2219;p33"/>
                <p:cNvGrpSpPr/>
                <p:nvPr/>
              </p:nvGrpSpPr>
              <p:grpSpPr>
                <a:xfrm>
                  <a:off x="7680028" y="2715589"/>
                  <a:ext cx="100499" cy="68234"/>
                  <a:chOff x="7680028" y="2715589"/>
                  <a:chExt cx="100499" cy="68234"/>
                </a:xfrm>
              </p:grpSpPr>
              <p:sp>
                <p:nvSpPr>
                  <p:cNvPr id="2220" name="Google Shape;2220;p33"/>
                  <p:cNvSpPr/>
                  <p:nvPr/>
                </p:nvSpPr>
                <p:spPr>
                  <a:xfrm>
                    <a:off x="7680028" y="2715589"/>
                    <a:ext cx="100499" cy="68234"/>
                  </a:xfrm>
                  <a:custGeom>
                    <a:rect b="b" l="l" r="r" t="t"/>
                    <a:pathLst>
                      <a:path extrusionOk="0" h="68234" w="100499">
                        <a:moveTo>
                          <a:pt x="100499" y="11934"/>
                        </a:moveTo>
                        <a:lnTo>
                          <a:pt x="100499" y="68235"/>
                        </a:lnTo>
                        <a:lnTo>
                          <a:pt x="0" y="64731"/>
                        </a:lnTo>
                        <a:lnTo>
                          <a:pt x="672" y="30477"/>
                        </a:lnTo>
                        <a:lnTo>
                          <a:pt x="991" y="15331"/>
                        </a:lnTo>
                        <a:lnTo>
                          <a:pt x="1132" y="8289"/>
                        </a:lnTo>
                        <a:cubicBezTo>
                          <a:pt x="1238" y="3547"/>
                          <a:pt x="5202" y="-204"/>
                          <a:pt x="9979" y="9"/>
                        </a:cubicBezTo>
                        <a:lnTo>
                          <a:pt x="92395" y="3441"/>
                        </a:lnTo>
                        <a:cubicBezTo>
                          <a:pt x="96925" y="3653"/>
                          <a:pt x="100499" y="7404"/>
                          <a:pt x="100499" y="1193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1" name="Google Shape;2221;p33"/>
                  <p:cNvSpPr/>
                  <p:nvPr/>
                </p:nvSpPr>
                <p:spPr>
                  <a:xfrm>
                    <a:off x="7680735" y="2730956"/>
                    <a:ext cx="55990" cy="15711"/>
                  </a:xfrm>
                  <a:custGeom>
                    <a:rect b="b" l="l" r="r" t="t"/>
                    <a:pathLst>
                      <a:path extrusionOk="0" h="15711" w="55990">
                        <a:moveTo>
                          <a:pt x="55982" y="9484"/>
                        </a:moveTo>
                        <a:cubicBezTo>
                          <a:pt x="55805" y="12987"/>
                          <a:pt x="52904" y="15712"/>
                          <a:pt x="49436" y="15712"/>
                        </a:cubicBezTo>
                        <a:lnTo>
                          <a:pt x="49365" y="15712"/>
                        </a:lnTo>
                        <a:lnTo>
                          <a:pt x="0" y="15146"/>
                        </a:lnTo>
                        <a:lnTo>
                          <a:pt x="319" y="0"/>
                        </a:lnTo>
                        <a:lnTo>
                          <a:pt x="49790" y="2619"/>
                        </a:lnTo>
                        <a:cubicBezTo>
                          <a:pt x="53364" y="2760"/>
                          <a:pt x="56159" y="5839"/>
                          <a:pt x="55982" y="948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2" name="Google Shape;2222;p33"/>
                  <p:cNvSpPr/>
                  <p:nvPr/>
                </p:nvSpPr>
                <p:spPr>
                  <a:xfrm>
                    <a:off x="7724956" y="2736618"/>
                    <a:ext cx="6807" cy="7077"/>
                  </a:xfrm>
                  <a:custGeom>
                    <a:rect b="b" l="l" r="r" t="t"/>
                    <a:pathLst>
                      <a:path extrusionOk="0" h="7077" w="6807">
                        <a:moveTo>
                          <a:pt x="3411" y="0"/>
                        </a:moveTo>
                        <a:cubicBezTo>
                          <a:pt x="-1119" y="0"/>
                          <a:pt x="-1155" y="7077"/>
                          <a:pt x="3411" y="7077"/>
                        </a:cubicBezTo>
                        <a:cubicBezTo>
                          <a:pt x="7940" y="7077"/>
                          <a:pt x="7940" y="0"/>
                          <a:pt x="34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3" name="Google Shape;2223;p33"/>
                  <p:cNvSpPr/>
                  <p:nvPr/>
                </p:nvSpPr>
                <p:spPr>
                  <a:xfrm rot="-5339846">
                    <a:off x="7752962" y="2741211"/>
                    <a:ext cx="3149" cy="35072"/>
                  </a:xfrm>
                  <a:custGeom>
                    <a:rect b="b" l="l" r="r" t="t"/>
                    <a:pathLst>
                      <a:path extrusionOk="0" h="35067" w="3149">
                        <a:moveTo>
                          <a:pt x="0" y="0"/>
                        </a:moveTo>
                        <a:lnTo>
                          <a:pt x="3149" y="0"/>
                        </a:lnTo>
                        <a:lnTo>
                          <a:pt x="3149" y="35068"/>
                        </a:lnTo>
                        <a:lnTo>
                          <a:pt x="0" y="3506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4" name="Google Shape;2224;p33"/>
                  <p:cNvSpPr/>
                  <p:nvPr/>
                </p:nvSpPr>
                <p:spPr>
                  <a:xfrm rot="-5339846">
                    <a:off x="7752886" y="2747351"/>
                    <a:ext cx="3149" cy="35072"/>
                  </a:xfrm>
                  <a:custGeom>
                    <a:rect b="b" l="l" r="r" t="t"/>
                    <a:pathLst>
                      <a:path extrusionOk="0" h="35067" w="3149">
                        <a:moveTo>
                          <a:pt x="0" y="0"/>
                        </a:moveTo>
                        <a:lnTo>
                          <a:pt x="3149" y="0"/>
                        </a:lnTo>
                        <a:lnTo>
                          <a:pt x="3149" y="35068"/>
                        </a:lnTo>
                        <a:lnTo>
                          <a:pt x="0" y="3506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5" name="Google Shape;2225;p33"/>
                  <p:cNvSpPr/>
                  <p:nvPr/>
                </p:nvSpPr>
                <p:spPr>
                  <a:xfrm rot="-5339846">
                    <a:off x="7752875" y="2753519"/>
                    <a:ext cx="3149" cy="35072"/>
                  </a:xfrm>
                  <a:custGeom>
                    <a:rect b="b" l="l" r="r" t="t"/>
                    <a:pathLst>
                      <a:path extrusionOk="0" h="35067" w="3149">
                        <a:moveTo>
                          <a:pt x="0" y="0"/>
                        </a:moveTo>
                        <a:lnTo>
                          <a:pt x="3149" y="0"/>
                        </a:lnTo>
                        <a:lnTo>
                          <a:pt x="3149" y="35068"/>
                        </a:lnTo>
                        <a:lnTo>
                          <a:pt x="0" y="3506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26" name="Google Shape;2226;p33"/>
                <p:cNvSpPr/>
                <p:nvPr/>
              </p:nvSpPr>
              <p:spPr>
                <a:xfrm>
                  <a:off x="7709399" y="2632438"/>
                  <a:ext cx="15074" cy="15251"/>
                </a:xfrm>
                <a:custGeom>
                  <a:rect b="b" l="l" r="r" t="t"/>
                  <a:pathLst>
                    <a:path extrusionOk="0" h="15251" w="15074">
                      <a:moveTo>
                        <a:pt x="6440" y="0"/>
                      </a:moveTo>
                      <a:lnTo>
                        <a:pt x="0" y="7643"/>
                      </a:lnTo>
                      <a:lnTo>
                        <a:pt x="6440" y="15252"/>
                      </a:lnTo>
                      <a:lnTo>
                        <a:pt x="15074" y="10014"/>
                      </a:lnTo>
                      <a:cubicBezTo>
                        <a:pt x="14261" y="6334"/>
                        <a:pt x="6440" y="0"/>
                        <a:pt x="64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7" name="Google Shape;2227;p33"/>
                <p:cNvSpPr/>
                <p:nvPr/>
              </p:nvSpPr>
              <p:spPr>
                <a:xfrm>
                  <a:off x="7701757" y="2660926"/>
                  <a:ext cx="7499" cy="4067"/>
                </a:xfrm>
                <a:custGeom>
                  <a:rect b="b" l="l" r="r" t="t"/>
                  <a:pathLst>
                    <a:path extrusionOk="0" h="4067" w="7499">
                      <a:moveTo>
                        <a:pt x="1591" y="4068"/>
                      </a:moveTo>
                      <a:cubicBezTo>
                        <a:pt x="848" y="4068"/>
                        <a:pt x="211" y="3573"/>
                        <a:pt x="34" y="2830"/>
                      </a:cubicBezTo>
                      <a:cubicBezTo>
                        <a:pt x="-143" y="1980"/>
                        <a:pt x="388" y="1131"/>
                        <a:pt x="1237" y="954"/>
                      </a:cubicBezTo>
                      <a:lnTo>
                        <a:pt x="5590" y="34"/>
                      </a:lnTo>
                      <a:cubicBezTo>
                        <a:pt x="6510" y="-143"/>
                        <a:pt x="7288" y="388"/>
                        <a:pt x="7465" y="1237"/>
                      </a:cubicBezTo>
                      <a:cubicBezTo>
                        <a:pt x="7642" y="2086"/>
                        <a:pt x="7111" y="2936"/>
                        <a:pt x="6262" y="3113"/>
                      </a:cubicBezTo>
                      <a:lnTo>
                        <a:pt x="1910" y="4033"/>
                      </a:lnTo>
                      <a:cubicBezTo>
                        <a:pt x="1803" y="4033"/>
                        <a:pt x="1697" y="4068"/>
                        <a:pt x="1591" y="406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8" name="Google Shape;2228;p33"/>
                <p:cNvSpPr/>
                <p:nvPr/>
              </p:nvSpPr>
              <p:spPr>
                <a:xfrm>
                  <a:off x="7703345" y="2664835"/>
                  <a:ext cx="7046" cy="4971"/>
                </a:xfrm>
                <a:custGeom>
                  <a:rect b="b" l="l" r="r" t="t"/>
                  <a:pathLst>
                    <a:path extrusionOk="0" h="4971" w="7046">
                      <a:moveTo>
                        <a:pt x="1559" y="4972"/>
                      </a:moveTo>
                      <a:cubicBezTo>
                        <a:pt x="958" y="4972"/>
                        <a:pt x="391" y="4653"/>
                        <a:pt x="144" y="4087"/>
                      </a:cubicBezTo>
                      <a:cubicBezTo>
                        <a:pt x="-210" y="3309"/>
                        <a:pt x="108" y="2353"/>
                        <a:pt x="887" y="1999"/>
                      </a:cubicBezTo>
                      <a:lnTo>
                        <a:pt x="4779" y="159"/>
                      </a:lnTo>
                      <a:cubicBezTo>
                        <a:pt x="5594" y="-230"/>
                        <a:pt x="6514" y="124"/>
                        <a:pt x="6903" y="902"/>
                      </a:cubicBezTo>
                      <a:cubicBezTo>
                        <a:pt x="7257" y="1681"/>
                        <a:pt x="6938" y="2636"/>
                        <a:pt x="6159" y="2990"/>
                      </a:cubicBezTo>
                      <a:lnTo>
                        <a:pt x="2267" y="4830"/>
                      </a:lnTo>
                      <a:cubicBezTo>
                        <a:pt x="2019" y="4901"/>
                        <a:pt x="1807" y="4972"/>
                        <a:pt x="1559" y="49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33"/>
                <p:cNvSpPr/>
                <p:nvPr/>
              </p:nvSpPr>
              <p:spPr>
                <a:xfrm>
                  <a:off x="7721300" y="2677815"/>
                  <a:ext cx="5180" cy="7208"/>
                </a:xfrm>
                <a:custGeom>
                  <a:rect b="b" l="l" r="r" t="t"/>
                  <a:pathLst>
                    <a:path extrusionOk="0" h="7208" w="5180">
                      <a:moveTo>
                        <a:pt x="1582" y="7208"/>
                      </a:moveTo>
                      <a:cubicBezTo>
                        <a:pt x="1334" y="7208"/>
                        <a:pt x="1086" y="7137"/>
                        <a:pt x="874" y="7031"/>
                      </a:cubicBezTo>
                      <a:cubicBezTo>
                        <a:pt x="95" y="6642"/>
                        <a:pt x="-223" y="5687"/>
                        <a:pt x="166" y="4908"/>
                      </a:cubicBezTo>
                      <a:lnTo>
                        <a:pt x="2183" y="874"/>
                      </a:lnTo>
                      <a:cubicBezTo>
                        <a:pt x="2573" y="95"/>
                        <a:pt x="3528" y="-223"/>
                        <a:pt x="4307" y="166"/>
                      </a:cubicBezTo>
                      <a:cubicBezTo>
                        <a:pt x="5085" y="555"/>
                        <a:pt x="5403" y="1511"/>
                        <a:pt x="5014" y="2289"/>
                      </a:cubicBezTo>
                      <a:lnTo>
                        <a:pt x="2997" y="6324"/>
                      </a:lnTo>
                      <a:cubicBezTo>
                        <a:pt x="2714" y="6890"/>
                        <a:pt x="2183" y="7208"/>
                        <a:pt x="1582" y="72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33"/>
                <p:cNvSpPr/>
                <p:nvPr/>
              </p:nvSpPr>
              <p:spPr>
                <a:xfrm>
                  <a:off x="7750372" y="2683355"/>
                  <a:ext cx="3371" cy="7365"/>
                </a:xfrm>
                <a:custGeom>
                  <a:rect b="b" l="l" r="r" t="t"/>
                  <a:pathLst>
                    <a:path extrusionOk="0" h="7365" w="3371">
                      <a:moveTo>
                        <a:pt x="1562" y="7366"/>
                      </a:moveTo>
                      <a:cubicBezTo>
                        <a:pt x="1527" y="7366"/>
                        <a:pt x="1527" y="7366"/>
                        <a:pt x="1492" y="7366"/>
                      </a:cubicBezTo>
                      <a:cubicBezTo>
                        <a:pt x="607" y="7330"/>
                        <a:pt x="-66" y="6587"/>
                        <a:pt x="5" y="5703"/>
                      </a:cubicBezTo>
                      <a:lnTo>
                        <a:pt x="217" y="1492"/>
                      </a:lnTo>
                      <a:cubicBezTo>
                        <a:pt x="253" y="607"/>
                        <a:pt x="925" y="-66"/>
                        <a:pt x="1881" y="5"/>
                      </a:cubicBezTo>
                      <a:cubicBezTo>
                        <a:pt x="2765" y="41"/>
                        <a:pt x="3438" y="784"/>
                        <a:pt x="3367" y="1668"/>
                      </a:cubicBezTo>
                      <a:lnTo>
                        <a:pt x="3155" y="5879"/>
                      </a:lnTo>
                      <a:cubicBezTo>
                        <a:pt x="3119" y="6693"/>
                        <a:pt x="2411" y="7366"/>
                        <a:pt x="1562" y="736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1" name="Google Shape;2231;p33"/>
                <p:cNvSpPr/>
                <p:nvPr/>
              </p:nvSpPr>
              <p:spPr>
                <a:xfrm>
                  <a:off x="7784983" y="2687087"/>
                  <a:ext cx="4994" cy="7065"/>
                </a:xfrm>
                <a:custGeom>
                  <a:rect b="b" l="l" r="r" t="t"/>
                  <a:pathLst>
                    <a:path extrusionOk="0" h="7065" w="4994">
                      <a:moveTo>
                        <a:pt x="1559" y="7066"/>
                      </a:moveTo>
                      <a:cubicBezTo>
                        <a:pt x="1312" y="7066"/>
                        <a:pt x="1099" y="7030"/>
                        <a:pt x="887" y="6924"/>
                      </a:cubicBezTo>
                      <a:cubicBezTo>
                        <a:pt x="108" y="6535"/>
                        <a:pt x="-210" y="5615"/>
                        <a:pt x="144" y="4801"/>
                      </a:cubicBezTo>
                      <a:lnTo>
                        <a:pt x="1984" y="908"/>
                      </a:lnTo>
                      <a:cubicBezTo>
                        <a:pt x="2373" y="94"/>
                        <a:pt x="3293" y="-224"/>
                        <a:pt x="4107" y="165"/>
                      </a:cubicBezTo>
                      <a:cubicBezTo>
                        <a:pt x="4886" y="554"/>
                        <a:pt x="5204" y="1475"/>
                        <a:pt x="4851" y="2288"/>
                      </a:cubicBezTo>
                      <a:lnTo>
                        <a:pt x="3010" y="6181"/>
                      </a:lnTo>
                      <a:cubicBezTo>
                        <a:pt x="2692" y="6747"/>
                        <a:pt x="2126" y="7066"/>
                        <a:pt x="1559" y="706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2" name="Google Shape;2232;p33"/>
                <p:cNvSpPr/>
                <p:nvPr/>
              </p:nvSpPr>
              <p:spPr>
                <a:xfrm>
                  <a:off x="7788000" y="2688675"/>
                  <a:ext cx="5153" cy="6681"/>
                </a:xfrm>
                <a:custGeom>
                  <a:rect b="b" l="l" r="r" t="t"/>
                  <a:pathLst>
                    <a:path extrusionOk="0" h="6681" w="5153">
                      <a:moveTo>
                        <a:pt x="1586" y="6682"/>
                      </a:moveTo>
                      <a:cubicBezTo>
                        <a:pt x="1338" y="6682"/>
                        <a:pt x="1055" y="6611"/>
                        <a:pt x="808" y="6469"/>
                      </a:cubicBezTo>
                      <a:cubicBezTo>
                        <a:pt x="29" y="6045"/>
                        <a:pt x="-219" y="5089"/>
                        <a:pt x="206" y="4311"/>
                      </a:cubicBezTo>
                      <a:lnTo>
                        <a:pt x="2188" y="808"/>
                      </a:lnTo>
                      <a:cubicBezTo>
                        <a:pt x="2612" y="29"/>
                        <a:pt x="3603" y="-219"/>
                        <a:pt x="4346" y="206"/>
                      </a:cubicBezTo>
                      <a:cubicBezTo>
                        <a:pt x="5125" y="630"/>
                        <a:pt x="5373" y="1586"/>
                        <a:pt x="4948" y="2365"/>
                      </a:cubicBezTo>
                      <a:lnTo>
                        <a:pt x="2966" y="5868"/>
                      </a:lnTo>
                      <a:cubicBezTo>
                        <a:pt x="2683" y="6399"/>
                        <a:pt x="2117" y="6682"/>
                        <a:pt x="1586" y="66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3" name="Google Shape;2233;p33"/>
                <p:cNvSpPr/>
                <p:nvPr/>
              </p:nvSpPr>
              <p:spPr>
                <a:xfrm>
                  <a:off x="7799002" y="2721369"/>
                  <a:ext cx="7282" cy="4455"/>
                </a:xfrm>
                <a:custGeom>
                  <a:rect b="b" l="l" r="r" t="t"/>
                  <a:pathLst>
                    <a:path extrusionOk="0" h="4455" w="7282">
                      <a:moveTo>
                        <a:pt x="5729" y="4455"/>
                      </a:moveTo>
                      <a:cubicBezTo>
                        <a:pt x="5587" y="4455"/>
                        <a:pt x="5411" y="4420"/>
                        <a:pt x="5234" y="4384"/>
                      </a:cubicBezTo>
                      <a:lnTo>
                        <a:pt x="1094" y="3075"/>
                      </a:lnTo>
                      <a:cubicBezTo>
                        <a:pt x="279" y="2827"/>
                        <a:pt x="-181" y="1943"/>
                        <a:pt x="67" y="1093"/>
                      </a:cubicBezTo>
                      <a:cubicBezTo>
                        <a:pt x="315" y="279"/>
                        <a:pt x="1164" y="-181"/>
                        <a:pt x="2049" y="67"/>
                      </a:cubicBezTo>
                      <a:lnTo>
                        <a:pt x="6189" y="1376"/>
                      </a:lnTo>
                      <a:cubicBezTo>
                        <a:pt x="7003" y="1624"/>
                        <a:pt x="7463" y="2509"/>
                        <a:pt x="7215" y="3358"/>
                      </a:cubicBezTo>
                      <a:cubicBezTo>
                        <a:pt x="7003" y="4030"/>
                        <a:pt x="6402" y="4455"/>
                        <a:pt x="5729" y="44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4" name="Google Shape;2234;p33"/>
                <p:cNvSpPr/>
                <p:nvPr/>
              </p:nvSpPr>
              <p:spPr>
                <a:xfrm>
                  <a:off x="7788459" y="2736456"/>
                  <a:ext cx="5261" cy="6566"/>
                </a:xfrm>
                <a:custGeom>
                  <a:rect b="b" l="l" r="r" t="t"/>
                  <a:pathLst>
                    <a:path extrusionOk="0" h="6566" w="5261">
                      <a:moveTo>
                        <a:pt x="3710" y="6567"/>
                      </a:moveTo>
                      <a:cubicBezTo>
                        <a:pt x="3179" y="6567"/>
                        <a:pt x="2649" y="6319"/>
                        <a:pt x="2365" y="5823"/>
                      </a:cubicBezTo>
                      <a:lnTo>
                        <a:pt x="242" y="2391"/>
                      </a:lnTo>
                      <a:cubicBezTo>
                        <a:pt x="-218" y="1648"/>
                        <a:pt x="-5" y="692"/>
                        <a:pt x="737" y="232"/>
                      </a:cubicBezTo>
                      <a:cubicBezTo>
                        <a:pt x="1480" y="-228"/>
                        <a:pt x="2471" y="20"/>
                        <a:pt x="2896" y="763"/>
                      </a:cubicBezTo>
                      <a:lnTo>
                        <a:pt x="5019" y="4195"/>
                      </a:lnTo>
                      <a:cubicBezTo>
                        <a:pt x="5479" y="4939"/>
                        <a:pt x="5267" y="5894"/>
                        <a:pt x="4524" y="6354"/>
                      </a:cubicBezTo>
                      <a:cubicBezTo>
                        <a:pt x="4312" y="6496"/>
                        <a:pt x="3993" y="6567"/>
                        <a:pt x="3710" y="656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35" name="Google Shape;2235;p33"/>
              <p:cNvSpPr/>
              <p:nvPr/>
            </p:nvSpPr>
            <p:spPr>
              <a:xfrm>
                <a:off x="7653346" y="2455539"/>
                <a:ext cx="300931" cy="345907"/>
              </a:xfrm>
              <a:custGeom>
                <a:rect b="b" l="l" r="r" t="t"/>
                <a:pathLst>
                  <a:path extrusionOk="0" h="345907" w="300931">
                    <a:moveTo>
                      <a:pt x="298383" y="345908"/>
                    </a:moveTo>
                    <a:lnTo>
                      <a:pt x="294632" y="142822"/>
                    </a:lnTo>
                    <a:cubicBezTo>
                      <a:pt x="293181" y="65466"/>
                      <a:pt x="229095" y="2548"/>
                      <a:pt x="151739" y="2548"/>
                    </a:cubicBezTo>
                    <a:cubicBezTo>
                      <a:pt x="74136" y="2548"/>
                      <a:pt x="11395" y="63307"/>
                      <a:pt x="8918" y="140876"/>
                    </a:cubicBezTo>
                    <a:lnTo>
                      <a:pt x="2583" y="339008"/>
                    </a:lnTo>
                    <a:lnTo>
                      <a:pt x="0" y="338937"/>
                    </a:lnTo>
                    <a:lnTo>
                      <a:pt x="6334" y="140805"/>
                    </a:lnTo>
                    <a:cubicBezTo>
                      <a:pt x="7537" y="102835"/>
                      <a:pt x="23249" y="67377"/>
                      <a:pt x="50533" y="40978"/>
                    </a:cubicBezTo>
                    <a:cubicBezTo>
                      <a:pt x="77816" y="14544"/>
                      <a:pt x="113769" y="0"/>
                      <a:pt x="151739" y="0"/>
                    </a:cubicBezTo>
                    <a:cubicBezTo>
                      <a:pt x="190099" y="0"/>
                      <a:pt x="226265" y="14792"/>
                      <a:pt x="253654" y="41651"/>
                    </a:cubicBezTo>
                    <a:cubicBezTo>
                      <a:pt x="281008" y="68509"/>
                      <a:pt x="296472" y="104427"/>
                      <a:pt x="297180" y="142787"/>
                    </a:cubicBezTo>
                    <a:lnTo>
                      <a:pt x="300931" y="345873"/>
                    </a:lnTo>
                    <a:lnTo>
                      <a:pt x="298383" y="3459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33"/>
              <p:cNvSpPr/>
              <p:nvPr/>
            </p:nvSpPr>
            <p:spPr>
              <a:xfrm>
                <a:off x="7644322" y="2777843"/>
                <a:ext cx="317881" cy="18330"/>
              </a:xfrm>
              <a:custGeom>
                <a:rect b="b" l="l" r="r" t="t"/>
                <a:pathLst>
                  <a:path extrusionOk="0" h="18330" w="317881">
                    <a:moveTo>
                      <a:pt x="0" y="0"/>
                    </a:moveTo>
                    <a:lnTo>
                      <a:pt x="0" y="18330"/>
                    </a:lnTo>
                    <a:lnTo>
                      <a:pt x="317881" y="18330"/>
                    </a:lnTo>
                    <a:lnTo>
                      <a:pt x="317881" y="2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33"/>
              <p:cNvSpPr/>
              <p:nvPr/>
            </p:nvSpPr>
            <p:spPr>
              <a:xfrm>
                <a:off x="7631512" y="2793555"/>
                <a:ext cx="342156" cy="27531"/>
              </a:xfrm>
              <a:custGeom>
                <a:rect b="b" l="l" r="r" t="t"/>
                <a:pathLst>
                  <a:path extrusionOk="0" h="27531" w="342156">
                    <a:moveTo>
                      <a:pt x="0" y="27531"/>
                    </a:moveTo>
                    <a:lnTo>
                      <a:pt x="0" y="956"/>
                    </a:lnTo>
                    <a:lnTo>
                      <a:pt x="342157" y="0"/>
                    </a:lnTo>
                    <a:lnTo>
                      <a:pt x="342157" y="275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38" name="Google Shape;2238;p33"/>
              <p:cNvGrpSpPr/>
              <p:nvPr/>
            </p:nvGrpSpPr>
            <p:grpSpPr>
              <a:xfrm>
                <a:off x="7711725" y="2520943"/>
                <a:ext cx="206386" cy="196228"/>
                <a:chOff x="7711725" y="2520943"/>
                <a:chExt cx="206386" cy="196228"/>
              </a:xfrm>
            </p:grpSpPr>
            <p:sp>
              <p:nvSpPr>
                <p:cNvPr id="2239" name="Google Shape;2239;p33"/>
                <p:cNvSpPr/>
                <p:nvPr/>
              </p:nvSpPr>
              <p:spPr>
                <a:xfrm>
                  <a:off x="7711725" y="2520943"/>
                  <a:ext cx="206386" cy="196228"/>
                </a:xfrm>
                <a:custGeom>
                  <a:rect b="b" l="l" r="r" t="t"/>
                  <a:pathLst>
                    <a:path extrusionOk="0" h="196228" w="206386">
                      <a:moveTo>
                        <a:pt x="85646" y="127066"/>
                      </a:moveTo>
                      <a:cubicBezTo>
                        <a:pt x="79206" y="130498"/>
                        <a:pt x="71173" y="130817"/>
                        <a:pt x="64450" y="127880"/>
                      </a:cubicBezTo>
                      <a:cubicBezTo>
                        <a:pt x="57761" y="124943"/>
                        <a:pt x="52524" y="118821"/>
                        <a:pt x="50684" y="111743"/>
                      </a:cubicBezTo>
                      <a:cubicBezTo>
                        <a:pt x="38192" y="113690"/>
                        <a:pt x="24851" y="110505"/>
                        <a:pt x="15014" y="102543"/>
                      </a:cubicBezTo>
                      <a:cubicBezTo>
                        <a:pt x="5176" y="94581"/>
                        <a:pt x="-769" y="81841"/>
                        <a:pt x="80" y="69244"/>
                      </a:cubicBezTo>
                      <a:cubicBezTo>
                        <a:pt x="930" y="56646"/>
                        <a:pt x="8856" y="44579"/>
                        <a:pt x="20392" y="39377"/>
                      </a:cubicBezTo>
                      <a:cubicBezTo>
                        <a:pt x="23507" y="25611"/>
                        <a:pt x="30973" y="12730"/>
                        <a:pt x="43111" y="5512"/>
                      </a:cubicBezTo>
                      <a:cubicBezTo>
                        <a:pt x="55284" y="-1672"/>
                        <a:pt x="71668" y="-2167"/>
                        <a:pt x="83204" y="6007"/>
                      </a:cubicBezTo>
                      <a:cubicBezTo>
                        <a:pt x="85682" y="7776"/>
                        <a:pt x="91166" y="12624"/>
                        <a:pt x="91166" y="12624"/>
                      </a:cubicBezTo>
                      <a:cubicBezTo>
                        <a:pt x="91166" y="12624"/>
                        <a:pt x="97147" y="8484"/>
                        <a:pt x="99872" y="6892"/>
                      </a:cubicBezTo>
                      <a:cubicBezTo>
                        <a:pt x="113814" y="-1248"/>
                        <a:pt x="132039" y="-1460"/>
                        <a:pt x="146158" y="6290"/>
                      </a:cubicBezTo>
                      <a:cubicBezTo>
                        <a:pt x="160313" y="14040"/>
                        <a:pt x="169867" y="29539"/>
                        <a:pt x="170504" y="45676"/>
                      </a:cubicBezTo>
                      <a:cubicBezTo>
                        <a:pt x="178891" y="44225"/>
                        <a:pt x="187914" y="45570"/>
                        <a:pt x="194992" y="50311"/>
                      </a:cubicBezTo>
                      <a:cubicBezTo>
                        <a:pt x="202069" y="55053"/>
                        <a:pt x="206847" y="63405"/>
                        <a:pt x="206351" y="71898"/>
                      </a:cubicBezTo>
                      <a:cubicBezTo>
                        <a:pt x="205856" y="80390"/>
                        <a:pt x="199557" y="88494"/>
                        <a:pt x="191206" y="90157"/>
                      </a:cubicBezTo>
                      <a:cubicBezTo>
                        <a:pt x="198672" y="93342"/>
                        <a:pt x="202246" y="102861"/>
                        <a:pt x="199981" y="110682"/>
                      </a:cubicBezTo>
                      <a:cubicBezTo>
                        <a:pt x="197717" y="118502"/>
                        <a:pt x="190675" y="124306"/>
                        <a:pt x="182890" y="126641"/>
                      </a:cubicBezTo>
                      <a:cubicBezTo>
                        <a:pt x="175104" y="128941"/>
                        <a:pt x="166682" y="128163"/>
                        <a:pt x="158826" y="126040"/>
                      </a:cubicBezTo>
                      <a:cubicBezTo>
                        <a:pt x="160171" y="137717"/>
                        <a:pt x="164453" y="149041"/>
                        <a:pt x="171460" y="158419"/>
                      </a:cubicBezTo>
                      <a:cubicBezTo>
                        <a:pt x="173760" y="161497"/>
                        <a:pt x="172061" y="165921"/>
                        <a:pt x="168310" y="166699"/>
                      </a:cubicBezTo>
                      <a:cubicBezTo>
                        <a:pt x="168275" y="166699"/>
                        <a:pt x="168239" y="166699"/>
                        <a:pt x="168204" y="166735"/>
                      </a:cubicBezTo>
                      <a:cubicBezTo>
                        <a:pt x="166364" y="167124"/>
                        <a:pt x="164453" y="166487"/>
                        <a:pt x="163214" y="165071"/>
                      </a:cubicBezTo>
                      <a:cubicBezTo>
                        <a:pt x="154155" y="154809"/>
                        <a:pt x="145910" y="144052"/>
                        <a:pt x="138479" y="132551"/>
                      </a:cubicBezTo>
                      <a:lnTo>
                        <a:pt x="120962" y="193275"/>
                      </a:lnTo>
                      <a:cubicBezTo>
                        <a:pt x="120432" y="195150"/>
                        <a:pt x="118591" y="196389"/>
                        <a:pt x="116645" y="196212"/>
                      </a:cubicBezTo>
                      <a:lnTo>
                        <a:pt x="116645" y="196212"/>
                      </a:lnTo>
                      <a:cubicBezTo>
                        <a:pt x="114486" y="196000"/>
                        <a:pt x="112859" y="194195"/>
                        <a:pt x="112930" y="192001"/>
                      </a:cubicBezTo>
                      <a:lnTo>
                        <a:pt x="114451" y="133895"/>
                      </a:lnTo>
                      <a:cubicBezTo>
                        <a:pt x="109709" y="134674"/>
                        <a:pt x="104826" y="135099"/>
                        <a:pt x="100049" y="134462"/>
                      </a:cubicBezTo>
                      <a:cubicBezTo>
                        <a:pt x="95271" y="133825"/>
                        <a:pt x="88159" y="131171"/>
                        <a:pt x="85646" y="12706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0" name="Google Shape;2240;p33"/>
                <p:cNvSpPr/>
                <p:nvPr/>
              </p:nvSpPr>
              <p:spPr>
                <a:xfrm>
                  <a:off x="7760141" y="2603644"/>
                  <a:ext cx="8236" cy="28511"/>
                </a:xfrm>
                <a:custGeom>
                  <a:rect b="b" l="l" r="r" t="t"/>
                  <a:pathLst>
                    <a:path extrusionOk="0" h="28511" w="8236">
                      <a:moveTo>
                        <a:pt x="1737" y="28511"/>
                      </a:moveTo>
                      <a:cubicBezTo>
                        <a:pt x="923" y="28511"/>
                        <a:pt x="215" y="27874"/>
                        <a:pt x="179" y="27060"/>
                      </a:cubicBezTo>
                      <a:cubicBezTo>
                        <a:pt x="-599" y="18001"/>
                        <a:pt x="1170" y="8942"/>
                        <a:pt x="5240" y="874"/>
                      </a:cubicBezTo>
                      <a:cubicBezTo>
                        <a:pt x="5629" y="95"/>
                        <a:pt x="6585" y="-223"/>
                        <a:pt x="7363" y="166"/>
                      </a:cubicBezTo>
                      <a:cubicBezTo>
                        <a:pt x="8141" y="555"/>
                        <a:pt x="8460" y="1511"/>
                        <a:pt x="8071" y="2289"/>
                      </a:cubicBezTo>
                      <a:cubicBezTo>
                        <a:pt x="4284" y="9862"/>
                        <a:pt x="2621" y="18320"/>
                        <a:pt x="3364" y="26777"/>
                      </a:cubicBezTo>
                      <a:cubicBezTo>
                        <a:pt x="3435" y="27662"/>
                        <a:pt x="2798" y="28405"/>
                        <a:pt x="1914" y="28476"/>
                      </a:cubicBezTo>
                      <a:cubicBezTo>
                        <a:pt x="1843" y="28511"/>
                        <a:pt x="1807" y="28511"/>
                        <a:pt x="1737" y="285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1" name="Google Shape;2241;p33"/>
                <p:cNvSpPr/>
                <p:nvPr/>
              </p:nvSpPr>
              <p:spPr>
                <a:xfrm>
                  <a:off x="7789307" y="2534177"/>
                  <a:ext cx="13327" cy="21046"/>
                </a:xfrm>
                <a:custGeom>
                  <a:rect b="b" l="l" r="r" t="t"/>
                  <a:pathLst>
                    <a:path extrusionOk="0" h="21046" w="13327">
                      <a:moveTo>
                        <a:pt x="1588" y="21047"/>
                      </a:moveTo>
                      <a:cubicBezTo>
                        <a:pt x="1517" y="21047"/>
                        <a:pt x="1411" y="21047"/>
                        <a:pt x="1305" y="21011"/>
                      </a:cubicBezTo>
                      <a:cubicBezTo>
                        <a:pt x="456" y="20870"/>
                        <a:pt x="-146" y="20056"/>
                        <a:pt x="31" y="19171"/>
                      </a:cubicBezTo>
                      <a:cubicBezTo>
                        <a:pt x="1305" y="11881"/>
                        <a:pt x="5127" y="5193"/>
                        <a:pt x="10718" y="381"/>
                      </a:cubicBezTo>
                      <a:cubicBezTo>
                        <a:pt x="11355" y="-185"/>
                        <a:pt x="12346" y="-115"/>
                        <a:pt x="12947" y="558"/>
                      </a:cubicBezTo>
                      <a:cubicBezTo>
                        <a:pt x="13513" y="1230"/>
                        <a:pt x="13443" y="2221"/>
                        <a:pt x="12770" y="2787"/>
                      </a:cubicBezTo>
                      <a:cubicBezTo>
                        <a:pt x="7781" y="7069"/>
                        <a:pt x="4277" y="13262"/>
                        <a:pt x="3110" y="19737"/>
                      </a:cubicBezTo>
                      <a:cubicBezTo>
                        <a:pt x="3003" y="20516"/>
                        <a:pt x="2331" y="21047"/>
                        <a:pt x="1588" y="210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Google Shape;2242;p33"/>
                <p:cNvSpPr/>
                <p:nvPr/>
              </p:nvSpPr>
              <p:spPr>
                <a:xfrm>
                  <a:off x="7872322" y="2568211"/>
                  <a:ext cx="10366" cy="23815"/>
                </a:xfrm>
                <a:custGeom>
                  <a:rect b="b" l="l" r="r" t="t"/>
                  <a:pathLst>
                    <a:path extrusionOk="0" h="23815" w="10366">
                      <a:moveTo>
                        <a:pt x="1591" y="23815"/>
                      </a:moveTo>
                      <a:cubicBezTo>
                        <a:pt x="1237" y="23815"/>
                        <a:pt x="883" y="23709"/>
                        <a:pt x="600" y="23462"/>
                      </a:cubicBezTo>
                      <a:cubicBezTo>
                        <a:pt x="-73" y="22931"/>
                        <a:pt x="-214" y="21940"/>
                        <a:pt x="352" y="21232"/>
                      </a:cubicBezTo>
                      <a:cubicBezTo>
                        <a:pt x="4775" y="15676"/>
                        <a:pt x="7182" y="8705"/>
                        <a:pt x="7182" y="1592"/>
                      </a:cubicBezTo>
                      <a:cubicBezTo>
                        <a:pt x="7182" y="708"/>
                        <a:pt x="7889" y="0"/>
                        <a:pt x="8774" y="0"/>
                      </a:cubicBezTo>
                      <a:lnTo>
                        <a:pt x="8774" y="0"/>
                      </a:lnTo>
                      <a:cubicBezTo>
                        <a:pt x="9659" y="0"/>
                        <a:pt x="10331" y="708"/>
                        <a:pt x="10367" y="1592"/>
                      </a:cubicBezTo>
                      <a:cubicBezTo>
                        <a:pt x="10367" y="9413"/>
                        <a:pt x="7713" y="17057"/>
                        <a:pt x="2865" y="23178"/>
                      </a:cubicBezTo>
                      <a:cubicBezTo>
                        <a:pt x="2511" y="23603"/>
                        <a:pt x="2051" y="23815"/>
                        <a:pt x="1591" y="2381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Google Shape;2243;p33"/>
                <p:cNvSpPr/>
                <p:nvPr/>
              </p:nvSpPr>
              <p:spPr>
                <a:xfrm>
                  <a:off x="7866144" y="2623500"/>
                  <a:ext cx="4973" cy="21324"/>
                </a:xfrm>
                <a:custGeom>
                  <a:rect b="b" l="l" r="r" t="t"/>
                  <a:pathLst>
                    <a:path extrusionOk="0" h="21324" w="4973">
                      <a:moveTo>
                        <a:pt x="2886" y="21324"/>
                      </a:moveTo>
                      <a:cubicBezTo>
                        <a:pt x="2214" y="21324"/>
                        <a:pt x="1612" y="20899"/>
                        <a:pt x="1364" y="20227"/>
                      </a:cubicBezTo>
                      <a:cubicBezTo>
                        <a:pt x="-617" y="13964"/>
                        <a:pt x="-440" y="7134"/>
                        <a:pt x="1895" y="1012"/>
                      </a:cubicBezTo>
                      <a:cubicBezTo>
                        <a:pt x="2214" y="198"/>
                        <a:pt x="3134" y="-191"/>
                        <a:pt x="3948" y="92"/>
                      </a:cubicBezTo>
                      <a:cubicBezTo>
                        <a:pt x="4761" y="410"/>
                        <a:pt x="5186" y="1330"/>
                        <a:pt x="4868" y="2144"/>
                      </a:cubicBezTo>
                      <a:cubicBezTo>
                        <a:pt x="2780" y="7594"/>
                        <a:pt x="2603" y="13680"/>
                        <a:pt x="4408" y="19272"/>
                      </a:cubicBezTo>
                      <a:cubicBezTo>
                        <a:pt x="4656" y="20085"/>
                        <a:pt x="4195" y="21006"/>
                        <a:pt x="3382" y="21253"/>
                      </a:cubicBezTo>
                      <a:cubicBezTo>
                        <a:pt x="3240" y="21289"/>
                        <a:pt x="3063" y="21324"/>
                        <a:pt x="2886" y="2132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4" name="Google Shape;2244;p33"/>
                <p:cNvSpPr/>
                <p:nvPr/>
              </p:nvSpPr>
              <p:spPr>
                <a:xfrm>
                  <a:off x="7759915" y="2588447"/>
                  <a:ext cx="19869" cy="21555"/>
                </a:xfrm>
                <a:custGeom>
                  <a:rect b="b" l="l" r="r" t="t"/>
                  <a:pathLst>
                    <a:path extrusionOk="0" h="21555" w="19869">
                      <a:moveTo>
                        <a:pt x="17674" y="21555"/>
                      </a:moveTo>
                      <a:cubicBezTo>
                        <a:pt x="12401" y="21555"/>
                        <a:pt x="7377" y="19503"/>
                        <a:pt x="4085" y="16000"/>
                      </a:cubicBezTo>
                      <a:cubicBezTo>
                        <a:pt x="228" y="11895"/>
                        <a:pt x="-1046" y="5879"/>
                        <a:pt x="901" y="996"/>
                      </a:cubicBezTo>
                      <a:cubicBezTo>
                        <a:pt x="1219" y="182"/>
                        <a:pt x="2139" y="-208"/>
                        <a:pt x="2953" y="111"/>
                      </a:cubicBezTo>
                      <a:cubicBezTo>
                        <a:pt x="3767" y="430"/>
                        <a:pt x="4156" y="1349"/>
                        <a:pt x="3838" y="2163"/>
                      </a:cubicBezTo>
                      <a:cubicBezTo>
                        <a:pt x="2387" y="5879"/>
                        <a:pt x="3413" y="10656"/>
                        <a:pt x="6421" y="13841"/>
                      </a:cubicBezTo>
                      <a:cubicBezTo>
                        <a:pt x="9217" y="16849"/>
                        <a:pt x="13640" y="18548"/>
                        <a:pt x="18240" y="18371"/>
                      </a:cubicBezTo>
                      <a:cubicBezTo>
                        <a:pt x="19019" y="18371"/>
                        <a:pt x="19833" y="19043"/>
                        <a:pt x="19868" y="19892"/>
                      </a:cubicBezTo>
                      <a:cubicBezTo>
                        <a:pt x="19903" y="20777"/>
                        <a:pt x="19196" y="21485"/>
                        <a:pt x="18346" y="21520"/>
                      </a:cubicBezTo>
                      <a:cubicBezTo>
                        <a:pt x="18099" y="21520"/>
                        <a:pt x="17886" y="21555"/>
                        <a:pt x="17674" y="215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5" name="Google Shape;2245;p33"/>
                <p:cNvSpPr/>
                <p:nvPr/>
              </p:nvSpPr>
              <p:spPr>
                <a:xfrm>
                  <a:off x="7778655" y="2552563"/>
                  <a:ext cx="25727" cy="9879"/>
                </a:xfrm>
                <a:custGeom>
                  <a:rect b="b" l="l" r="r" t="t"/>
                  <a:pathLst>
                    <a:path extrusionOk="0" h="9879" w="25727">
                      <a:moveTo>
                        <a:pt x="1588" y="9879"/>
                      </a:moveTo>
                      <a:cubicBezTo>
                        <a:pt x="1270" y="9879"/>
                        <a:pt x="987" y="9808"/>
                        <a:pt x="704" y="9632"/>
                      </a:cubicBezTo>
                      <a:cubicBezTo>
                        <a:pt x="-4" y="9136"/>
                        <a:pt x="-216" y="8181"/>
                        <a:pt x="244" y="7438"/>
                      </a:cubicBezTo>
                      <a:cubicBezTo>
                        <a:pt x="2863" y="3439"/>
                        <a:pt x="7286" y="714"/>
                        <a:pt x="12028" y="112"/>
                      </a:cubicBezTo>
                      <a:cubicBezTo>
                        <a:pt x="16805" y="-454"/>
                        <a:pt x="21724" y="1139"/>
                        <a:pt x="25227" y="4394"/>
                      </a:cubicBezTo>
                      <a:cubicBezTo>
                        <a:pt x="25864" y="4996"/>
                        <a:pt x="25899" y="5987"/>
                        <a:pt x="25298" y="6624"/>
                      </a:cubicBezTo>
                      <a:cubicBezTo>
                        <a:pt x="24732" y="7261"/>
                        <a:pt x="23705" y="7296"/>
                        <a:pt x="23069" y="6694"/>
                      </a:cubicBezTo>
                      <a:cubicBezTo>
                        <a:pt x="20237" y="4076"/>
                        <a:pt x="16168" y="2767"/>
                        <a:pt x="12417" y="3227"/>
                      </a:cubicBezTo>
                      <a:cubicBezTo>
                        <a:pt x="8560" y="3687"/>
                        <a:pt x="5021" y="5916"/>
                        <a:pt x="2898" y="9136"/>
                      </a:cubicBezTo>
                      <a:cubicBezTo>
                        <a:pt x="2615" y="9632"/>
                        <a:pt x="2119" y="9879"/>
                        <a:pt x="1588" y="98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6" name="Google Shape;2246;p33"/>
                <p:cNvSpPr/>
                <p:nvPr/>
              </p:nvSpPr>
              <p:spPr>
                <a:xfrm>
                  <a:off x="7863265" y="2587369"/>
                  <a:ext cx="15430" cy="13645"/>
                </a:xfrm>
                <a:custGeom>
                  <a:rect b="b" l="l" r="r" t="t"/>
                  <a:pathLst>
                    <a:path extrusionOk="0" h="13645" w="15430">
                      <a:moveTo>
                        <a:pt x="13833" y="13645"/>
                      </a:moveTo>
                      <a:cubicBezTo>
                        <a:pt x="13833" y="13645"/>
                        <a:pt x="13798" y="13645"/>
                        <a:pt x="13798" y="13645"/>
                      </a:cubicBezTo>
                      <a:cubicBezTo>
                        <a:pt x="12913" y="13610"/>
                        <a:pt x="12241" y="12902"/>
                        <a:pt x="12276" y="12017"/>
                      </a:cubicBezTo>
                      <a:cubicBezTo>
                        <a:pt x="12347" y="9434"/>
                        <a:pt x="11144" y="6815"/>
                        <a:pt x="9198" y="5188"/>
                      </a:cubicBezTo>
                      <a:cubicBezTo>
                        <a:pt x="7216" y="3524"/>
                        <a:pt x="4420" y="2852"/>
                        <a:pt x="1908" y="3347"/>
                      </a:cubicBezTo>
                      <a:cubicBezTo>
                        <a:pt x="1094" y="3560"/>
                        <a:pt x="209" y="2958"/>
                        <a:pt x="32" y="2109"/>
                      </a:cubicBezTo>
                      <a:cubicBezTo>
                        <a:pt x="-145" y="1260"/>
                        <a:pt x="422" y="410"/>
                        <a:pt x="1271" y="233"/>
                      </a:cubicBezTo>
                      <a:cubicBezTo>
                        <a:pt x="4810" y="-474"/>
                        <a:pt x="8490" y="446"/>
                        <a:pt x="11214" y="2746"/>
                      </a:cubicBezTo>
                      <a:cubicBezTo>
                        <a:pt x="13939" y="5046"/>
                        <a:pt x="15532" y="8514"/>
                        <a:pt x="15426" y="12088"/>
                      </a:cubicBezTo>
                      <a:cubicBezTo>
                        <a:pt x="15390" y="12973"/>
                        <a:pt x="14683" y="13645"/>
                        <a:pt x="13833" y="136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7" name="Google Shape;2247;p33"/>
                <p:cNvSpPr/>
                <p:nvPr/>
              </p:nvSpPr>
              <p:spPr>
                <a:xfrm>
                  <a:off x="7863760" y="2618508"/>
                  <a:ext cx="15035" cy="8232"/>
                </a:xfrm>
                <a:custGeom>
                  <a:rect b="b" l="l" r="r" t="t"/>
                  <a:pathLst>
                    <a:path extrusionOk="0" h="8232" w="15035">
                      <a:moveTo>
                        <a:pt x="8950" y="8233"/>
                      </a:moveTo>
                      <a:cubicBezTo>
                        <a:pt x="7924" y="8233"/>
                        <a:pt x="6933" y="8091"/>
                        <a:pt x="6013" y="7843"/>
                      </a:cubicBezTo>
                      <a:cubicBezTo>
                        <a:pt x="2934" y="6994"/>
                        <a:pt x="598" y="4659"/>
                        <a:pt x="32" y="1863"/>
                      </a:cubicBezTo>
                      <a:cubicBezTo>
                        <a:pt x="-145" y="1014"/>
                        <a:pt x="422" y="164"/>
                        <a:pt x="1271" y="23"/>
                      </a:cubicBezTo>
                      <a:cubicBezTo>
                        <a:pt x="2120" y="-119"/>
                        <a:pt x="2969" y="412"/>
                        <a:pt x="3146" y="1261"/>
                      </a:cubicBezTo>
                      <a:cubicBezTo>
                        <a:pt x="3465" y="2854"/>
                        <a:pt x="4951" y="4305"/>
                        <a:pt x="6862" y="4836"/>
                      </a:cubicBezTo>
                      <a:cubicBezTo>
                        <a:pt x="8560" y="5296"/>
                        <a:pt x="10613" y="5154"/>
                        <a:pt x="12984" y="4411"/>
                      </a:cubicBezTo>
                      <a:cubicBezTo>
                        <a:pt x="13798" y="4128"/>
                        <a:pt x="14682" y="4588"/>
                        <a:pt x="14966" y="5437"/>
                      </a:cubicBezTo>
                      <a:cubicBezTo>
                        <a:pt x="15213" y="6251"/>
                        <a:pt x="14789" y="7171"/>
                        <a:pt x="13939" y="7419"/>
                      </a:cubicBezTo>
                      <a:cubicBezTo>
                        <a:pt x="12170" y="7950"/>
                        <a:pt x="10507" y="8233"/>
                        <a:pt x="8950" y="823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Google Shape;2248;p33"/>
                <p:cNvSpPr/>
                <p:nvPr/>
              </p:nvSpPr>
              <p:spPr>
                <a:xfrm>
                  <a:off x="7796148" y="2631989"/>
                  <a:ext cx="9881" cy="16125"/>
                </a:xfrm>
                <a:custGeom>
                  <a:rect b="b" l="l" r="r" t="t"/>
                  <a:pathLst>
                    <a:path extrusionOk="0" h="16125" w="9881">
                      <a:moveTo>
                        <a:pt x="1577" y="16126"/>
                      </a:moveTo>
                      <a:cubicBezTo>
                        <a:pt x="1506" y="16126"/>
                        <a:pt x="1435" y="16126"/>
                        <a:pt x="1364" y="16126"/>
                      </a:cubicBezTo>
                      <a:cubicBezTo>
                        <a:pt x="515" y="16019"/>
                        <a:pt x="-122" y="15206"/>
                        <a:pt x="20" y="14356"/>
                      </a:cubicBezTo>
                      <a:cubicBezTo>
                        <a:pt x="692" y="9084"/>
                        <a:pt x="3346" y="4023"/>
                        <a:pt x="7239" y="414"/>
                      </a:cubicBezTo>
                      <a:cubicBezTo>
                        <a:pt x="7876" y="-188"/>
                        <a:pt x="8866" y="-117"/>
                        <a:pt x="9468" y="520"/>
                      </a:cubicBezTo>
                      <a:cubicBezTo>
                        <a:pt x="10070" y="1157"/>
                        <a:pt x="9999" y="2148"/>
                        <a:pt x="9362" y="2749"/>
                      </a:cubicBezTo>
                      <a:cubicBezTo>
                        <a:pt x="6000" y="5863"/>
                        <a:pt x="3735" y="10216"/>
                        <a:pt x="3134" y="14781"/>
                      </a:cubicBezTo>
                      <a:cubicBezTo>
                        <a:pt x="3063" y="15524"/>
                        <a:pt x="2355" y="16126"/>
                        <a:pt x="1577" y="161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9" name="Google Shape;2249;p33"/>
                <p:cNvSpPr/>
                <p:nvPr/>
              </p:nvSpPr>
              <p:spPr>
                <a:xfrm>
                  <a:off x="7802698" y="2622718"/>
                  <a:ext cx="10738" cy="17611"/>
                </a:xfrm>
                <a:custGeom>
                  <a:rect b="b" l="l" r="r" t="t"/>
                  <a:pathLst>
                    <a:path extrusionOk="0" h="17611" w="10738">
                      <a:moveTo>
                        <a:pt x="9181" y="17612"/>
                      </a:moveTo>
                      <a:cubicBezTo>
                        <a:pt x="9181" y="17612"/>
                        <a:pt x="9181" y="17612"/>
                        <a:pt x="9181" y="17612"/>
                      </a:cubicBezTo>
                      <a:cubicBezTo>
                        <a:pt x="5005" y="17576"/>
                        <a:pt x="1184" y="14533"/>
                        <a:pt x="228" y="10499"/>
                      </a:cubicBezTo>
                      <a:cubicBezTo>
                        <a:pt x="-727" y="6465"/>
                        <a:pt x="1396" y="2006"/>
                        <a:pt x="5112" y="166"/>
                      </a:cubicBezTo>
                      <a:cubicBezTo>
                        <a:pt x="5890" y="-223"/>
                        <a:pt x="6846" y="95"/>
                        <a:pt x="7235" y="874"/>
                      </a:cubicBezTo>
                      <a:cubicBezTo>
                        <a:pt x="7624" y="1652"/>
                        <a:pt x="7306" y="2608"/>
                        <a:pt x="6527" y="2997"/>
                      </a:cubicBezTo>
                      <a:cubicBezTo>
                        <a:pt x="4121" y="4200"/>
                        <a:pt x="2706" y="7173"/>
                        <a:pt x="3307" y="9791"/>
                      </a:cubicBezTo>
                      <a:cubicBezTo>
                        <a:pt x="3909" y="12410"/>
                        <a:pt x="6492" y="14462"/>
                        <a:pt x="9181" y="14462"/>
                      </a:cubicBezTo>
                      <a:cubicBezTo>
                        <a:pt x="10066" y="14462"/>
                        <a:pt x="10738" y="15170"/>
                        <a:pt x="10738" y="16055"/>
                      </a:cubicBezTo>
                      <a:cubicBezTo>
                        <a:pt x="10738" y="16904"/>
                        <a:pt x="10031" y="17612"/>
                        <a:pt x="9181" y="176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0" name="Google Shape;2250;p33"/>
                <p:cNvSpPr/>
                <p:nvPr/>
              </p:nvSpPr>
              <p:spPr>
                <a:xfrm>
                  <a:off x="7821067" y="2577645"/>
                  <a:ext cx="9935" cy="23050"/>
                </a:xfrm>
                <a:custGeom>
                  <a:rect b="b" l="l" r="r" t="t"/>
                  <a:pathLst>
                    <a:path extrusionOk="0" h="23050" w="9935">
                      <a:moveTo>
                        <a:pt x="8365" y="23051"/>
                      </a:moveTo>
                      <a:cubicBezTo>
                        <a:pt x="8223" y="23051"/>
                        <a:pt x="8117" y="23051"/>
                        <a:pt x="7975" y="23015"/>
                      </a:cubicBezTo>
                      <a:cubicBezTo>
                        <a:pt x="3340" y="21812"/>
                        <a:pt x="721" y="17212"/>
                        <a:pt x="155" y="13142"/>
                      </a:cubicBezTo>
                      <a:cubicBezTo>
                        <a:pt x="-411" y="8931"/>
                        <a:pt x="686" y="4826"/>
                        <a:pt x="1641" y="1181"/>
                      </a:cubicBezTo>
                      <a:cubicBezTo>
                        <a:pt x="1854" y="332"/>
                        <a:pt x="2738" y="-163"/>
                        <a:pt x="3587" y="49"/>
                      </a:cubicBezTo>
                      <a:cubicBezTo>
                        <a:pt x="4437" y="261"/>
                        <a:pt x="4932" y="1146"/>
                        <a:pt x="4685" y="1995"/>
                      </a:cubicBezTo>
                      <a:cubicBezTo>
                        <a:pt x="3800" y="5322"/>
                        <a:pt x="2774" y="9144"/>
                        <a:pt x="3269" y="12718"/>
                      </a:cubicBezTo>
                      <a:cubicBezTo>
                        <a:pt x="3658" y="15619"/>
                        <a:pt x="5534" y="19158"/>
                        <a:pt x="8754" y="19972"/>
                      </a:cubicBezTo>
                      <a:cubicBezTo>
                        <a:pt x="9603" y="20184"/>
                        <a:pt x="10099" y="21033"/>
                        <a:pt x="9886" y="21883"/>
                      </a:cubicBezTo>
                      <a:cubicBezTo>
                        <a:pt x="9709" y="22555"/>
                        <a:pt x="9073" y="23051"/>
                        <a:pt x="8365" y="2305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Google Shape;2251;p33"/>
                <p:cNvSpPr/>
                <p:nvPr/>
              </p:nvSpPr>
              <p:spPr>
                <a:xfrm>
                  <a:off x="7827174" y="2589938"/>
                  <a:ext cx="18249" cy="23426"/>
                </a:xfrm>
                <a:custGeom>
                  <a:rect b="b" l="l" r="r" t="t"/>
                  <a:pathLst>
                    <a:path extrusionOk="0" h="23426" w="18249">
                      <a:moveTo>
                        <a:pt x="4027" y="23426"/>
                      </a:moveTo>
                      <a:cubicBezTo>
                        <a:pt x="3531" y="23426"/>
                        <a:pt x="3071" y="23214"/>
                        <a:pt x="2753" y="22789"/>
                      </a:cubicBezTo>
                      <a:cubicBezTo>
                        <a:pt x="-680" y="18154"/>
                        <a:pt x="-927" y="11536"/>
                        <a:pt x="2151" y="6653"/>
                      </a:cubicBezTo>
                      <a:cubicBezTo>
                        <a:pt x="5230" y="1769"/>
                        <a:pt x="11246" y="-849"/>
                        <a:pt x="16979" y="248"/>
                      </a:cubicBezTo>
                      <a:cubicBezTo>
                        <a:pt x="17828" y="425"/>
                        <a:pt x="18394" y="1239"/>
                        <a:pt x="18217" y="2088"/>
                      </a:cubicBezTo>
                      <a:cubicBezTo>
                        <a:pt x="18040" y="2937"/>
                        <a:pt x="17261" y="3503"/>
                        <a:pt x="16377" y="3326"/>
                      </a:cubicBezTo>
                      <a:cubicBezTo>
                        <a:pt x="12060" y="2477"/>
                        <a:pt x="7212" y="4600"/>
                        <a:pt x="4841" y="8316"/>
                      </a:cubicBezTo>
                      <a:cubicBezTo>
                        <a:pt x="2470" y="12067"/>
                        <a:pt x="2682" y="17340"/>
                        <a:pt x="5301" y="20878"/>
                      </a:cubicBezTo>
                      <a:cubicBezTo>
                        <a:pt x="5832" y="21586"/>
                        <a:pt x="5655" y="22577"/>
                        <a:pt x="4982" y="23072"/>
                      </a:cubicBezTo>
                      <a:cubicBezTo>
                        <a:pt x="4699" y="23320"/>
                        <a:pt x="4381" y="23426"/>
                        <a:pt x="4027" y="234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2" name="Google Shape;2252;p33"/>
                <p:cNvSpPr/>
                <p:nvPr/>
              </p:nvSpPr>
              <p:spPr>
                <a:xfrm>
                  <a:off x="7732830" y="2553585"/>
                  <a:ext cx="22789" cy="7584"/>
                </a:xfrm>
                <a:custGeom>
                  <a:rect b="b" l="l" r="r" t="t"/>
                  <a:pathLst>
                    <a:path extrusionOk="0" h="7584" w="22789">
                      <a:moveTo>
                        <a:pt x="1587" y="7584"/>
                      </a:moveTo>
                      <a:cubicBezTo>
                        <a:pt x="1056" y="7584"/>
                        <a:pt x="525" y="7301"/>
                        <a:pt x="207" y="6805"/>
                      </a:cubicBezTo>
                      <a:cubicBezTo>
                        <a:pt x="-218" y="6062"/>
                        <a:pt x="30" y="5072"/>
                        <a:pt x="773" y="4647"/>
                      </a:cubicBezTo>
                      <a:cubicBezTo>
                        <a:pt x="6966" y="1037"/>
                        <a:pt x="14256" y="-520"/>
                        <a:pt x="21368" y="153"/>
                      </a:cubicBezTo>
                      <a:cubicBezTo>
                        <a:pt x="22253" y="224"/>
                        <a:pt x="22855" y="1002"/>
                        <a:pt x="22784" y="1887"/>
                      </a:cubicBezTo>
                      <a:cubicBezTo>
                        <a:pt x="22713" y="2736"/>
                        <a:pt x="22147" y="3408"/>
                        <a:pt x="21050" y="3302"/>
                      </a:cubicBezTo>
                      <a:cubicBezTo>
                        <a:pt x="14610" y="2665"/>
                        <a:pt x="7957" y="4116"/>
                        <a:pt x="2366" y="7372"/>
                      </a:cubicBezTo>
                      <a:cubicBezTo>
                        <a:pt x="2153" y="7513"/>
                        <a:pt x="1870" y="7584"/>
                        <a:pt x="1587" y="758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253" name="Google Shape;2253;p33"/>
          <p:cNvSpPr txBox="1"/>
          <p:nvPr/>
        </p:nvSpPr>
        <p:spPr>
          <a:xfrm>
            <a:off x="434375" y="1023725"/>
            <a:ext cx="25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4" name="Google Shape;2254;p33"/>
          <p:cNvSpPr txBox="1"/>
          <p:nvPr/>
        </p:nvSpPr>
        <p:spPr>
          <a:xfrm>
            <a:off x="6116200" y="3672450"/>
            <a:ext cx="25935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5" name="Google Shape;2255;p33"/>
          <p:cNvSpPr txBox="1"/>
          <p:nvPr/>
        </p:nvSpPr>
        <p:spPr>
          <a:xfrm>
            <a:off x="6116200" y="1023725"/>
            <a:ext cx="25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6" name="Google Shape;2256;p33"/>
          <p:cNvSpPr/>
          <p:nvPr/>
        </p:nvSpPr>
        <p:spPr>
          <a:xfrm>
            <a:off x="4188043" y="1144558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7" name="Google Shape;2257;p33"/>
          <p:cNvSpPr/>
          <p:nvPr/>
        </p:nvSpPr>
        <p:spPr>
          <a:xfrm>
            <a:off x="4188056" y="3829495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8" name="Google Shape;2258;p33"/>
          <p:cNvSpPr txBox="1"/>
          <p:nvPr/>
        </p:nvSpPr>
        <p:spPr>
          <a:xfrm>
            <a:off x="434375" y="2683529"/>
            <a:ext cx="25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9" name="Google Shape;2259;p33"/>
          <p:cNvSpPr/>
          <p:nvPr/>
        </p:nvSpPr>
        <p:spPr>
          <a:xfrm>
            <a:off x="452550" y="3086925"/>
            <a:ext cx="2556900" cy="338400"/>
          </a:xfrm>
          <a:prstGeom prst="rect">
            <a:avLst/>
          </a:prstGeom>
          <a:solidFill>
            <a:srgbClr val="B5CAC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0" name="Google Shape;2260;p33"/>
          <p:cNvSpPr/>
          <p:nvPr/>
        </p:nvSpPr>
        <p:spPr>
          <a:xfrm>
            <a:off x="452550" y="3086925"/>
            <a:ext cx="1595700" cy="3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1" name="Google Shape;2261;p33"/>
          <p:cNvSpPr txBox="1"/>
          <p:nvPr/>
        </p:nvSpPr>
        <p:spPr>
          <a:xfrm>
            <a:off x="6116200" y="2683529"/>
            <a:ext cx="259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2" name="Google Shape;2262;p33"/>
          <p:cNvSpPr/>
          <p:nvPr/>
        </p:nvSpPr>
        <p:spPr>
          <a:xfrm>
            <a:off x="6132850" y="3097588"/>
            <a:ext cx="2560200" cy="338400"/>
          </a:xfrm>
          <a:prstGeom prst="rect">
            <a:avLst/>
          </a:prstGeom>
          <a:solidFill>
            <a:srgbClr val="B5CACC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3" name="Google Shape;2263;p33"/>
          <p:cNvSpPr/>
          <p:nvPr/>
        </p:nvSpPr>
        <p:spPr>
          <a:xfrm>
            <a:off x="6132850" y="3097588"/>
            <a:ext cx="842100" cy="3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4" name="Google Shape;2264;p33"/>
          <p:cNvSpPr txBox="1"/>
          <p:nvPr/>
        </p:nvSpPr>
        <p:spPr>
          <a:xfrm>
            <a:off x="3831600" y="2683529"/>
            <a:ext cx="1444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AI System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65" name="Google Shape;2265;p33"/>
          <p:cNvCxnSpPr>
            <a:stCxn id="2258" idx="3"/>
            <a:endCxn id="2257" idx="2"/>
          </p:cNvCxnSpPr>
          <p:nvPr/>
        </p:nvCxnSpPr>
        <p:spPr>
          <a:xfrm>
            <a:off x="3027875" y="2852729"/>
            <a:ext cx="1160100" cy="1342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266" name="Google Shape;2266;p33"/>
          <p:cNvCxnSpPr>
            <a:stCxn id="2261" idx="1"/>
            <a:endCxn id="2256" idx="6"/>
          </p:cNvCxnSpPr>
          <p:nvPr/>
        </p:nvCxnSpPr>
        <p:spPr>
          <a:xfrm rot="10800000">
            <a:off x="4919500" y="1510229"/>
            <a:ext cx="1196700" cy="1342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267" name="Google Shape;2267;p33"/>
          <p:cNvSpPr txBox="1"/>
          <p:nvPr/>
        </p:nvSpPr>
        <p:spPr>
          <a:xfrm>
            <a:off x="434375" y="3672450"/>
            <a:ext cx="25935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68" name="Google Shape;2268;p33"/>
          <p:cNvCxnSpPr>
            <a:stCxn id="2256" idx="4"/>
            <a:endCxn id="2264" idx="0"/>
          </p:cNvCxnSpPr>
          <p:nvPr/>
        </p:nvCxnSpPr>
        <p:spPr>
          <a:xfrm>
            <a:off x="4553743" y="1875958"/>
            <a:ext cx="0" cy="8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33"/>
          <p:cNvCxnSpPr>
            <a:stCxn id="2264" idx="2"/>
            <a:endCxn id="2257" idx="0"/>
          </p:cNvCxnSpPr>
          <p:nvPr/>
        </p:nvCxnSpPr>
        <p:spPr>
          <a:xfrm>
            <a:off x="4553700" y="3021929"/>
            <a:ext cx="0" cy="8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0" name="Google Shape;2270;p33"/>
          <p:cNvGrpSpPr/>
          <p:nvPr/>
        </p:nvGrpSpPr>
        <p:grpSpPr>
          <a:xfrm>
            <a:off x="4325094" y="1343306"/>
            <a:ext cx="457299" cy="333903"/>
            <a:chOff x="4693359" y="2658199"/>
            <a:chExt cx="457299" cy="333903"/>
          </a:xfrm>
        </p:grpSpPr>
        <p:sp>
          <p:nvSpPr>
            <p:cNvPr id="2271" name="Google Shape;2271;p33"/>
            <p:cNvSpPr/>
            <p:nvPr/>
          </p:nvSpPr>
          <p:spPr>
            <a:xfrm>
              <a:off x="4693359" y="2658199"/>
              <a:ext cx="457157" cy="333903"/>
            </a:xfrm>
            <a:custGeom>
              <a:rect b="b" l="l" r="r" t="t"/>
              <a:pathLst>
                <a:path extrusionOk="0" h="408444" w="559214">
                  <a:moveTo>
                    <a:pt x="545561" y="65624"/>
                  </a:moveTo>
                  <a:lnTo>
                    <a:pt x="508722" y="65624"/>
                  </a:lnTo>
                  <a:cubicBezTo>
                    <a:pt x="501193" y="65624"/>
                    <a:pt x="495069" y="71748"/>
                    <a:pt x="495069" y="79277"/>
                  </a:cubicBezTo>
                  <a:lnTo>
                    <a:pt x="495069" y="117153"/>
                  </a:lnTo>
                  <a:cubicBezTo>
                    <a:pt x="495069" y="124681"/>
                    <a:pt x="501193" y="130805"/>
                    <a:pt x="508722" y="130805"/>
                  </a:cubicBezTo>
                  <a:lnTo>
                    <a:pt x="518412" y="130805"/>
                  </a:lnTo>
                  <a:lnTo>
                    <a:pt x="518412" y="172474"/>
                  </a:lnTo>
                  <a:lnTo>
                    <a:pt x="403910" y="172474"/>
                  </a:lnTo>
                  <a:lnTo>
                    <a:pt x="403910" y="140060"/>
                  </a:lnTo>
                  <a:lnTo>
                    <a:pt x="436864" y="140060"/>
                  </a:lnTo>
                  <a:cubicBezTo>
                    <a:pt x="444393" y="140060"/>
                    <a:pt x="450517" y="133936"/>
                    <a:pt x="450517" y="126407"/>
                  </a:cubicBezTo>
                  <a:lnTo>
                    <a:pt x="450517" y="65181"/>
                  </a:lnTo>
                  <a:lnTo>
                    <a:pt x="459920" y="65181"/>
                  </a:lnTo>
                  <a:cubicBezTo>
                    <a:pt x="467448" y="65181"/>
                    <a:pt x="473572" y="59057"/>
                    <a:pt x="473572" y="51528"/>
                  </a:cubicBezTo>
                  <a:lnTo>
                    <a:pt x="473572" y="13653"/>
                  </a:lnTo>
                  <a:cubicBezTo>
                    <a:pt x="473572" y="6125"/>
                    <a:pt x="467448" y="0"/>
                    <a:pt x="459920" y="0"/>
                  </a:cubicBezTo>
                  <a:lnTo>
                    <a:pt x="423080" y="0"/>
                  </a:lnTo>
                  <a:cubicBezTo>
                    <a:pt x="415552" y="0"/>
                    <a:pt x="409428" y="6125"/>
                    <a:pt x="409428" y="13653"/>
                  </a:cubicBezTo>
                  <a:lnTo>
                    <a:pt x="409428" y="51527"/>
                  </a:lnTo>
                  <a:cubicBezTo>
                    <a:pt x="409428" y="59056"/>
                    <a:pt x="415552" y="65180"/>
                    <a:pt x="423080" y="65180"/>
                  </a:cubicBezTo>
                  <a:lnTo>
                    <a:pt x="434134" y="65180"/>
                  </a:lnTo>
                  <a:lnTo>
                    <a:pt x="434134" y="123675"/>
                  </a:lnTo>
                  <a:lnTo>
                    <a:pt x="403910" y="123675"/>
                  </a:lnTo>
                  <a:lnTo>
                    <a:pt x="403910" y="91054"/>
                  </a:lnTo>
                  <a:cubicBezTo>
                    <a:pt x="403910" y="83526"/>
                    <a:pt x="397786" y="77402"/>
                    <a:pt x="390257" y="77402"/>
                  </a:cubicBezTo>
                  <a:lnTo>
                    <a:pt x="359732" y="77402"/>
                  </a:lnTo>
                  <a:lnTo>
                    <a:pt x="359732" y="40418"/>
                  </a:lnTo>
                  <a:cubicBezTo>
                    <a:pt x="359732" y="35894"/>
                    <a:pt x="356064" y="32227"/>
                    <a:pt x="351540" y="32227"/>
                  </a:cubicBezTo>
                  <a:cubicBezTo>
                    <a:pt x="347016" y="32227"/>
                    <a:pt x="343349" y="35894"/>
                    <a:pt x="343349" y="40418"/>
                  </a:cubicBezTo>
                  <a:lnTo>
                    <a:pt x="343349" y="77402"/>
                  </a:lnTo>
                  <a:lnTo>
                    <a:pt x="311777" y="77402"/>
                  </a:lnTo>
                  <a:lnTo>
                    <a:pt x="311777" y="40418"/>
                  </a:lnTo>
                  <a:cubicBezTo>
                    <a:pt x="311777" y="35894"/>
                    <a:pt x="308109" y="32227"/>
                    <a:pt x="303586" y="32227"/>
                  </a:cubicBezTo>
                  <a:cubicBezTo>
                    <a:pt x="299062" y="32227"/>
                    <a:pt x="295394" y="35894"/>
                    <a:pt x="295394" y="40418"/>
                  </a:cubicBezTo>
                  <a:lnTo>
                    <a:pt x="295394" y="77402"/>
                  </a:lnTo>
                  <a:lnTo>
                    <a:pt x="263822" y="77402"/>
                  </a:lnTo>
                  <a:lnTo>
                    <a:pt x="263822" y="40418"/>
                  </a:lnTo>
                  <a:cubicBezTo>
                    <a:pt x="263822" y="35894"/>
                    <a:pt x="260155" y="32227"/>
                    <a:pt x="255631" y="32227"/>
                  </a:cubicBezTo>
                  <a:cubicBezTo>
                    <a:pt x="251107" y="32227"/>
                    <a:pt x="247439" y="35894"/>
                    <a:pt x="247439" y="40418"/>
                  </a:cubicBezTo>
                  <a:lnTo>
                    <a:pt x="247439" y="77402"/>
                  </a:lnTo>
                  <a:lnTo>
                    <a:pt x="215868" y="77402"/>
                  </a:lnTo>
                  <a:lnTo>
                    <a:pt x="215868" y="40418"/>
                  </a:lnTo>
                  <a:cubicBezTo>
                    <a:pt x="215868" y="35894"/>
                    <a:pt x="212200" y="32227"/>
                    <a:pt x="207676" y="32227"/>
                  </a:cubicBezTo>
                  <a:cubicBezTo>
                    <a:pt x="203152" y="32227"/>
                    <a:pt x="199484" y="35894"/>
                    <a:pt x="199484" y="40418"/>
                  </a:cubicBezTo>
                  <a:lnTo>
                    <a:pt x="199484" y="77402"/>
                  </a:lnTo>
                  <a:lnTo>
                    <a:pt x="168959" y="77402"/>
                  </a:lnTo>
                  <a:cubicBezTo>
                    <a:pt x="161430" y="77402"/>
                    <a:pt x="155306" y="83526"/>
                    <a:pt x="155306" y="91054"/>
                  </a:cubicBezTo>
                  <a:lnTo>
                    <a:pt x="155306" y="123675"/>
                  </a:lnTo>
                  <a:lnTo>
                    <a:pt x="125083" y="123675"/>
                  </a:lnTo>
                  <a:lnTo>
                    <a:pt x="125083" y="65180"/>
                  </a:lnTo>
                  <a:lnTo>
                    <a:pt x="136136" y="65180"/>
                  </a:lnTo>
                  <a:cubicBezTo>
                    <a:pt x="143664" y="65180"/>
                    <a:pt x="149789" y="59056"/>
                    <a:pt x="149789" y="51527"/>
                  </a:cubicBezTo>
                  <a:lnTo>
                    <a:pt x="149789" y="13653"/>
                  </a:lnTo>
                  <a:cubicBezTo>
                    <a:pt x="149789" y="6125"/>
                    <a:pt x="143664" y="0"/>
                    <a:pt x="136136" y="0"/>
                  </a:cubicBezTo>
                  <a:lnTo>
                    <a:pt x="99294" y="0"/>
                  </a:lnTo>
                  <a:cubicBezTo>
                    <a:pt x="91766" y="0"/>
                    <a:pt x="85642" y="6125"/>
                    <a:pt x="85642" y="13653"/>
                  </a:cubicBezTo>
                  <a:lnTo>
                    <a:pt x="85642" y="51527"/>
                  </a:lnTo>
                  <a:cubicBezTo>
                    <a:pt x="85642" y="59056"/>
                    <a:pt x="91766" y="65180"/>
                    <a:pt x="99294" y="65180"/>
                  </a:cubicBezTo>
                  <a:lnTo>
                    <a:pt x="108697" y="65180"/>
                  </a:lnTo>
                  <a:lnTo>
                    <a:pt x="108697" y="126406"/>
                  </a:lnTo>
                  <a:cubicBezTo>
                    <a:pt x="108697" y="133935"/>
                    <a:pt x="114821" y="140059"/>
                    <a:pt x="122350" y="140059"/>
                  </a:cubicBezTo>
                  <a:lnTo>
                    <a:pt x="155304" y="140059"/>
                  </a:lnTo>
                  <a:lnTo>
                    <a:pt x="155304" y="172473"/>
                  </a:lnTo>
                  <a:lnTo>
                    <a:pt x="40803" y="172473"/>
                  </a:lnTo>
                  <a:lnTo>
                    <a:pt x="40803" y="130804"/>
                  </a:lnTo>
                  <a:lnTo>
                    <a:pt x="50493" y="130804"/>
                  </a:lnTo>
                  <a:cubicBezTo>
                    <a:pt x="58022" y="130804"/>
                    <a:pt x="64146" y="124680"/>
                    <a:pt x="64146" y="117152"/>
                  </a:cubicBezTo>
                  <a:lnTo>
                    <a:pt x="64146" y="79276"/>
                  </a:lnTo>
                  <a:cubicBezTo>
                    <a:pt x="64146" y="71747"/>
                    <a:pt x="58022" y="65623"/>
                    <a:pt x="50493" y="65623"/>
                  </a:cubicBezTo>
                  <a:lnTo>
                    <a:pt x="13653" y="65623"/>
                  </a:lnTo>
                  <a:cubicBezTo>
                    <a:pt x="6124" y="65623"/>
                    <a:pt x="0" y="71747"/>
                    <a:pt x="0" y="79276"/>
                  </a:cubicBezTo>
                  <a:lnTo>
                    <a:pt x="0" y="117152"/>
                  </a:lnTo>
                  <a:cubicBezTo>
                    <a:pt x="0" y="124680"/>
                    <a:pt x="6124" y="130804"/>
                    <a:pt x="13653" y="130804"/>
                  </a:cubicBezTo>
                  <a:lnTo>
                    <a:pt x="24420" y="130804"/>
                  </a:lnTo>
                  <a:lnTo>
                    <a:pt x="24420" y="175204"/>
                  </a:lnTo>
                  <a:cubicBezTo>
                    <a:pt x="24420" y="182732"/>
                    <a:pt x="30544" y="188856"/>
                    <a:pt x="38072" y="188856"/>
                  </a:cubicBezTo>
                  <a:lnTo>
                    <a:pt x="155305" y="188856"/>
                  </a:lnTo>
                  <a:lnTo>
                    <a:pt x="155305" y="217906"/>
                  </a:lnTo>
                  <a:lnTo>
                    <a:pt x="122328" y="217906"/>
                  </a:lnTo>
                  <a:cubicBezTo>
                    <a:pt x="117804" y="217906"/>
                    <a:pt x="114136" y="221574"/>
                    <a:pt x="114136" y="226098"/>
                  </a:cubicBezTo>
                  <a:cubicBezTo>
                    <a:pt x="114136" y="230621"/>
                    <a:pt x="117804" y="234289"/>
                    <a:pt x="122328" y="234289"/>
                  </a:cubicBezTo>
                  <a:lnTo>
                    <a:pt x="155304" y="234289"/>
                  </a:lnTo>
                  <a:lnTo>
                    <a:pt x="155304" y="268385"/>
                  </a:lnTo>
                  <a:lnTo>
                    <a:pt x="122352" y="268385"/>
                  </a:lnTo>
                  <a:cubicBezTo>
                    <a:pt x="114823" y="268385"/>
                    <a:pt x="108699" y="274509"/>
                    <a:pt x="108699" y="282037"/>
                  </a:cubicBezTo>
                  <a:lnTo>
                    <a:pt x="108699" y="343263"/>
                  </a:lnTo>
                  <a:lnTo>
                    <a:pt x="99294" y="343263"/>
                  </a:lnTo>
                  <a:cubicBezTo>
                    <a:pt x="91766" y="343263"/>
                    <a:pt x="85642" y="349388"/>
                    <a:pt x="85642" y="356916"/>
                  </a:cubicBezTo>
                  <a:lnTo>
                    <a:pt x="85642" y="394792"/>
                  </a:lnTo>
                  <a:cubicBezTo>
                    <a:pt x="85642" y="402320"/>
                    <a:pt x="91766" y="408444"/>
                    <a:pt x="99294" y="408444"/>
                  </a:cubicBezTo>
                  <a:lnTo>
                    <a:pt x="136134" y="408444"/>
                  </a:lnTo>
                  <a:cubicBezTo>
                    <a:pt x="143662" y="408444"/>
                    <a:pt x="149786" y="402320"/>
                    <a:pt x="149786" y="394792"/>
                  </a:cubicBezTo>
                  <a:lnTo>
                    <a:pt x="149786" y="356916"/>
                  </a:lnTo>
                  <a:cubicBezTo>
                    <a:pt x="149786" y="349388"/>
                    <a:pt x="143662" y="343263"/>
                    <a:pt x="136134" y="343263"/>
                  </a:cubicBezTo>
                  <a:lnTo>
                    <a:pt x="125082" y="343263"/>
                  </a:lnTo>
                  <a:lnTo>
                    <a:pt x="125082" y="284768"/>
                  </a:lnTo>
                  <a:lnTo>
                    <a:pt x="155303" y="284768"/>
                  </a:lnTo>
                  <a:lnTo>
                    <a:pt x="155303" y="317389"/>
                  </a:lnTo>
                  <a:cubicBezTo>
                    <a:pt x="155303" y="324917"/>
                    <a:pt x="161427" y="331042"/>
                    <a:pt x="168956" y="331042"/>
                  </a:cubicBezTo>
                  <a:lnTo>
                    <a:pt x="199481" y="331042"/>
                  </a:lnTo>
                  <a:lnTo>
                    <a:pt x="199481" y="368025"/>
                  </a:lnTo>
                  <a:cubicBezTo>
                    <a:pt x="199481" y="372549"/>
                    <a:pt x="203149" y="376216"/>
                    <a:pt x="207673" y="376216"/>
                  </a:cubicBezTo>
                  <a:cubicBezTo>
                    <a:pt x="212197" y="376216"/>
                    <a:pt x="215864" y="372549"/>
                    <a:pt x="215864" y="368025"/>
                  </a:cubicBezTo>
                  <a:lnTo>
                    <a:pt x="215864" y="331042"/>
                  </a:lnTo>
                  <a:lnTo>
                    <a:pt x="247436" y="331042"/>
                  </a:lnTo>
                  <a:lnTo>
                    <a:pt x="247436" y="368025"/>
                  </a:lnTo>
                  <a:cubicBezTo>
                    <a:pt x="247436" y="372549"/>
                    <a:pt x="251103" y="376216"/>
                    <a:pt x="255627" y="376216"/>
                  </a:cubicBezTo>
                  <a:cubicBezTo>
                    <a:pt x="260151" y="376216"/>
                    <a:pt x="263819" y="372549"/>
                    <a:pt x="263819" y="368025"/>
                  </a:cubicBezTo>
                  <a:lnTo>
                    <a:pt x="263819" y="331042"/>
                  </a:lnTo>
                  <a:lnTo>
                    <a:pt x="295391" y="331042"/>
                  </a:lnTo>
                  <a:lnTo>
                    <a:pt x="295391" y="368025"/>
                  </a:lnTo>
                  <a:cubicBezTo>
                    <a:pt x="295391" y="372549"/>
                    <a:pt x="299058" y="376216"/>
                    <a:pt x="303582" y="376216"/>
                  </a:cubicBezTo>
                  <a:cubicBezTo>
                    <a:pt x="308106" y="376216"/>
                    <a:pt x="311774" y="372549"/>
                    <a:pt x="311774" y="368025"/>
                  </a:cubicBezTo>
                  <a:lnTo>
                    <a:pt x="311774" y="331042"/>
                  </a:lnTo>
                  <a:lnTo>
                    <a:pt x="343345" y="331042"/>
                  </a:lnTo>
                  <a:lnTo>
                    <a:pt x="343345" y="368025"/>
                  </a:lnTo>
                  <a:cubicBezTo>
                    <a:pt x="343345" y="372549"/>
                    <a:pt x="347013" y="376216"/>
                    <a:pt x="351537" y="376216"/>
                  </a:cubicBezTo>
                  <a:cubicBezTo>
                    <a:pt x="356061" y="376216"/>
                    <a:pt x="359729" y="372549"/>
                    <a:pt x="359729" y="368025"/>
                  </a:cubicBezTo>
                  <a:lnTo>
                    <a:pt x="359729" y="331042"/>
                  </a:lnTo>
                  <a:lnTo>
                    <a:pt x="390254" y="331042"/>
                  </a:lnTo>
                  <a:cubicBezTo>
                    <a:pt x="397782" y="331042"/>
                    <a:pt x="403907" y="324917"/>
                    <a:pt x="403907" y="317389"/>
                  </a:cubicBezTo>
                  <a:lnTo>
                    <a:pt x="403907" y="284768"/>
                  </a:lnTo>
                  <a:lnTo>
                    <a:pt x="434128" y="284768"/>
                  </a:lnTo>
                  <a:lnTo>
                    <a:pt x="434128" y="343263"/>
                  </a:lnTo>
                  <a:lnTo>
                    <a:pt x="423076" y="343263"/>
                  </a:lnTo>
                  <a:cubicBezTo>
                    <a:pt x="415547" y="343263"/>
                    <a:pt x="409423" y="349388"/>
                    <a:pt x="409423" y="356916"/>
                  </a:cubicBezTo>
                  <a:lnTo>
                    <a:pt x="409423" y="394792"/>
                  </a:lnTo>
                  <a:cubicBezTo>
                    <a:pt x="409423" y="402320"/>
                    <a:pt x="415547" y="408444"/>
                    <a:pt x="423076" y="408444"/>
                  </a:cubicBezTo>
                  <a:lnTo>
                    <a:pt x="459915" y="408444"/>
                  </a:lnTo>
                  <a:cubicBezTo>
                    <a:pt x="467444" y="408444"/>
                    <a:pt x="473568" y="402320"/>
                    <a:pt x="473568" y="394792"/>
                  </a:cubicBezTo>
                  <a:lnTo>
                    <a:pt x="473568" y="356916"/>
                  </a:lnTo>
                  <a:cubicBezTo>
                    <a:pt x="473568" y="349388"/>
                    <a:pt x="467444" y="343263"/>
                    <a:pt x="459915" y="343263"/>
                  </a:cubicBezTo>
                  <a:lnTo>
                    <a:pt x="450510" y="343263"/>
                  </a:lnTo>
                  <a:lnTo>
                    <a:pt x="450510" y="282037"/>
                  </a:lnTo>
                  <a:cubicBezTo>
                    <a:pt x="450510" y="274509"/>
                    <a:pt x="444386" y="268385"/>
                    <a:pt x="436858" y="268385"/>
                  </a:cubicBezTo>
                  <a:lnTo>
                    <a:pt x="403905" y="268385"/>
                  </a:lnTo>
                  <a:lnTo>
                    <a:pt x="403905" y="234289"/>
                  </a:lnTo>
                  <a:lnTo>
                    <a:pt x="437978" y="234289"/>
                  </a:lnTo>
                  <a:cubicBezTo>
                    <a:pt x="442502" y="234289"/>
                    <a:pt x="446170" y="230621"/>
                    <a:pt x="446170" y="226098"/>
                  </a:cubicBezTo>
                  <a:cubicBezTo>
                    <a:pt x="446170" y="221574"/>
                    <a:pt x="442502" y="217906"/>
                    <a:pt x="437978" y="217906"/>
                  </a:cubicBezTo>
                  <a:lnTo>
                    <a:pt x="403910" y="217906"/>
                  </a:lnTo>
                  <a:lnTo>
                    <a:pt x="403910" y="188856"/>
                  </a:lnTo>
                  <a:lnTo>
                    <a:pt x="521142" y="188856"/>
                  </a:lnTo>
                  <a:cubicBezTo>
                    <a:pt x="528670" y="188856"/>
                    <a:pt x="534794" y="182732"/>
                    <a:pt x="534794" y="175204"/>
                  </a:cubicBezTo>
                  <a:lnTo>
                    <a:pt x="534794" y="130804"/>
                  </a:lnTo>
                  <a:lnTo>
                    <a:pt x="545561" y="130804"/>
                  </a:lnTo>
                  <a:cubicBezTo>
                    <a:pt x="553090" y="130804"/>
                    <a:pt x="559214" y="124680"/>
                    <a:pt x="559214" y="117152"/>
                  </a:cubicBezTo>
                  <a:lnTo>
                    <a:pt x="559214" y="79276"/>
                  </a:lnTo>
                  <a:cubicBezTo>
                    <a:pt x="559214" y="71748"/>
                    <a:pt x="553090" y="65624"/>
                    <a:pt x="545561" y="65624"/>
                  </a:cubicBezTo>
                  <a:close/>
                  <a:moveTo>
                    <a:pt x="425810" y="48797"/>
                  </a:moveTo>
                  <a:lnTo>
                    <a:pt x="425810" y="16383"/>
                  </a:lnTo>
                  <a:lnTo>
                    <a:pt x="457188" y="16383"/>
                  </a:lnTo>
                  <a:lnTo>
                    <a:pt x="457188" y="48797"/>
                  </a:lnTo>
                  <a:lnTo>
                    <a:pt x="425810" y="48797"/>
                  </a:lnTo>
                  <a:close/>
                  <a:moveTo>
                    <a:pt x="102025" y="48797"/>
                  </a:moveTo>
                  <a:lnTo>
                    <a:pt x="102025" y="16383"/>
                  </a:lnTo>
                  <a:lnTo>
                    <a:pt x="133403" y="16383"/>
                  </a:lnTo>
                  <a:lnTo>
                    <a:pt x="133403" y="48797"/>
                  </a:lnTo>
                  <a:lnTo>
                    <a:pt x="102025" y="48797"/>
                  </a:lnTo>
                  <a:close/>
                  <a:moveTo>
                    <a:pt x="16383" y="114422"/>
                  </a:moveTo>
                  <a:lnTo>
                    <a:pt x="16383" y="82008"/>
                  </a:lnTo>
                  <a:lnTo>
                    <a:pt x="47761" y="82008"/>
                  </a:lnTo>
                  <a:lnTo>
                    <a:pt x="47761" y="114422"/>
                  </a:lnTo>
                  <a:lnTo>
                    <a:pt x="16383" y="114422"/>
                  </a:lnTo>
                  <a:close/>
                  <a:moveTo>
                    <a:pt x="133403" y="359648"/>
                  </a:moveTo>
                  <a:lnTo>
                    <a:pt x="133403" y="392062"/>
                  </a:lnTo>
                  <a:lnTo>
                    <a:pt x="102025" y="392062"/>
                  </a:lnTo>
                  <a:lnTo>
                    <a:pt x="102025" y="359648"/>
                  </a:lnTo>
                  <a:lnTo>
                    <a:pt x="133403" y="359648"/>
                  </a:lnTo>
                  <a:close/>
                  <a:moveTo>
                    <a:pt x="171687" y="314658"/>
                  </a:moveTo>
                  <a:lnTo>
                    <a:pt x="171687" y="93786"/>
                  </a:lnTo>
                  <a:lnTo>
                    <a:pt x="387525" y="93786"/>
                  </a:lnTo>
                  <a:lnTo>
                    <a:pt x="387525" y="314658"/>
                  </a:lnTo>
                  <a:lnTo>
                    <a:pt x="171687" y="314658"/>
                  </a:lnTo>
                  <a:close/>
                  <a:moveTo>
                    <a:pt x="457189" y="359648"/>
                  </a:moveTo>
                  <a:lnTo>
                    <a:pt x="457189" y="392062"/>
                  </a:lnTo>
                  <a:lnTo>
                    <a:pt x="425811" y="392062"/>
                  </a:lnTo>
                  <a:lnTo>
                    <a:pt x="425811" y="359648"/>
                  </a:lnTo>
                  <a:lnTo>
                    <a:pt x="457189" y="359648"/>
                  </a:lnTo>
                  <a:close/>
                  <a:moveTo>
                    <a:pt x="542831" y="114422"/>
                  </a:moveTo>
                  <a:lnTo>
                    <a:pt x="511453" y="114422"/>
                  </a:lnTo>
                  <a:lnTo>
                    <a:pt x="511453" y="82008"/>
                  </a:lnTo>
                  <a:lnTo>
                    <a:pt x="542831" y="82008"/>
                  </a:lnTo>
                  <a:lnTo>
                    <a:pt x="542831" y="1144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5082352" y="2836403"/>
              <a:ext cx="68305" cy="100741"/>
            </a:xfrm>
            <a:custGeom>
              <a:rect b="b" l="l" r="r" t="t"/>
              <a:pathLst>
                <a:path extrusionOk="0" h="123231" w="83554">
                  <a:moveTo>
                    <a:pt x="69902" y="58052"/>
                  </a:moveTo>
                  <a:lnTo>
                    <a:pt x="59135" y="58052"/>
                  </a:lnTo>
                  <a:lnTo>
                    <a:pt x="59135" y="13653"/>
                  </a:lnTo>
                  <a:cubicBezTo>
                    <a:pt x="59135" y="6124"/>
                    <a:pt x="53011" y="0"/>
                    <a:pt x="45482" y="0"/>
                  </a:cubicBez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2751" y="16383"/>
                  </a:lnTo>
                  <a:lnTo>
                    <a:pt x="42751" y="58052"/>
                  </a:lnTo>
                  <a:lnTo>
                    <a:pt x="33061" y="58052"/>
                  </a:lnTo>
                  <a:cubicBezTo>
                    <a:pt x="25533" y="58052"/>
                    <a:pt x="19409" y="64176"/>
                    <a:pt x="19409" y="71705"/>
                  </a:cubicBezTo>
                  <a:lnTo>
                    <a:pt x="19409" y="109579"/>
                  </a:lnTo>
                  <a:cubicBezTo>
                    <a:pt x="19409" y="117108"/>
                    <a:pt x="25533" y="123232"/>
                    <a:pt x="33061" y="123232"/>
                  </a:cubicBezTo>
                  <a:lnTo>
                    <a:pt x="69902" y="123232"/>
                  </a:lnTo>
                  <a:cubicBezTo>
                    <a:pt x="77430" y="123232"/>
                    <a:pt x="83554" y="117108"/>
                    <a:pt x="83554" y="109579"/>
                  </a:cubicBezTo>
                  <a:lnTo>
                    <a:pt x="83554" y="71705"/>
                  </a:lnTo>
                  <a:cubicBezTo>
                    <a:pt x="83554" y="64177"/>
                    <a:pt x="77430" y="58052"/>
                    <a:pt x="69902" y="58052"/>
                  </a:cubicBezTo>
                  <a:close/>
                  <a:moveTo>
                    <a:pt x="67171" y="106849"/>
                  </a:moveTo>
                  <a:lnTo>
                    <a:pt x="35793" y="106849"/>
                  </a:lnTo>
                  <a:lnTo>
                    <a:pt x="35793" y="74435"/>
                  </a:lnTo>
                  <a:lnTo>
                    <a:pt x="67171" y="74435"/>
                  </a:lnTo>
                  <a:lnTo>
                    <a:pt x="67171" y="1068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3"/>
            <p:cNvSpPr/>
            <p:nvPr/>
          </p:nvSpPr>
          <p:spPr>
            <a:xfrm>
              <a:off x="4693359" y="2836404"/>
              <a:ext cx="69198" cy="100741"/>
            </a:xfrm>
            <a:custGeom>
              <a:rect b="b" l="l" r="r" t="t"/>
              <a:pathLst>
                <a:path extrusionOk="0" h="123231" w="84646">
                  <a:moveTo>
                    <a:pt x="76455" y="0"/>
                  </a:moveTo>
                  <a:lnTo>
                    <a:pt x="38072" y="0"/>
                  </a:lnTo>
                  <a:cubicBezTo>
                    <a:pt x="30544" y="0"/>
                    <a:pt x="24420" y="6124"/>
                    <a:pt x="24420" y="13653"/>
                  </a:cubicBezTo>
                  <a:lnTo>
                    <a:pt x="24420" y="58052"/>
                  </a:lnTo>
                  <a:lnTo>
                    <a:pt x="13653" y="58052"/>
                  </a:lnTo>
                  <a:cubicBezTo>
                    <a:pt x="6124" y="58052"/>
                    <a:pt x="0" y="64176"/>
                    <a:pt x="0" y="71705"/>
                  </a:cubicBezTo>
                  <a:lnTo>
                    <a:pt x="0" y="109579"/>
                  </a:lnTo>
                  <a:cubicBezTo>
                    <a:pt x="0" y="117108"/>
                    <a:pt x="6124" y="123232"/>
                    <a:pt x="13653" y="123232"/>
                  </a:cubicBezTo>
                  <a:lnTo>
                    <a:pt x="50492" y="123232"/>
                  </a:lnTo>
                  <a:cubicBezTo>
                    <a:pt x="58021" y="123232"/>
                    <a:pt x="64145" y="117108"/>
                    <a:pt x="64145" y="109579"/>
                  </a:cubicBezTo>
                  <a:lnTo>
                    <a:pt x="64145" y="71705"/>
                  </a:lnTo>
                  <a:cubicBezTo>
                    <a:pt x="64145" y="64176"/>
                    <a:pt x="58021" y="58052"/>
                    <a:pt x="50492" y="58052"/>
                  </a:cubicBezTo>
                  <a:lnTo>
                    <a:pt x="40802" y="58052"/>
                  </a:lnTo>
                  <a:lnTo>
                    <a:pt x="40802" y="16383"/>
                  </a:lnTo>
                  <a:lnTo>
                    <a:pt x="76455" y="16383"/>
                  </a:lnTo>
                  <a:cubicBezTo>
                    <a:pt x="80979" y="16383"/>
                    <a:pt x="84647" y="12716"/>
                    <a:pt x="84647" y="8192"/>
                  </a:cubicBezTo>
                  <a:cubicBezTo>
                    <a:pt x="84647" y="3667"/>
                    <a:pt x="80979" y="0"/>
                    <a:pt x="76455" y="0"/>
                  </a:cubicBezTo>
                  <a:close/>
                  <a:moveTo>
                    <a:pt x="47761" y="74434"/>
                  </a:moveTo>
                  <a:lnTo>
                    <a:pt x="47761" y="106848"/>
                  </a:lnTo>
                  <a:lnTo>
                    <a:pt x="16383" y="106848"/>
                  </a:lnTo>
                  <a:lnTo>
                    <a:pt x="16383" y="74434"/>
                  </a:lnTo>
                  <a:lnTo>
                    <a:pt x="47761" y="744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3"/>
            <p:cNvSpPr/>
            <p:nvPr/>
          </p:nvSpPr>
          <p:spPr>
            <a:xfrm>
              <a:off x="4860773" y="2762781"/>
              <a:ext cx="122450" cy="124816"/>
            </a:xfrm>
            <a:custGeom>
              <a:rect b="b" l="l" r="r" t="t"/>
              <a:pathLst>
                <a:path extrusionOk="0" h="152680" w="149786">
                  <a:moveTo>
                    <a:pt x="141595" y="47397"/>
                  </a:moveTo>
                  <a:cubicBezTo>
                    <a:pt x="146119" y="47397"/>
                    <a:pt x="149786" y="43729"/>
                    <a:pt x="149786" y="39205"/>
                  </a:cubicBezTo>
                  <a:lnTo>
                    <a:pt x="149786" y="13653"/>
                  </a:lnTo>
                  <a:cubicBezTo>
                    <a:pt x="149786" y="6124"/>
                    <a:pt x="143662" y="0"/>
                    <a:pt x="136134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9028"/>
                  </a:lnTo>
                  <a:cubicBezTo>
                    <a:pt x="0" y="146556"/>
                    <a:pt x="6124" y="152680"/>
                    <a:pt x="13653" y="152680"/>
                  </a:cubicBezTo>
                  <a:lnTo>
                    <a:pt x="136134" y="152680"/>
                  </a:lnTo>
                  <a:cubicBezTo>
                    <a:pt x="143662" y="152680"/>
                    <a:pt x="149786" y="146556"/>
                    <a:pt x="149786" y="139028"/>
                  </a:cubicBezTo>
                  <a:lnTo>
                    <a:pt x="149786" y="87262"/>
                  </a:lnTo>
                  <a:cubicBezTo>
                    <a:pt x="149786" y="82738"/>
                    <a:pt x="146119" y="79071"/>
                    <a:pt x="141595" y="79071"/>
                  </a:cubicBezTo>
                  <a:cubicBezTo>
                    <a:pt x="137071" y="79071"/>
                    <a:pt x="133403" y="82738"/>
                    <a:pt x="133403" y="87262"/>
                  </a:cubicBezTo>
                  <a:lnTo>
                    <a:pt x="133403" y="136297"/>
                  </a:lnTo>
                  <a:lnTo>
                    <a:pt x="66409" y="136297"/>
                  </a:lnTo>
                  <a:lnTo>
                    <a:pt x="66409" y="93377"/>
                  </a:lnTo>
                  <a:cubicBezTo>
                    <a:pt x="66409" y="88854"/>
                    <a:pt x="62741" y="85186"/>
                    <a:pt x="58217" y="85186"/>
                  </a:cubicBezTo>
                  <a:lnTo>
                    <a:pt x="16383" y="85186"/>
                  </a:lnTo>
                  <a:lnTo>
                    <a:pt x="16383" y="16383"/>
                  </a:lnTo>
                  <a:lnTo>
                    <a:pt x="133403" y="16383"/>
                  </a:lnTo>
                  <a:lnTo>
                    <a:pt x="133403" y="39205"/>
                  </a:lnTo>
                  <a:cubicBezTo>
                    <a:pt x="133403" y="43729"/>
                    <a:pt x="137071" y="47397"/>
                    <a:pt x="141595" y="47397"/>
                  </a:cubicBezTo>
                  <a:close/>
                  <a:moveTo>
                    <a:pt x="50026" y="101569"/>
                  </a:moveTo>
                  <a:lnTo>
                    <a:pt x="50026" y="136297"/>
                  </a:lnTo>
                  <a:lnTo>
                    <a:pt x="16383" y="136297"/>
                  </a:lnTo>
                  <a:lnTo>
                    <a:pt x="16383" y="101569"/>
                  </a:lnTo>
                  <a:lnTo>
                    <a:pt x="50026" y="1015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5" name="Google Shape;2275;p33"/>
          <p:cNvGrpSpPr/>
          <p:nvPr/>
        </p:nvGrpSpPr>
        <p:grpSpPr>
          <a:xfrm>
            <a:off x="4330077" y="3966617"/>
            <a:ext cx="447357" cy="457156"/>
            <a:chOff x="5530704" y="2596551"/>
            <a:chExt cx="447357" cy="457156"/>
          </a:xfrm>
        </p:grpSpPr>
        <p:sp>
          <p:nvSpPr>
            <p:cNvPr id="2276" name="Google Shape;2276;p33"/>
            <p:cNvSpPr/>
            <p:nvPr/>
          </p:nvSpPr>
          <p:spPr>
            <a:xfrm>
              <a:off x="5715500" y="2862810"/>
              <a:ext cx="78370" cy="32214"/>
            </a:xfrm>
            <a:custGeom>
              <a:rect b="b" l="l" r="r" t="t"/>
              <a:pathLst>
                <a:path extrusionOk="0" h="39405" w="95866">
                  <a:moveTo>
                    <a:pt x="91698" y="1058"/>
                  </a:moveTo>
                  <a:cubicBezTo>
                    <a:pt x="87757" y="-1163"/>
                    <a:pt x="82761" y="228"/>
                    <a:pt x="80539" y="4169"/>
                  </a:cubicBezTo>
                  <a:cubicBezTo>
                    <a:pt x="73980" y="15799"/>
                    <a:pt x="61653" y="23023"/>
                    <a:pt x="48370" y="23023"/>
                  </a:cubicBezTo>
                  <a:lnTo>
                    <a:pt x="47498" y="23023"/>
                  </a:lnTo>
                  <a:cubicBezTo>
                    <a:pt x="34213" y="23023"/>
                    <a:pt x="21887" y="15799"/>
                    <a:pt x="15328" y="4169"/>
                  </a:cubicBezTo>
                  <a:cubicBezTo>
                    <a:pt x="13104" y="229"/>
                    <a:pt x="8111" y="-1165"/>
                    <a:pt x="4169" y="1058"/>
                  </a:cubicBezTo>
                  <a:cubicBezTo>
                    <a:pt x="228" y="3281"/>
                    <a:pt x="-1164" y="8277"/>
                    <a:pt x="1058" y="12218"/>
                  </a:cubicBezTo>
                  <a:cubicBezTo>
                    <a:pt x="10517" y="28988"/>
                    <a:pt x="28311" y="39406"/>
                    <a:pt x="47498" y="39406"/>
                  </a:cubicBezTo>
                  <a:lnTo>
                    <a:pt x="48370" y="39406"/>
                  </a:lnTo>
                  <a:cubicBezTo>
                    <a:pt x="67556" y="39406"/>
                    <a:pt x="85350" y="28987"/>
                    <a:pt x="94808" y="12218"/>
                  </a:cubicBezTo>
                  <a:cubicBezTo>
                    <a:pt x="97031" y="8277"/>
                    <a:pt x="95639" y="3280"/>
                    <a:pt x="91698" y="10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5602139" y="2596551"/>
              <a:ext cx="304385" cy="457156"/>
            </a:xfrm>
            <a:custGeom>
              <a:rect b="b" l="l" r="r" t="t"/>
              <a:pathLst>
                <a:path extrusionOk="0" h="559212" w="372336">
                  <a:moveTo>
                    <a:pt x="301228" y="344890"/>
                  </a:moveTo>
                  <a:cubicBezTo>
                    <a:pt x="305317" y="346835"/>
                    <a:pt x="310202" y="345099"/>
                    <a:pt x="312146" y="341016"/>
                  </a:cubicBezTo>
                  <a:cubicBezTo>
                    <a:pt x="318002" y="328715"/>
                    <a:pt x="321937" y="315822"/>
                    <a:pt x="323940" y="302499"/>
                  </a:cubicBezTo>
                  <a:lnTo>
                    <a:pt x="348347" y="302499"/>
                  </a:lnTo>
                  <a:cubicBezTo>
                    <a:pt x="361574" y="302499"/>
                    <a:pt x="372336" y="291738"/>
                    <a:pt x="372336" y="278512"/>
                  </a:cubicBezTo>
                  <a:lnTo>
                    <a:pt x="372336" y="176165"/>
                  </a:lnTo>
                  <a:cubicBezTo>
                    <a:pt x="372338" y="162937"/>
                    <a:pt x="361577" y="152176"/>
                    <a:pt x="348349" y="152176"/>
                  </a:cubicBezTo>
                  <a:lnTo>
                    <a:pt x="325506" y="152176"/>
                  </a:lnTo>
                  <a:lnTo>
                    <a:pt x="325506" y="113321"/>
                  </a:lnTo>
                  <a:cubicBezTo>
                    <a:pt x="325506" y="58763"/>
                    <a:pt x="281121" y="14377"/>
                    <a:pt x="226562" y="14377"/>
                  </a:cubicBezTo>
                  <a:cubicBezTo>
                    <a:pt x="218380" y="14377"/>
                    <a:pt x="210270" y="15398"/>
                    <a:pt x="202361" y="17396"/>
                  </a:cubicBezTo>
                  <a:cubicBezTo>
                    <a:pt x="186401" y="6423"/>
                    <a:pt x="167138" y="0"/>
                    <a:pt x="146537" y="0"/>
                  </a:cubicBezTo>
                  <a:lnTo>
                    <a:pt x="69478" y="0"/>
                  </a:lnTo>
                  <a:cubicBezTo>
                    <a:pt x="64337" y="0"/>
                    <a:pt x="59502" y="2738"/>
                    <a:pt x="56855" y="7146"/>
                  </a:cubicBezTo>
                  <a:cubicBezTo>
                    <a:pt x="54600" y="10907"/>
                    <a:pt x="54166" y="15502"/>
                    <a:pt x="55587" y="19584"/>
                  </a:cubicBezTo>
                  <a:lnTo>
                    <a:pt x="32428" y="19584"/>
                  </a:lnTo>
                  <a:cubicBezTo>
                    <a:pt x="27334" y="19584"/>
                    <a:pt x="22674" y="22160"/>
                    <a:pt x="19965" y="26473"/>
                  </a:cubicBezTo>
                  <a:cubicBezTo>
                    <a:pt x="17255" y="30786"/>
                    <a:pt x="16956" y="36101"/>
                    <a:pt x="19165" y="40690"/>
                  </a:cubicBezTo>
                  <a:lnTo>
                    <a:pt x="47616" y="99791"/>
                  </a:lnTo>
                  <a:cubicBezTo>
                    <a:pt x="47613" y="106789"/>
                    <a:pt x="47605" y="131647"/>
                    <a:pt x="47599" y="152177"/>
                  </a:cubicBezTo>
                  <a:lnTo>
                    <a:pt x="23989" y="152177"/>
                  </a:lnTo>
                  <a:cubicBezTo>
                    <a:pt x="10762" y="152177"/>
                    <a:pt x="0" y="162938"/>
                    <a:pt x="0" y="176165"/>
                  </a:cubicBezTo>
                  <a:lnTo>
                    <a:pt x="0" y="278512"/>
                  </a:lnTo>
                  <a:cubicBezTo>
                    <a:pt x="0" y="291738"/>
                    <a:pt x="10762" y="302499"/>
                    <a:pt x="23989" y="302499"/>
                  </a:cubicBezTo>
                  <a:lnTo>
                    <a:pt x="49185" y="302499"/>
                  </a:lnTo>
                  <a:cubicBezTo>
                    <a:pt x="55609" y="344789"/>
                    <a:pt x="81252" y="380843"/>
                    <a:pt x="116907" y="401441"/>
                  </a:cubicBezTo>
                  <a:cubicBezTo>
                    <a:pt x="113171" y="403880"/>
                    <a:pt x="110692" y="408090"/>
                    <a:pt x="110692" y="412875"/>
                  </a:cubicBezTo>
                  <a:lnTo>
                    <a:pt x="110692" y="442929"/>
                  </a:lnTo>
                  <a:lnTo>
                    <a:pt x="19559" y="442929"/>
                  </a:lnTo>
                  <a:cubicBezTo>
                    <a:pt x="9021" y="442929"/>
                    <a:pt x="446" y="451504"/>
                    <a:pt x="446" y="462042"/>
                  </a:cubicBezTo>
                  <a:lnTo>
                    <a:pt x="446" y="540098"/>
                  </a:lnTo>
                  <a:cubicBezTo>
                    <a:pt x="446" y="550637"/>
                    <a:pt x="9021" y="559212"/>
                    <a:pt x="19559" y="559212"/>
                  </a:cubicBezTo>
                  <a:lnTo>
                    <a:pt x="352776" y="559212"/>
                  </a:lnTo>
                  <a:cubicBezTo>
                    <a:pt x="363314" y="559212"/>
                    <a:pt x="371889" y="550637"/>
                    <a:pt x="371889" y="540098"/>
                  </a:cubicBezTo>
                  <a:lnTo>
                    <a:pt x="371889" y="462042"/>
                  </a:lnTo>
                  <a:cubicBezTo>
                    <a:pt x="371889" y="451504"/>
                    <a:pt x="363314" y="442929"/>
                    <a:pt x="352776" y="442929"/>
                  </a:cubicBezTo>
                  <a:lnTo>
                    <a:pt x="261643" y="442929"/>
                  </a:lnTo>
                  <a:lnTo>
                    <a:pt x="261643" y="412875"/>
                  </a:lnTo>
                  <a:cubicBezTo>
                    <a:pt x="261643" y="408263"/>
                    <a:pt x="259339" y="404186"/>
                    <a:pt x="255827" y="401713"/>
                  </a:cubicBezTo>
                  <a:cubicBezTo>
                    <a:pt x="265371" y="396251"/>
                    <a:pt x="274322" y="389630"/>
                    <a:pt x="282464" y="381894"/>
                  </a:cubicBezTo>
                  <a:cubicBezTo>
                    <a:pt x="285744" y="378778"/>
                    <a:pt x="285876" y="373592"/>
                    <a:pt x="282760" y="370312"/>
                  </a:cubicBezTo>
                  <a:cubicBezTo>
                    <a:pt x="279644" y="367032"/>
                    <a:pt x="274459" y="366900"/>
                    <a:pt x="271179" y="370016"/>
                  </a:cubicBezTo>
                  <a:cubicBezTo>
                    <a:pt x="256408" y="384050"/>
                    <a:pt x="238654" y="393982"/>
                    <a:pt x="219426" y="399223"/>
                  </a:cubicBezTo>
                  <a:lnTo>
                    <a:pt x="153749" y="399223"/>
                  </a:lnTo>
                  <a:cubicBezTo>
                    <a:pt x="108619" y="386892"/>
                    <a:pt x="73848" y="349210"/>
                    <a:pt x="65763" y="302498"/>
                  </a:cubicBezTo>
                  <a:lnTo>
                    <a:pt x="143187" y="302498"/>
                  </a:lnTo>
                  <a:cubicBezTo>
                    <a:pt x="150036" y="302498"/>
                    <a:pt x="156147" y="298150"/>
                    <a:pt x="158391" y="291678"/>
                  </a:cubicBezTo>
                  <a:lnTo>
                    <a:pt x="162656" y="279376"/>
                  </a:lnTo>
                  <a:lnTo>
                    <a:pt x="162656" y="297408"/>
                  </a:lnTo>
                  <a:cubicBezTo>
                    <a:pt x="162656" y="307947"/>
                    <a:pt x="171230" y="316522"/>
                    <a:pt x="181770" y="316522"/>
                  </a:cubicBezTo>
                  <a:lnTo>
                    <a:pt x="197763" y="316522"/>
                  </a:lnTo>
                  <a:cubicBezTo>
                    <a:pt x="202287" y="316522"/>
                    <a:pt x="205955" y="312854"/>
                    <a:pt x="205955" y="308330"/>
                  </a:cubicBezTo>
                  <a:cubicBezTo>
                    <a:pt x="205955" y="303806"/>
                    <a:pt x="202287" y="300139"/>
                    <a:pt x="197763" y="300139"/>
                  </a:cubicBezTo>
                  <a:lnTo>
                    <a:pt x="181770" y="300139"/>
                  </a:lnTo>
                  <a:cubicBezTo>
                    <a:pt x="180290" y="300139"/>
                    <a:pt x="179039" y="298888"/>
                    <a:pt x="179039" y="297408"/>
                  </a:cubicBezTo>
                  <a:lnTo>
                    <a:pt x="179039" y="270825"/>
                  </a:lnTo>
                  <a:lnTo>
                    <a:pt x="204646" y="270825"/>
                  </a:lnTo>
                  <a:cubicBezTo>
                    <a:pt x="205516" y="270825"/>
                    <a:pt x="207107" y="271957"/>
                    <a:pt x="207393" y="272780"/>
                  </a:cubicBezTo>
                  <a:lnTo>
                    <a:pt x="213946" y="291680"/>
                  </a:lnTo>
                  <a:cubicBezTo>
                    <a:pt x="216191" y="298151"/>
                    <a:pt x="222301" y="302499"/>
                    <a:pt x="229149" y="302499"/>
                  </a:cubicBezTo>
                  <a:lnTo>
                    <a:pt x="307326" y="302499"/>
                  </a:lnTo>
                  <a:cubicBezTo>
                    <a:pt x="305462" y="313365"/>
                    <a:pt x="302150" y="323900"/>
                    <a:pt x="297354" y="333972"/>
                  </a:cubicBezTo>
                  <a:cubicBezTo>
                    <a:pt x="295409" y="338057"/>
                    <a:pt x="297145" y="342944"/>
                    <a:pt x="301228" y="344890"/>
                  </a:cubicBezTo>
                  <a:close/>
                  <a:moveTo>
                    <a:pt x="340580" y="168559"/>
                  </a:moveTo>
                  <a:lnTo>
                    <a:pt x="348349" y="168559"/>
                  </a:lnTo>
                  <a:cubicBezTo>
                    <a:pt x="352543" y="168559"/>
                    <a:pt x="355955" y="171971"/>
                    <a:pt x="355955" y="176164"/>
                  </a:cubicBezTo>
                  <a:lnTo>
                    <a:pt x="355955" y="278511"/>
                  </a:lnTo>
                  <a:cubicBezTo>
                    <a:pt x="355955" y="282704"/>
                    <a:pt x="352543" y="286115"/>
                    <a:pt x="348349" y="286115"/>
                  </a:cubicBezTo>
                  <a:lnTo>
                    <a:pt x="340580" y="286115"/>
                  </a:lnTo>
                  <a:lnTo>
                    <a:pt x="340580" y="168559"/>
                  </a:lnTo>
                  <a:close/>
                  <a:moveTo>
                    <a:pt x="32213" y="286116"/>
                  </a:moveTo>
                  <a:lnTo>
                    <a:pt x="23992" y="286116"/>
                  </a:lnTo>
                  <a:cubicBezTo>
                    <a:pt x="19797" y="286116"/>
                    <a:pt x="16385" y="282704"/>
                    <a:pt x="16385" y="278512"/>
                  </a:cubicBezTo>
                  <a:lnTo>
                    <a:pt x="16385" y="176165"/>
                  </a:lnTo>
                  <a:cubicBezTo>
                    <a:pt x="16385" y="171972"/>
                    <a:pt x="19797" y="168560"/>
                    <a:pt x="23992" y="168560"/>
                  </a:cubicBezTo>
                  <a:lnTo>
                    <a:pt x="32213" y="168560"/>
                  </a:lnTo>
                  <a:lnTo>
                    <a:pt x="32213" y="286116"/>
                  </a:lnTo>
                  <a:close/>
                  <a:moveTo>
                    <a:pt x="127077" y="415606"/>
                  </a:moveTo>
                  <a:lnTo>
                    <a:pt x="245262" y="415606"/>
                  </a:lnTo>
                  <a:lnTo>
                    <a:pt x="245262" y="442929"/>
                  </a:lnTo>
                  <a:lnTo>
                    <a:pt x="234228" y="442929"/>
                  </a:lnTo>
                  <a:cubicBezTo>
                    <a:pt x="229704" y="442929"/>
                    <a:pt x="226036" y="446596"/>
                    <a:pt x="226036" y="451120"/>
                  </a:cubicBezTo>
                  <a:cubicBezTo>
                    <a:pt x="226036" y="455644"/>
                    <a:pt x="229704" y="459312"/>
                    <a:pt x="234228" y="459312"/>
                  </a:cubicBezTo>
                  <a:lnTo>
                    <a:pt x="352779" y="459312"/>
                  </a:lnTo>
                  <a:cubicBezTo>
                    <a:pt x="354259" y="459312"/>
                    <a:pt x="355509" y="460562"/>
                    <a:pt x="355509" y="462042"/>
                  </a:cubicBezTo>
                  <a:lnTo>
                    <a:pt x="355509" y="540098"/>
                  </a:lnTo>
                  <a:cubicBezTo>
                    <a:pt x="355509" y="541578"/>
                    <a:pt x="354259" y="542829"/>
                    <a:pt x="352779" y="542829"/>
                  </a:cubicBezTo>
                  <a:lnTo>
                    <a:pt x="19563" y="542829"/>
                  </a:lnTo>
                  <a:cubicBezTo>
                    <a:pt x="18083" y="542829"/>
                    <a:pt x="16832" y="541578"/>
                    <a:pt x="16832" y="540098"/>
                  </a:cubicBezTo>
                  <a:lnTo>
                    <a:pt x="16832" y="462042"/>
                  </a:lnTo>
                  <a:cubicBezTo>
                    <a:pt x="16832" y="460562"/>
                    <a:pt x="18083" y="459312"/>
                    <a:pt x="19563" y="459312"/>
                  </a:cubicBezTo>
                  <a:lnTo>
                    <a:pt x="181801" y="459312"/>
                  </a:lnTo>
                  <a:cubicBezTo>
                    <a:pt x="186325" y="459312"/>
                    <a:pt x="189993" y="455644"/>
                    <a:pt x="189993" y="451120"/>
                  </a:cubicBezTo>
                  <a:cubicBezTo>
                    <a:pt x="189993" y="446596"/>
                    <a:pt x="186325" y="442929"/>
                    <a:pt x="181801" y="442929"/>
                  </a:cubicBezTo>
                  <a:lnTo>
                    <a:pt x="127077" y="442929"/>
                  </a:lnTo>
                  <a:lnTo>
                    <a:pt x="127077" y="415606"/>
                  </a:lnTo>
                  <a:close/>
                  <a:moveTo>
                    <a:pt x="226562" y="30760"/>
                  </a:moveTo>
                  <a:cubicBezTo>
                    <a:pt x="272086" y="30760"/>
                    <a:pt x="309123" y="67797"/>
                    <a:pt x="309123" y="113321"/>
                  </a:cubicBezTo>
                  <a:lnTo>
                    <a:pt x="309123" y="114670"/>
                  </a:lnTo>
                  <a:cubicBezTo>
                    <a:pt x="302426" y="105982"/>
                    <a:pt x="293691" y="98884"/>
                    <a:pt x="282926" y="93430"/>
                  </a:cubicBezTo>
                  <a:cubicBezTo>
                    <a:pt x="271314" y="87546"/>
                    <a:pt x="257839" y="83829"/>
                    <a:pt x="243887" y="81491"/>
                  </a:cubicBezTo>
                  <a:cubicBezTo>
                    <a:pt x="240427" y="62172"/>
                    <a:pt x="231337" y="44837"/>
                    <a:pt x="218430" y="31168"/>
                  </a:cubicBezTo>
                  <a:cubicBezTo>
                    <a:pt x="221128" y="30901"/>
                    <a:pt x="223841" y="30760"/>
                    <a:pt x="226562" y="30760"/>
                  </a:cubicBezTo>
                  <a:close/>
                  <a:moveTo>
                    <a:pt x="35076" y="35968"/>
                  </a:moveTo>
                  <a:lnTo>
                    <a:pt x="69043" y="35968"/>
                  </a:lnTo>
                  <a:cubicBezTo>
                    <a:pt x="71920" y="35968"/>
                    <a:pt x="74587" y="34458"/>
                    <a:pt x="76067" y="31991"/>
                  </a:cubicBezTo>
                  <a:cubicBezTo>
                    <a:pt x="77547" y="29524"/>
                    <a:pt x="77625" y="26461"/>
                    <a:pt x="76270" y="23922"/>
                  </a:cubicBezTo>
                  <a:lnTo>
                    <a:pt x="72251" y="16383"/>
                  </a:lnTo>
                  <a:lnTo>
                    <a:pt x="146537" y="16383"/>
                  </a:lnTo>
                  <a:cubicBezTo>
                    <a:pt x="184933" y="16383"/>
                    <a:pt x="217788" y="43071"/>
                    <a:pt x="226690" y="79264"/>
                  </a:cubicBezTo>
                  <a:cubicBezTo>
                    <a:pt x="213057" y="77971"/>
                    <a:pt x="199500" y="77674"/>
                    <a:pt x="187266" y="77674"/>
                  </a:cubicBezTo>
                  <a:lnTo>
                    <a:pt x="185835" y="77674"/>
                  </a:lnTo>
                  <a:cubicBezTo>
                    <a:pt x="155774" y="77674"/>
                    <a:pt x="117734" y="79465"/>
                    <a:pt x="90173" y="93429"/>
                  </a:cubicBezTo>
                  <a:cubicBezTo>
                    <a:pt x="79418" y="98878"/>
                    <a:pt x="70691" y="105967"/>
                    <a:pt x="63995" y="114644"/>
                  </a:cubicBezTo>
                  <a:cubicBezTo>
                    <a:pt x="63998" y="105073"/>
                    <a:pt x="64001" y="98301"/>
                    <a:pt x="64003" y="97958"/>
                  </a:cubicBezTo>
                  <a:cubicBezTo>
                    <a:pt x="64008" y="96716"/>
                    <a:pt x="63731" y="95490"/>
                    <a:pt x="63192" y="94370"/>
                  </a:cubicBezTo>
                  <a:lnTo>
                    <a:pt x="35076" y="35968"/>
                  </a:lnTo>
                  <a:close/>
                  <a:moveTo>
                    <a:pt x="229359" y="286116"/>
                  </a:moveTo>
                  <a:lnTo>
                    <a:pt x="222873" y="267414"/>
                  </a:lnTo>
                  <a:cubicBezTo>
                    <a:pt x="220310" y="260018"/>
                    <a:pt x="212475" y="254441"/>
                    <a:pt x="204647" y="254441"/>
                  </a:cubicBezTo>
                  <a:lnTo>
                    <a:pt x="167692" y="254441"/>
                  </a:lnTo>
                  <a:cubicBezTo>
                    <a:pt x="159867" y="254441"/>
                    <a:pt x="152032" y="260016"/>
                    <a:pt x="149464" y="267413"/>
                  </a:cubicBezTo>
                  <a:lnTo>
                    <a:pt x="142981" y="286116"/>
                  </a:lnTo>
                  <a:lnTo>
                    <a:pt x="48595" y="286116"/>
                  </a:lnTo>
                  <a:lnTo>
                    <a:pt x="48595" y="168559"/>
                  </a:lnTo>
                  <a:lnTo>
                    <a:pt x="233135" y="168559"/>
                  </a:lnTo>
                  <a:cubicBezTo>
                    <a:pt x="237659" y="168559"/>
                    <a:pt x="241327" y="164891"/>
                    <a:pt x="241327" y="160367"/>
                  </a:cubicBezTo>
                  <a:cubicBezTo>
                    <a:pt x="241327" y="155843"/>
                    <a:pt x="237659" y="152176"/>
                    <a:pt x="233135" y="152176"/>
                  </a:cubicBezTo>
                  <a:lnTo>
                    <a:pt x="65363" y="152176"/>
                  </a:lnTo>
                  <a:cubicBezTo>
                    <a:pt x="68898" y="131519"/>
                    <a:pt x="79360" y="117274"/>
                    <a:pt x="97578" y="108044"/>
                  </a:cubicBezTo>
                  <a:cubicBezTo>
                    <a:pt x="116669" y="98371"/>
                    <a:pt x="143888" y="94057"/>
                    <a:pt x="185835" y="94057"/>
                  </a:cubicBezTo>
                  <a:lnTo>
                    <a:pt x="187266" y="94057"/>
                  </a:lnTo>
                  <a:cubicBezTo>
                    <a:pt x="229212" y="94057"/>
                    <a:pt x="256432" y="98370"/>
                    <a:pt x="275522" y="108044"/>
                  </a:cubicBezTo>
                  <a:cubicBezTo>
                    <a:pt x="293740" y="117275"/>
                    <a:pt x="304202" y="131519"/>
                    <a:pt x="307737" y="152176"/>
                  </a:cubicBezTo>
                  <a:lnTo>
                    <a:pt x="282285" y="152176"/>
                  </a:lnTo>
                  <a:cubicBezTo>
                    <a:pt x="277761" y="152176"/>
                    <a:pt x="274094" y="155843"/>
                    <a:pt x="274094" y="160367"/>
                  </a:cubicBezTo>
                  <a:cubicBezTo>
                    <a:pt x="274094" y="164891"/>
                    <a:pt x="277761" y="168559"/>
                    <a:pt x="282285" y="168559"/>
                  </a:cubicBezTo>
                  <a:lnTo>
                    <a:pt x="324197" y="168559"/>
                  </a:lnTo>
                  <a:lnTo>
                    <a:pt x="324197" y="286116"/>
                  </a:lnTo>
                  <a:lnTo>
                    <a:pt x="229359" y="286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3"/>
            <p:cNvSpPr/>
            <p:nvPr/>
          </p:nvSpPr>
          <p:spPr>
            <a:xfrm>
              <a:off x="5649600" y="2748943"/>
              <a:ext cx="209500" cy="40789"/>
            </a:xfrm>
            <a:custGeom>
              <a:rect b="b" l="l" r="r" t="t"/>
              <a:pathLst>
                <a:path extrusionOk="0" h="49895" w="256269">
                  <a:moveTo>
                    <a:pt x="231320" y="0"/>
                  </a:moveTo>
                  <a:lnTo>
                    <a:pt x="24948" y="0"/>
                  </a:lnTo>
                  <a:cubicBezTo>
                    <a:pt x="11192" y="0"/>
                    <a:pt x="0" y="11192"/>
                    <a:pt x="0" y="24948"/>
                  </a:cubicBezTo>
                  <a:cubicBezTo>
                    <a:pt x="0" y="38704"/>
                    <a:pt x="11192" y="49895"/>
                    <a:pt x="24948" y="49895"/>
                  </a:cubicBezTo>
                  <a:lnTo>
                    <a:pt x="231320" y="49895"/>
                  </a:lnTo>
                  <a:cubicBezTo>
                    <a:pt x="245078" y="49895"/>
                    <a:pt x="256270" y="38704"/>
                    <a:pt x="256270" y="24948"/>
                  </a:cubicBezTo>
                  <a:cubicBezTo>
                    <a:pt x="256270" y="11192"/>
                    <a:pt x="245078" y="0"/>
                    <a:pt x="231320" y="0"/>
                  </a:cubicBezTo>
                  <a:close/>
                  <a:moveTo>
                    <a:pt x="231320" y="33512"/>
                  </a:moveTo>
                  <a:lnTo>
                    <a:pt x="24948" y="33512"/>
                  </a:lnTo>
                  <a:cubicBezTo>
                    <a:pt x="20226" y="33512"/>
                    <a:pt x="16383" y="29670"/>
                    <a:pt x="16383" y="24948"/>
                  </a:cubicBezTo>
                  <a:cubicBezTo>
                    <a:pt x="16383" y="20226"/>
                    <a:pt x="20226" y="16383"/>
                    <a:pt x="24948" y="16383"/>
                  </a:cubicBezTo>
                  <a:lnTo>
                    <a:pt x="231320" y="16383"/>
                  </a:lnTo>
                  <a:cubicBezTo>
                    <a:pt x="236044" y="16383"/>
                    <a:pt x="239886" y="20226"/>
                    <a:pt x="239886" y="24948"/>
                  </a:cubicBezTo>
                  <a:cubicBezTo>
                    <a:pt x="239886" y="29670"/>
                    <a:pt x="236044" y="33512"/>
                    <a:pt x="231320" y="335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5837940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5812252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5918676" y="2738200"/>
              <a:ext cx="30653" cy="88501"/>
            </a:xfrm>
            <a:custGeom>
              <a:rect b="b" l="l" r="r" t="t"/>
              <a:pathLst>
                <a:path extrusionOk="0" h="108258" w="37496">
                  <a:moveTo>
                    <a:pt x="13533" y="1980"/>
                  </a:moveTo>
                  <a:cubicBezTo>
                    <a:pt x="10103" y="-970"/>
                    <a:pt x="4931" y="-579"/>
                    <a:pt x="1981" y="2851"/>
                  </a:cubicBezTo>
                  <a:cubicBezTo>
                    <a:pt x="-968" y="6282"/>
                    <a:pt x="-578" y="11453"/>
                    <a:pt x="2851" y="14403"/>
                  </a:cubicBezTo>
                  <a:cubicBezTo>
                    <a:pt x="14457" y="24383"/>
                    <a:pt x="21114" y="38861"/>
                    <a:pt x="21114" y="54129"/>
                  </a:cubicBezTo>
                  <a:cubicBezTo>
                    <a:pt x="21114" y="69397"/>
                    <a:pt x="14457" y="83877"/>
                    <a:pt x="2851" y="93855"/>
                  </a:cubicBezTo>
                  <a:cubicBezTo>
                    <a:pt x="-579" y="96805"/>
                    <a:pt x="-969" y="101977"/>
                    <a:pt x="1981" y="105407"/>
                  </a:cubicBezTo>
                  <a:cubicBezTo>
                    <a:pt x="3601" y="107293"/>
                    <a:pt x="5892" y="108258"/>
                    <a:pt x="8196" y="108258"/>
                  </a:cubicBezTo>
                  <a:cubicBezTo>
                    <a:pt x="10086" y="108258"/>
                    <a:pt x="11987" y="107607"/>
                    <a:pt x="13532" y="106278"/>
                  </a:cubicBezTo>
                  <a:cubicBezTo>
                    <a:pt x="28762" y="93182"/>
                    <a:pt x="37496" y="74175"/>
                    <a:pt x="37496" y="54128"/>
                  </a:cubicBezTo>
                  <a:cubicBezTo>
                    <a:pt x="37496" y="34082"/>
                    <a:pt x="28763" y="15075"/>
                    <a:pt x="13533" y="19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5940205" y="2721558"/>
              <a:ext cx="37855" cy="121772"/>
            </a:xfrm>
            <a:custGeom>
              <a:rect b="b" l="l" r="r" t="t"/>
              <a:pathLst>
                <a:path extrusionOk="0" h="148956" w="46306">
                  <a:moveTo>
                    <a:pt x="13616" y="2053"/>
                  </a:moveTo>
                  <a:cubicBezTo>
                    <a:pt x="10224" y="-943"/>
                    <a:pt x="5048" y="-622"/>
                    <a:pt x="2054" y="2768"/>
                  </a:cubicBezTo>
                  <a:cubicBezTo>
                    <a:pt x="-942" y="6158"/>
                    <a:pt x="-621" y="11336"/>
                    <a:pt x="2769" y="14330"/>
                  </a:cubicBezTo>
                  <a:cubicBezTo>
                    <a:pt x="20026" y="29578"/>
                    <a:pt x="29924" y="51501"/>
                    <a:pt x="29924" y="74478"/>
                  </a:cubicBezTo>
                  <a:cubicBezTo>
                    <a:pt x="29924" y="97456"/>
                    <a:pt x="20026" y="119379"/>
                    <a:pt x="2768" y="134627"/>
                  </a:cubicBezTo>
                  <a:cubicBezTo>
                    <a:pt x="-622" y="137622"/>
                    <a:pt x="-942" y="142798"/>
                    <a:pt x="2052" y="146189"/>
                  </a:cubicBezTo>
                  <a:cubicBezTo>
                    <a:pt x="3671" y="148021"/>
                    <a:pt x="5928" y="148956"/>
                    <a:pt x="8195" y="148956"/>
                  </a:cubicBezTo>
                  <a:cubicBezTo>
                    <a:pt x="10122" y="148956"/>
                    <a:pt x="12058" y="148280"/>
                    <a:pt x="13616" y="146904"/>
                  </a:cubicBezTo>
                  <a:cubicBezTo>
                    <a:pt x="34391" y="128548"/>
                    <a:pt x="46307" y="102151"/>
                    <a:pt x="46307" y="74477"/>
                  </a:cubicBezTo>
                  <a:cubicBezTo>
                    <a:pt x="46307" y="46805"/>
                    <a:pt x="34392" y="20407"/>
                    <a:pt x="13616" y="2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3"/>
            <p:cNvSpPr/>
            <p:nvPr/>
          </p:nvSpPr>
          <p:spPr>
            <a:xfrm>
              <a:off x="5559437" y="2738199"/>
              <a:ext cx="30654" cy="88502"/>
            </a:xfrm>
            <a:custGeom>
              <a:rect b="b" l="l" r="r" t="t"/>
              <a:pathLst>
                <a:path extrusionOk="0" h="108259" w="37497">
                  <a:moveTo>
                    <a:pt x="34645" y="93856"/>
                  </a:moveTo>
                  <a:cubicBezTo>
                    <a:pt x="23039" y="83877"/>
                    <a:pt x="16382" y="69397"/>
                    <a:pt x="16382" y="54130"/>
                  </a:cubicBezTo>
                  <a:cubicBezTo>
                    <a:pt x="16384" y="38862"/>
                    <a:pt x="23040" y="24383"/>
                    <a:pt x="34646" y="14403"/>
                  </a:cubicBezTo>
                  <a:cubicBezTo>
                    <a:pt x="38077" y="11453"/>
                    <a:pt x="38467" y="6282"/>
                    <a:pt x="35517" y="2851"/>
                  </a:cubicBezTo>
                  <a:cubicBezTo>
                    <a:pt x="32568" y="-580"/>
                    <a:pt x="27396" y="-969"/>
                    <a:pt x="23964" y="1980"/>
                  </a:cubicBezTo>
                  <a:cubicBezTo>
                    <a:pt x="8734" y="15076"/>
                    <a:pt x="0" y="34083"/>
                    <a:pt x="0" y="54129"/>
                  </a:cubicBezTo>
                  <a:cubicBezTo>
                    <a:pt x="0" y="74176"/>
                    <a:pt x="8736" y="93183"/>
                    <a:pt x="23964" y="106279"/>
                  </a:cubicBezTo>
                  <a:cubicBezTo>
                    <a:pt x="25511" y="107608"/>
                    <a:pt x="27410" y="108259"/>
                    <a:pt x="29301" y="108259"/>
                  </a:cubicBezTo>
                  <a:cubicBezTo>
                    <a:pt x="31605" y="108259"/>
                    <a:pt x="33896" y="107292"/>
                    <a:pt x="35516" y="105408"/>
                  </a:cubicBezTo>
                  <a:cubicBezTo>
                    <a:pt x="38465" y="101978"/>
                    <a:pt x="38075" y="96806"/>
                    <a:pt x="34645" y="93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3"/>
            <p:cNvSpPr/>
            <p:nvPr/>
          </p:nvSpPr>
          <p:spPr>
            <a:xfrm>
              <a:off x="5530704" y="2721558"/>
              <a:ext cx="37856" cy="121772"/>
            </a:xfrm>
            <a:custGeom>
              <a:rect b="b" l="l" r="r" t="t"/>
              <a:pathLst>
                <a:path extrusionOk="0" h="148957" w="46307">
                  <a:moveTo>
                    <a:pt x="43539" y="134627"/>
                  </a:moveTo>
                  <a:cubicBezTo>
                    <a:pt x="26281" y="119379"/>
                    <a:pt x="16383" y="97456"/>
                    <a:pt x="16383" y="74478"/>
                  </a:cubicBezTo>
                  <a:cubicBezTo>
                    <a:pt x="16383" y="51501"/>
                    <a:pt x="26281" y="29578"/>
                    <a:pt x="43538" y="14330"/>
                  </a:cubicBezTo>
                  <a:cubicBezTo>
                    <a:pt x="46928" y="11334"/>
                    <a:pt x="47248" y="6158"/>
                    <a:pt x="44253" y="2768"/>
                  </a:cubicBezTo>
                  <a:cubicBezTo>
                    <a:pt x="41257" y="-622"/>
                    <a:pt x="36081" y="-943"/>
                    <a:pt x="32691" y="2053"/>
                  </a:cubicBezTo>
                  <a:cubicBezTo>
                    <a:pt x="11915" y="20407"/>
                    <a:pt x="0" y="46806"/>
                    <a:pt x="0" y="74478"/>
                  </a:cubicBezTo>
                  <a:cubicBezTo>
                    <a:pt x="0" y="102151"/>
                    <a:pt x="11916" y="128549"/>
                    <a:pt x="32691" y="146905"/>
                  </a:cubicBezTo>
                  <a:cubicBezTo>
                    <a:pt x="34250" y="148281"/>
                    <a:pt x="36184" y="148957"/>
                    <a:pt x="38112" y="148957"/>
                  </a:cubicBezTo>
                  <a:cubicBezTo>
                    <a:pt x="40379" y="148957"/>
                    <a:pt x="42635" y="148021"/>
                    <a:pt x="44254" y="146190"/>
                  </a:cubicBezTo>
                  <a:cubicBezTo>
                    <a:pt x="47250" y="142798"/>
                    <a:pt x="46929" y="137622"/>
                    <a:pt x="43539" y="134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2290" name="Google Shape;2290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34"/>
          <p:cNvSpPr txBox="1"/>
          <p:nvPr/>
        </p:nvSpPr>
        <p:spPr>
          <a:xfrm>
            <a:off x="1119563" y="2747475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2" name="Google Shape;2292;p34"/>
          <p:cNvSpPr txBox="1"/>
          <p:nvPr/>
        </p:nvSpPr>
        <p:spPr>
          <a:xfrm>
            <a:off x="3082788" y="2747475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3" name="Google Shape;2293;p34"/>
          <p:cNvSpPr txBox="1"/>
          <p:nvPr/>
        </p:nvSpPr>
        <p:spPr>
          <a:xfrm>
            <a:off x="5046013" y="2747475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4" name="Google Shape;2294;p34"/>
          <p:cNvSpPr txBox="1"/>
          <p:nvPr/>
        </p:nvSpPr>
        <p:spPr>
          <a:xfrm>
            <a:off x="7009238" y="2747475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2XXX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95" name="Google Shape;2295;p34"/>
          <p:cNvCxnSpPr>
            <a:stCxn id="2291" idx="1"/>
          </p:cNvCxnSpPr>
          <p:nvPr/>
        </p:nvCxnSpPr>
        <p:spPr>
          <a:xfrm rot="10800000">
            <a:off x="421763" y="2933025"/>
            <a:ext cx="69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96" name="Google Shape;2296;p34"/>
          <p:cNvCxnSpPr>
            <a:stCxn id="2292" idx="1"/>
            <a:endCxn id="2291" idx="3"/>
          </p:cNvCxnSpPr>
          <p:nvPr/>
        </p:nvCxnSpPr>
        <p:spPr>
          <a:xfrm rot="10800000">
            <a:off x="2134788" y="2933025"/>
            <a:ext cx="9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34"/>
          <p:cNvCxnSpPr>
            <a:stCxn id="2293" idx="1"/>
            <a:endCxn id="2292" idx="3"/>
          </p:cNvCxnSpPr>
          <p:nvPr/>
        </p:nvCxnSpPr>
        <p:spPr>
          <a:xfrm rot="10800000">
            <a:off x="4098013" y="2933025"/>
            <a:ext cx="9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34"/>
          <p:cNvCxnSpPr>
            <a:stCxn id="2294" idx="1"/>
            <a:endCxn id="2293" idx="3"/>
          </p:cNvCxnSpPr>
          <p:nvPr/>
        </p:nvCxnSpPr>
        <p:spPr>
          <a:xfrm rot="10800000">
            <a:off x="6061238" y="2933025"/>
            <a:ext cx="9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9" name="Google Shape;2299;p34"/>
          <p:cNvCxnSpPr>
            <a:endCxn id="2294" idx="3"/>
          </p:cNvCxnSpPr>
          <p:nvPr/>
        </p:nvCxnSpPr>
        <p:spPr>
          <a:xfrm rot="10800000">
            <a:off x="8024438" y="2933025"/>
            <a:ext cx="70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00" name="Google Shape;2300;p34"/>
          <p:cNvSpPr/>
          <p:nvPr/>
        </p:nvSpPr>
        <p:spPr>
          <a:xfrm>
            <a:off x="3224708" y="3582795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1" name="Google Shape;2301;p34"/>
          <p:cNvSpPr/>
          <p:nvPr/>
        </p:nvSpPr>
        <p:spPr>
          <a:xfrm>
            <a:off x="1261476" y="1365383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2" name="Google Shape;2302;p34"/>
          <p:cNvSpPr/>
          <p:nvPr/>
        </p:nvSpPr>
        <p:spPr>
          <a:xfrm>
            <a:off x="5187916" y="1365395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3" name="Google Shape;2303;p34"/>
          <p:cNvSpPr/>
          <p:nvPr/>
        </p:nvSpPr>
        <p:spPr>
          <a:xfrm>
            <a:off x="7151156" y="3582795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4" name="Google Shape;2304;p34"/>
          <p:cNvSpPr txBox="1"/>
          <p:nvPr/>
        </p:nvSpPr>
        <p:spPr>
          <a:xfrm>
            <a:off x="1119500" y="994275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5" name="Google Shape;2305;p34"/>
          <p:cNvSpPr txBox="1"/>
          <p:nvPr/>
        </p:nvSpPr>
        <p:spPr>
          <a:xfrm>
            <a:off x="5046025" y="994275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6" name="Google Shape;2306;p34"/>
          <p:cNvSpPr txBox="1"/>
          <p:nvPr/>
        </p:nvSpPr>
        <p:spPr>
          <a:xfrm>
            <a:off x="3082763" y="4314200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7" name="Google Shape;2307;p34"/>
          <p:cNvSpPr txBox="1"/>
          <p:nvPr/>
        </p:nvSpPr>
        <p:spPr>
          <a:xfrm>
            <a:off x="7009288" y="4314200"/>
            <a:ext cx="1015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8" name="Google Shape;2308;p34"/>
          <p:cNvSpPr txBox="1"/>
          <p:nvPr/>
        </p:nvSpPr>
        <p:spPr>
          <a:xfrm>
            <a:off x="969283" y="3619663"/>
            <a:ext cx="131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9" name="Google Shape;2309;p34"/>
          <p:cNvSpPr txBox="1"/>
          <p:nvPr/>
        </p:nvSpPr>
        <p:spPr>
          <a:xfrm>
            <a:off x="969283" y="3957738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0" name="Google Shape;2310;p34"/>
          <p:cNvSpPr txBox="1"/>
          <p:nvPr/>
        </p:nvSpPr>
        <p:spPr>
          <a:xfrm>
            <a:off x="4895736" y="3619643"/>
            <a:ext cx="131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1" name="Google Shape;2311;p34"/>
          <p:cNvSpPr txBox="1"/>
          <p:nvPr/>
        </p:nvSpPr>
        <p:spPr>
          <a:xfrm>
            <a:off x="4895739" y="3957804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2" name="Google Shape;2312;p34"/>
          <p:cNvSpPr txBox="1"/>
          <p:nvPr/>
        </p:nvSpPr>
        <p:spPr>
          <a:xfrm>
            <a:off x="2932463" y="1323625"/>
            <a:ext cx="131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3" name="Google Shape;2313;p34"/>
          <p:cNvSpPr txBox="1"/>
          <p:nvPr/>
        </p:nvSpPr>
        <p:spPr>
          <a:xfrm>
            <a:off x="2932511" y="1744150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4" name="Google Shape;2314;p34"/>
          <p:cNvSpPr txBox="1"/>
          <p:nvPr/>
        </p:nvSpPr>
        <p:spPr>
          <a:xfrm>
            <a:off x="6858966" y="1323625"/>
            <a:ext cx="131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5" name="Google Shape;2315;p34"/>
          <p:cNvSpPr txBox="1"/>
          <p:nvPr/>
        </p:nvSpPr>
        <p:spPr>
          <a:xfrm>
            <a:off x="6858966" y="1744150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16" name="Google Shape;2316;p34"/>
          <p:cNvCxnSpPr>
            <a:stCxn id="2291" idx="0"/>
            <a:endCxn id="2301" idx="4"/>
          </p:cNvCxnSpPr>
          <p:nvPr/>
        </p:nvCxnSpPr>
        <p:spPr>
          <a:xfrm rot="10800000">
            <a:off x="1627163" y="2096775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34"/>
          <p:cNvCxnSpPr>
            <a:stCxn id="2308" idx="0"/>
            <a:endCxn id="2291" idx="2"/>
          </p:cNvCxnSpPr>
          <p:nvPr/>
        </p:nvCxnSpPr>
        <p:spPr>
          <a:xfrm rot="10800000">
            <a:off x="1627183" y="3118663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34"/>
          <p:cNvCxnSpPr>
            <a:stCxn id="2292" idx="2"/>
            <a:endCxn id="2300" idx="0"/>
          </p:cNvCxnSpPr>
          <p:nvPr/>
        </p:nvCxnSpPr>
        <p:spPr>
          <a:xfrm>
            <a:off x="3590388" y="3118575"/>
            <a:ext cx="0" cy="4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34"/>
          <p:cNvCxnSpPr>
            <a:stCxn id="2292" idx="0"/>
            <a:endCxn id="2313" idx="2"/>
          </p:cNvCxnSpPr>
          <p:nvPr/>
        </p:nvCxnSpPr>
        <p:spPr>
          <a:xfrm rot="10800000">
            <a:off x="3590388" y="2471775"/>
            <a:ext cx="0" cy="27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34"/>
          <p:cNvCxnSpPr>
            <a:stCxn id="2310" idx="0"/>
            <a:endCxn id="2293" idx="2"/>
          </p:cNvCxnSpPr>
          <p:nvPr/>
        </p:nvCxnSpPr>
        <p:spPr>
          <a:xfrm rot="10800000">
            <a:off x="5553636" y="3118643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34"/>
          <p:cNvCxnSpPr>
            <a:stCxn id="2302" idx="4"/>
            <a:endCxn id="2293" idx="0"/>
          </p:cNvCxnSpPr>
          <p:nvPr/>
        </p:nvCxnSpPr>
        <p:spPr>
          <a:xfrm>
            <a:off x="5553616" y="2096795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34"/>
          <p:cNvCxnSpPr>
            <a:stCxn id="2315" idx="2"/>
            <a:endCxn id="2294" idx="0"/>
          </p:cNvCxnSpPr>
          <p:nvPr/>
        </p:nvCxnSpPr>
        <p:spPr>
          <a:xfrm>
            <a:off x="7516866" y="2471650"/>
            <a:ext cx="0" cy="27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34"/>
          <p:cNvCxnSpPr>
            <a:stCxn id="2294" idx="2"/>
            <a:endCxn id="2303" idx="0"/>
          </p:cNvCxnSpPr>
          <p:nvPr/>
        </p:nvCxnSpPr>
        <p:spPr>
          <a:xfrm>
            <a:off x="7516838" y="3118575"/>
            <a:ext cx="0" cy="4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4" name="Google Shape;2324;p34"/>
          <p:cNvGrpSpPr/>
          <p:nvPr/>
        </p:nvGrpSpPr>
        <p:grpSpPr>
          <a:xfrm>
            <a:off x="1398524" y="1516959"/>
            <a:ext cx="457303" cy="428247"/>
            <a:chOff x="4693359" y="4190541"/>
            <a:chExt cx="457303" cy="428247"/>
          </a:xfrm>
        </p:grpSpPr>
        <p:sp>
          <p:nvSpPr>
            <p:cNvPr id="2325" name="Google Shape;2325;p34"/>
            <p:cNvSpPr/>
            <p:nvPr/>
          </p:nvSpPr>
          <p:spPr>
            <a:xfrm>
              <a:off x="5093273" y="4379287"/>
              <a:ext cx="57389" cy="56577"/>
            </a:xfrm>
            <a:custGeom>
              <a:rect b="b" l="l" r="r" t="t"/>
              <a:pathLst>
                <a:path extrusionOk="0" h="69207" w="70200">
                  <a:moveTo>
                    <a:pt x="56548" y="12125"/>
                  </a:moveTo>
                  <a:lnTo>
                    <a:pt x="26980" y="12125"/>
                  </a:lnTo>
                  <a:cubicBezTo>
                    <a:pt x="25954" y="12125"/>
                    <a:pt x="24957" y="12249"/>
                    <a:pt x="23997" y="12464"/>
                  </a:cubicBezTo>
                  <a:lnTo>
                    <a:pt x="14000" y="2415"/>
                  </a:lnTo>
                  <a:cubicBezTo>
                    <a:pt x="10807" y="-793"/>
                    <a:pt x="5622" y="-806"/>
                    <a:pt x="2414" y="2385"/>
                  </a:cubicBezTo>
                  <a:cubicBezTo>
                    <a:pt x="-793" y="5575"/>
                    <a:pt x="-806" y="10762"/>
                    <a:pt x="2384" y="13969"/>
                  </a:cubicBezTo>
                  <a:lnTo>
                    <a:pt x="13366" y="25008"/>
                  </a:lnTo>
                  <a:cubicBezTo>
                    <a:pt x="13352" y="25265"/>
                    <a:pt x="13328" y="25518"/>
                    <a:pt x="13328" y="25778"/>
                  </a:cubicBezTo>
                  <a:lnTo>
                    <a:pt x="13328" y="55555"/>
                  </a:lnTo>
                  <a:cubicBezTo>
                    <a:pt x="13328" y="63084"/>
                    <a:pt x="19452" y="69208"/>
                    <a:pt x="26981" y="69208"/>
                  </a:cubicBezTo>
                  <a:lnTo>
                    <a:pt x="56548" y="69208"/>
                  </a:lnTo>
                  <a:cubicBezTo>
                    <a:pt x="64077" y="69208"/>
                    <a:pt x="70201" y="63084"/>
                    <a:pt x="70201" y="55555"/>
                  </a:cubicBezTo>
                  <a:lnTo>
                    <a:pt x="70201" y="25778"/>
                  </a:lnTo>
                  <a:cubicBezTo>
                    <a:pt x="70201" y="18250"/>
                    <a:pt x="64077" y="12125"/>
                    <a:pt x="56548" y="12125"/>
                  </a:cubicBezTo>
                  <a:close/>
                  <a:moveTo>
                    <a:pt x="53818" y="52824"/>
                  </a:moveTo>
                  <a:lnTo>
                    <a:pt x="29710" y="52824"/>
                  </a:lnTo>
                  <a:lnTo>
                    <a:pt x="29710" y="28509"/>
                  </a:lnTo>
                  <a:lnTo>
                    <a:pt x="53818" y="28509"/>
                  </a:lnTo>
                  <a:lnTo>
                    <a:pt x="53818" y="528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4693359" y="4190541"/>
              <a:ext cx="429745" cy="428247"/>
            </a:xfrm>
            <a:custGeom>
              <a:rect b="b" l="l" r="r" t="t"/>
              <a:pathLst>
                <a:path extrusionOk="0" h="523850" w="525682">
                  <a:moveTo>
                    <a:pt x="512030" y="466766"/>
                  </a:moveTo>
                  <a:lnTo>
                    <a:pt x="482462" y="466766"/>
                  </a:lnTo>
                  <a:cubicBezTo>
                    <a:pt x="481436" y="466766"/>
                    <a:pt x="480439" y="466890"/>
                    <a:pt x="479478" y="467105"/>
                  </a:cubicBezTo>
                  <a:lnTo>
                    <a:pt x="448066" y="435531"/>
                  </a:lnTo>
                  <a:cubicBezTo>
                    <a:pt x="444384" y="431831"/>
                    <a:pt x="438166" y="429247"/>
                    <a:pt x="432946" y="429247"/>
                  </a:cubicBezTo>
                  <a:lnTo>
                    <a:pt x="404977" y="429247"/>
                  </a:lnTo>
                  <a:lnTo>
                    <a:pt x="404977" y="381401"/>
                  </a:lnTo>
                  <a:lnTo>
                    <a:pt x="464380" y="381401"/>
                  </a:lnTo>
                  <a:lnTo>
                    <a:pt x="464380" y="388099"/>
                  </a:lnTo>
                  <a:cubicBezTo>
                    <a:pt x="464380" y="395626"/>
                    <a:pt x="470504" y="401751"/>
                    <a:pt x="478033" y="401751"/>
                  </a:cubicBezTo>
                  <a:lnTo>
                    <a:pt x="507601" y="401751"/>
                  </a:lnTo>
                  <a:cubicBezTo>
                    <a:pt x="515130" y="401751"/>
                    <a:pt x="521254" y="395626"/>
                    <a:pt x="521254" y="388099"/>
                  </a:cubicBezTo>
                  <a:lnTo>
                    <a:pt x="521254" y="358322"/>
                  </a:lnTo>
                  <a:cubicBezTo>
                    <a:pt x="521254" y="350793"/>
                    <a:pt x="515130" y="344669"/>
                    <a:pt x="507601" y="344669"/>
                  </a:cubicBezTo>
                  <a:lnTo>
                    <a:pt x="478033" y="344669"/>
                  </a:lnTo>
                  <a:cubicBezTo>
                    <a:pt x="470504" y="344669"/>
                    <a:pt x="464380" y="350793"/>
                    <a:pt x="464380" y="358322"/>
                  </a:cubicBezTo>
                  <a:lnTo>
                    <a:pt x="464380" y="365018"/>
                  </a:lnTo>
                  <a:lnTo>
                    <a:pt x="404977" y="365018"/>
                  </a:lnTo>
                  <a:lnTo>
                    <a:pt x="404977" y="353670"/>
                  </a:lnTo>
                  <a:cubicBezTo>
                    <a:pt x="404977" y="349146"/>
                    <a:pt x="401310" y="345478"/>
                    <a:pt x="396785" y="345478"/>
                  </a:cubicBezTo>
                  <a:cubicBezTo>
                    <a:pt x="392260" y="345478"/>
                    <a:pt x="388594" y="349146"/>
                    <a:pt x="388594" y="353670"/>
                  </a:cubicBezTo>
                  <a:lnTo>
                    <a:pt x="388594" y="409107"/>
                  </a:lnTo>
                  <a:lnTo>
                    <a:pt x="158947" y="409107"/>
                  </a:lnTo>
                  <a:lnTo>
                    <a:pt x="158947" y="119551"/>
                  </a:lnTo>
                  <a:lnTo>
                    <a:pt x="388593" y="119551"/>
                  </a:lnTo>
                  <a:lnTo>
                    <a:pt x="388593" y="308889"/>
                  </a:lnTo>
                  <a:cubicBezTo>
                    <a:pt x="388593" y="313413"/>
                    <a:pt x="392259" y="317081"/>
                    <a:pt x="396784" y="317081"/>
                  </a:cubicBezTo>
                  <a:cubicBezTo>
                    <a:pt x="401309" y="317081"/>
                    <a:pt x="404976" y="313413"/>
                    <a:pt x="404976" y="308889"/>
                  </a:cubicBezTo>
                  <a:lnTo>
                    <a:pt x="404976" y="296189"/>
                  </a:lnTo>
                  <a:lnTo>
                    <a:pt x="423889" y="296189"/>
                  </a:lnTo>
                  <a:lnTo>
                    <a:pt x="423889" y="302885"/>
                  </a:lnTo>
                  <a:cubicBezTo>
                    <a:pt x="423889" y="310414"/>
                    <a:pt x="430013" y="316538"/>
                    <a:pt x="437541" y="316538"/>
                  </a:cubicBezTo>
                  <a:lnTo>
                    <a:pt x="467110" y="316538"/>
                  </a:lnTo>
                  <a:cubicBezTo>
                    <a:pt x="474638" y="316538"/>
                    <a:pt x="480762" y="310414"/>
                    <a:pt x="480762" y="302885"/>
                  </a:cubicBezTo>
                  <a:lnTo>
                    <a:pt x="480762" y="273108"/>
                  </a:lnTo>
                  <a:cubicBezTo>
                    <a:pt x="480762" y="265580"/>
                    <a:pt x="474638" y="259456"/>
                    <a:pt x="467110" y="259456"/>
                  </a:cubicBezTo>
                  <a:lnTo>
                    <a:pt x="437541" y="259456"/>
                  </a:lnTo>
                  <a:cubicBezTo>
                    <a:pt x="430013" y="259456"/>
                    <a:pt x="423889" y="265580"/>
                    <a:pt x="423889" y="273108"/>
                  </a:cubicBezTo>
                  <a:lnTo>
                    <a:pt x="423889" y="279805"/>
                  </a:lnTo>
                  <a:lnTo>
                    <a:pt x="404977" y="279805"/>
                  </a:lnTo>
                  <a:lnTo>
                    <a:pt x="404977" y="203343"/>
                  </a:lnTo>
                  <a:lnTo>
                    <a:pt x="448127" y="203343"/>
                  </a:lnTo>
                  <a:cubicBezTo>
                    <a:pt x="449006" y="203361"/>
                    <a:pt x="451008" y="204193"/>
                    <a:pt x="451637" y="204800"/>
                  </a:cubicBezTo>
                  <a:lnTo>
                    <a:pt x="458799" y="211998"/>
                  </a:lnTo>
                  <a:cubicBezTo>
                    <a:pt x="460399" y="213607"/>
                    <a:pt x="462503" y="214412"/>
                    <a:pt x="464605" y="214412"/>
                  </a:cubicBezTo>
                  <a:cubicBezTo>
                    <a:pt x="466695" y="214412"/>
                    <a:pt x="468784" y="213618"/>
                    <a:pt x="470383" y="212028"/>
                  </a:cubicBezTo>
                  <a:cubicBezTo>
                    <a:pt x="473590" y="208837"/>
                    <a:pt x="473603" y="203650"/>
                    <a:pt x="470411" y="200443"/>
                  </a:cubicBezTo>
                  <a:lnTo>
                    <a:pt x="463250" y="193244"/>
                  </a:lnTo>
                  <a:cubicBezTo>
                    <a:pt x="459568" y="189543"/>
                    <a:pt x="453350" y="186959"/>
                    <a:pt x="448130" y="186959"/>
                  </a:cubicBezTo>
                  <a:lnTo>
                    <a:pt x="404976" y="186959"/>
                  </a:lnTo>
                  <a:lnTo>
                    <a:pt x="404976" y="146109"/>
                  </a:lnTo>
                  <a:lnTo>
                    <a:pt x="459318" y="146109"/>
                  </a:lnTo>
                  <a:lnTo>
                    <a:pt x="459318" y="152806"/>
                  </a:lnTo>
                  <a:cubicBezTo>
                    <a:pt x="459318" y="160334"/>
                    <a:pt x="465442" y="166458"/>
                    <a:pt x="472971" y="166458"/>
                  </a:cubicBezTo>
                  <a:lnTo>
                    <a:pt x="502539" y="166458"/>
                  </a:lnTo>
                  <a:cubicBezTo>
                    <a:pt x="510067" y="166458"/>
                    <a:pt x="516192" y="160334"/>
                    <a:pt x="516192" y="152806"/>
                  </a:cubicBezTo>
                  <a:lnTo>
                    <a:pt x="516192" y="123029"/>
                  </a:lnTo>
                  <a:cubicBezTo>
                    <a:pt x="516192" y="115500"/>
                    <a:pt x="510067" y="109376"/>
                    <a:pt x="502539" y="109376"/>
                  </a:cubicBezTo>
                  <a:lnTo>
                    <a:pt x="472971" y="109376"/>
                  </a:lnTo>
                  <a:cubicBezTo>
                    <a:pt x="465442" y="109376"/>
                    <a:pt x="459318" y="115500"/>
                    <a:pt x="459318" y="123029"/>
                  </a:cubicBezTo>
                  <a:lnTo>
                    <a:pt x="459318" y="129725"/>
                  </a:lnTo>
                  <a:lnTo>
                    <a:pt x="404976" y="129725"/>
                  </a:lnTo>
                  <a:lnTo>
                    <a:pt x="404976" y="72777"/>
                  </a:lnTo>
                  <a:cubicBezTo>
                    <a:pt x="404976" y="62239"/>
                    <a:pt x="396401" y="53664"/>
                    <a:pt x="385862" y="53664"/>
                  </a:cubicBezTo>
                  <a:lnTo>
                    <a:pt x="161677" y="53664"/>
                  </a:lnTo>
                  <a:cubicBezTo>
                    <a:pt x="151139" y="53664"/>
                    <a:pt x="142564" y="62239"/>
                    <a:pt x="142564" y="72777"/>
                  </a:cubicBezTo>
                  <a:lnTo>
                    <a:pt x="142564" y="83942"/>
                  </a:lnTo>
                  <a:lnTo>
                    <a:pt x="97169" y="83942"/>
                  </a:lnTo>
                  <a:cubicBezTo>
                    <a:pt x="96290" y="83924"/>
                    <a:pt x="94288" y="83092"/>
                    <a:pt x="93660" y="82485"/>
                  </a:cubicBezTo>
                  <a:lnTo>
                    <a:pt x="56722" y="45356"/>
                  </a:lnTo>
                  <a:cubicBezTo>
                    <a:pt x="56813" y="44725"/>
                    <a:pt x="56875" y="44085"/>
                    <a:pt x="56875" y="43430"/>
                  </a:cubicBezTo>
                  <a:lnTo>
                    <a:pt x="56875" y="13653"/>
                  </a:lnTo>
                  <a:cubicBezTo>
                    <a:pt x="56875" y="6124"/>
                    <a:pt x="50751" y="0"/>
                    <a:pt x="43222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3430"/>
                  </a:lnTo>
                  <a:cubicBezTo>
                    <a:pt x="0" y="50957"/>
                    <a:pt x="6124" y="57082"/>
                    <a:pt x="13653" y="57082"/>
                  </a:cubicBezTo>
                  <a:lnTo>
                    <a:pt x="43221" y="57082"/>
                  </a:lnTo>
                  <a:cubicBezTo>
                    <a:pt x="43870" y="57082"/>
                    <a:pt x="44503" y="57021"/>
                    <a:pt x="45128" y="56934"/>
                  </a:cubicBezTo>
                  <a:lnTo>
                    <a:pt x="82045" y="94040"/>
                  </a:lnTo>
                  <a:cubicBezTo>
                    <a:pt x="85727" y="97741"/>
                    <a:pt x="91944" y="100325"/>
                    <a:pt x="97165" y="100325"/>
                  </a:cubicBezTo>
                  <a:lnTo>
                    <a:pt x="142564" y="100325"/>
                  </a:lnTo>
                  <a:lnTo>
                    <a:pt x="142564" y="140538"/>
                  </a:lnTo>
                  <a:lnTo>
                    <a:pt x="122671" y="140538"/>
                  </a:lnTo>
                  <a:lnTo>
                    <a:pt x="122671" y="133842"/>
                  </a:lnTo>
                  <a:cubicBezTo>
                    <a:pt x="122671" y="126313"/>
                    <a:pt x="116547" y="120189"/>
                    <a:pt x="109018" y="120189"/>
                  </a:cubicBezTo>
                  <a:lnTo>
                    <a:pt x="79450" y="120189"/>
                  </a:lnTo>
                  <a:cubicBezTo>
                    <a:pt x="71921" y="120189"/>
                    <a:pt x="65797" y="126313"/>
                    <a:pt x="65797" y="133842"/>
                  </a:cubicBezTo>
                  <a:lnTo>
                    <a:pt x="65797" y="163619"/>
                  </a:lnTo>
                  <a:cubicBezTo>
                    <a:pt x="65797" y="171147"/>
                    <a:pt x="71921" y="177271"/>
                    <a:pt x="79450" y="177271"/>
                  </a:cubicBezTo>
                  <a:lnTo>
                    <a:pt x="109018" y="177271"/>
                  </a:lnTo>
                  <a:cubicBezTo>
                    <a:pt x="116547" y="177271"/>
                    <a:pt x="122671" y="171147"/>
                    <a:pt x="122671" y="163619"/>
                  </a:cubicBezTo>
                  <a:lnTo>
                    <a:pt x="122671" y="156921"/>
                  </a:lnTo>
                  <a:lnTo>
                    <a:pt x="142564" y="156921"/>
                  </a:lnTo>
                  <a:lnTo>
                    <a:pt x="142564" y="204767"/>
                  </a:lnTo>
                  <a:lnTo>
                    <a:pt x="113590" y="204767"/>
                  </a:lnTo>
                  <a:cubicBezTo>
                    <a:pt x="109065" y="204767"/>
                    <a:pt x="105399" y="208434"/>
                    <a:pt x="105399" y="212958"/>
                  </a:cubicBezTo>
                  <a:cubicBezTo>
                    <a:pt x="105399" y="217482"/>
                    <a:pt x="109065" y="221150"/>
                    <a:pt x="113590" y="221150"/>
                  </a:cubicBezTo>
                  <a:lnTo>
                    <a:pt x="142564" y="221150"/>
                  </a:lnTo>
                  <a:lnTo>
                    <a:pt x="142564" y="279806"/>
                  </a:lnTo>
                  <a:lnTo>
                    <a:pt x="122671" y="279806"/>
                  </a:lnTo>
                  <a:lnTo>
                    <a:pt x="122671" y="273110"/>
                  </a:lnTo>
                  <a:cubicBezTo>
                    <a:pt x="122671" y="265581"/>
                    <a:pt x="116547" y="259457"/>
                    <a:pt x="109018" y="259457"/>
                  </a:cubicBezTo>
                  <a:lnTo>
                    <a:pt x="79450" y="259457"/>
                  </a:lnTo>
                  <a:cubicBezTo>
                    <a:pt x="71921" y="259457"/>
                    <a:pt x="65797" y="265581"/>
                    <a:pt x="65797" y="273110"/>
                  </a:cubicBezTo>
                  <a:lnTo>
                    <a:pt x="65797" y="302886"/>
                  </a:lnTo>
                  <a:cubicBezTo>
                    <a:pt x="65797" y="310415"/>
                    <a:pt x="71921" y="316539"/>
                    <a:pt x="79450" y="316539"/>
                  </a:cubicBezTo>
                  <a:lnTo>
                    <a:pt x="109018" y="316539"/>
                  </a:lnTo>
                  <a:cubicBezTo>
                    <a:pt x="116547" y="316539"/>
                    <a:pt x="122671" y="310415"/>
                    <a:pt x="122671" y="302886"/>
                  </a:cubicBezTo>
                  <a:lnTo>
                    <a:pt x="122671" y="296190"/>
                  </a:lnTo>
                  <a:lnTo>
                    <a:pt x="142564" y="296190"/>
                  </a:lnTo>
                  <a:lnTo>
                    <a:pt x="142564" y="365020"/>
                  </a:lnTo>
                  <a:lnTo>
                    <a:pt x="84712" y="365020"/>
                  </a:lnTo>
                  <a:lnTo>
                    <a:pt x="84712" y="358324"/>
                  </a:lnTo>
                  <a:cubicBezTo>
                    <a:pt x="84712" y="350795"/>
                    <a:pt x="78588" y="344671"/>
                    <a:pt x="71059" y="344671"/>
                  </a:cubicBezTo>
                  <a:lnTo>
                    <a:pt x="41490" y="344671"/>
                  </a:lnTo>
                  <a:cubicBezTo>
                    <a:pt x="33961" y="344671"/>
                    <a:pt x="27837" y="350795"/>
                    <a:pt x="27837" y="358324"/>
                  </a:cubicBezTo>
                  <a:lnTo>
                    <a:pt x="27837" y="388101"/>
                  </a:lnTo>
                  <a:cubicBezTo>
                    <a:pt x="27837" y="395628"/>
                    <a:pt x="33961" y="401753"/>
                    <a:pt x="41490" y="401753"/>
                  </a:cubicBezTo>
                  <a:lnTo>
                    <a:pt x="71059" y="401753"/>
                  </a:lnTo>
                  <a:cubicBezTo>
                    <a:pt x="78588" y="401753"/>
                    <a:pt x="84712" y="395628"/>
                    <a:pt x="84712" y="388101"/>
                  </a:cubicBezTo>
                  <a:lnTo>
                    <a:pt x="84712" y="381403"/>
                  </a:lnTo>
                  <a:lnTo>
                    <a:pt x="142565" y="381403"/>
                  </a:lnTo>
                  <a:lnTo>
                    <a:pt x="142565" y="429249"/>
                  </a:lnTo>
                  <a:lnTo>
                    <a:pt x="99063" y="429249"/>
                  </a:lnTo>
                  <a:cubicBezTo>
                    <a:pt x="93843" y="429249"/>
                    <a:pt x="87625" y="431833"/>
                    <a:pt x="83943" y="435534"/>
                  </a:cubicBezTo>
                  <a:lnTo>
                    <a:pt x="52532" y="467107"/>
                  </a:lnTo>
                  <a:cubicBezTo>
                    <a:pt x="51570" y="466892"/>
                    <a:pt x="50574" y="466768"/>
                    <a:pt x="49548" y="466768"/>
                  </a:cubicBezTo>
                  <a:lnTo>
                    <a:pt x="19980" y="466768"/>
                  </a:lnTo>
                  <a:cubicBezTo>
                    <a:pt x="12451" y="466768"/>
                    <a:pt x="6327" y="472894"/>
                    <a:pt x="6327" y="480421"/>
                  </a:cubicBezTo>
                  <a:lnTo>
                    <a:pt x="6327" y="510198"/>
                  </a:lnTo>
                  <a:cubicBezTo>
                    <a:pt x="6327" y="517727"/>
                    <a:pt x="12451" y="523851"/>
                    <a:pt x="19980" y="523851"/>
                  </a:cubicBezTo>
                  <a:lnTo>
                    <a:pt x="49548" y="523851"/>
                  </a:lnTo>
                  <a:cubicBezTo>
                    <a:pt x="57077" y="523851"/>
                    <a:pt x="63201" y="517727"/>
                    <a:pt x="63201" y="510198"/>
                  </a:cubicBezTo>
                  <a:lnTo>
                    <a:pt x="63201" y="480421"/>
                  </a:lnTo>
                  <a:cubicBezTo>
                    <a:pt x="63201" y="480161"/>
                    <a:pt x="63177" y="479907"/>
                    <a:pt x="63163" y="479650"/>
                  </a:cubicBezTo>
                  <a:lnTo>
                    <a:pt x="95554" y="447091"/>
                  </a:lnTo>
                  <a:cubicBezTo>
                    <a:pt x="96186" y="446481"/>
                    <a:pt x="98188" y="445648"/>
                    <a:pt x="99063" y="445631"/>
                  </a:cubicBezTo>
                  <a:lnTo>
                    <a:pt x="142564" y="445631"/>
                  </a:lnTo>
                  <a:lnTo>
                    <a:pt x="142564" y="475236"/>
                  </a:lnTo>
                  <a:cubicBezTo>
                    <a:pt x="142564" y="485775"/>
                    <a:pt x="151139" y="494350"/>
                    <a:pt x="161677" y="494350"/>
                  </a:cubicBezTo>
                  <a:lnTo>
                    <a:pt x="385862" y="494350"/>
                  </a:lnTo>
                  <a:cubicBezTo>
                    <a:pt x="396401" y="494350"/>
                    <a:pt x="404976" y="485775"/>
                    <a:pt x="404976" y="475236"/>
                  </a:cubicBezTo>
                  <a:lnTo>
                    <a:pt x="404976" y="445631"/>
                  </a:lnTo>
                  <a:lnTo>
                    <a:pt x="432941" y="445631"/>
                  </a:lnTo>
                  <a:cubicBezTo>
                    <a:pt x="433820" y="445648"/>
                    <a:pt x="435822" y="446481"/>
                    <a:pt x="436450" y="447088"/>
                  </a:cubicBezTo>
                  <a:lnTo>
                    <a:pt x="468847" y="479651"/>
                  </a:lnTo>
                  <a:cubicBezTo>
                    <a:pt x="468832" y="479907"/>
                    <a:pt x="468808" y="480160"/>
                    <a:pt x="468808" y="480420"/>
                  </a:cubicBezTo>
                  <a:lnTo>
                    <a:pt x="468808" y="510197"/>
                  </a:lnTo>
                  <a:cubicBezTo>
                    <a:pt x="468808" y="517725"/>
                    <a:pt x="474932" y="523850"/>
                    <a:pt x="482461" y="523850"/>
                  </a:cubicBezTo>
                  <a:lnTo>
                    <a:pt x="512030" y="523850"/>
                  </a:lnTo>
                  <a:cubicBezTo>
                    <a:pt x="519559" y="523850"/>
                    <a:pt x="525683" y="517725"/>
                    <a:pt x="525683" y="510197"/>
                  </a:cubicBezTo>
                  <a:lnTo>
                    <a:pt x="525683" y="480420"/>
                  </a:lnTo>
                  <a:cubicBezTo>
                    <a:pt x="525683" y="472891"/>
                    <a:pt x="519558" y="466766"/>
                    <a:pt x="512030" y="466766"/>
                  </a:cubicBezTo>
                  <a:close/>
                  <a:moveTo>
                    <a:pt x="480762" y="361052"/>
                  </a:moveTo>
                  <a:lnTo>
                    <a:pt x="504870" y="361052"/>
                  </a:lnTo>
                  <a:lnTo>
                    <a:pt x="504870" y="385368"/>
                  </a:lnTo>
                  <a:lnTo>
                    <a:pt x="480762" y="385368"/>
                  </a:lnTo>
                  <a:lnTo>
                    <a:pt x="480762" y="361052"/>
                  </a:lnTo>
                  <a:close/>
                  <a:moveTo>
                    <a:pt x="440272" y="275839"/>
                  </a:moveTo>
                  <a:lnTo>
                    <a:pt x="464379" y="275839"/>
                  </a:lnTo>
                  <a:lnTo>
                    <a:pt x="464379" y="300155"/>
                  </a:lnTo>
                  <a:lnTo>
                    <a:pt x="440272" y="300155"/>
                  </a:lnTo>
                  <a:lnTo>
                    <a:pt x="440272" y="275839"/>
                  </a:lnTo>
                  <a:close/>
                  <a:moveTo>
                    <a:pt x="475701" y="125762"/>
                  </a:moveTo>
                  <a:lnTo>
                    <a:pt x="499808" y="125762"/>
                  </a:lnTo>
                  <a:lnTo>
                    <a:pt x="499808" y="150077"/>
                  </a:lnTo>
                  <a:lnTo>
                    <a:pt x="475701" y="150077"/>
                  </a:lnTo>
                  <a:lnTo>
                    <a:pt x="475701" y="125762"/>
                  </a:lnTo>
                  <a:close/>
                  <a:moveTo>
                    <a:pt x="158947" y="72777"/>
                  </a:moveTo>
                  <a:cubicBezTo>
                    <a:pt x="158947" y="71297"/>
                    <a:pt x="160197" y="70047"/>
                    <a:pt x="161677" y="70047"/>
                  </a:cubicBezTo>
                  <a:lnTo>
                    <a:pt x="385862" y="70047"/>
                  </a:lnTo>
                  <a:cubicBezTo>
                    <a:pt x="387342" y="70047"/>
                    <a:pt x="388593" y="71297"/>
                    <a:pt x="388593" y="72777"/>
                  </a:cubicBezTo>
                  <a:lnTo>
                    <a:pt x="388593" y="103168"/>
                  </a:lnTo>
                  <a:lnTo>
                    <a:pt x="158947" y="103168"/>
                  </a:lnTo>
                  <a:lnTo>
                    <a:pt x="158947" y="72777"/>
                  </a:lnTo>
                  <a:close/>
                  <a:moveTo>
                    <a:pt x="40491" y="40699"/>
                  </a:moveTo>
                  <a:lnTo>
                    <a:pt x="16383" y="40699"/>
                  </a:lnTo>
                  <a:lnTo>
                    <a:pt x="16383" y="16383"/>
                  </a:lnTo>
                  <a:lnTo>
                    <a:pt x="40491" y="16383"/>
                  </a:lnTo>
                  <a:lnTo>
                    <a:pt x="40491" y="40699"/>
                  </a:lnTo>
                  <a:close/>
                  <a:moveTo>
                    <a:pt x="106288" y="160888"/>
                  </a:moveTo>
                  <a:lnTo>
                    <a:pt x="82180" y="160888"/>
                  </a:lnTo>
                  <a:lnTo>
                    <a:pt x="82180" y="136572"/>
                  </a:lnTo>
                  <a:lnTo>
                    <a:pt x="106288" y="136572"/>
                  </a:lnTo>
                  <a:lnTo>
                    <a:pt x="106288" y="160888"/>
                  </a:lnTo>
                  <a:close/>
                  <a:moveTo>
                    <a:pt x="106288" y="300155"/>
                  </a:moveTo>
                  <a:lnTo>
                    <a:pt x="82180" y="300155"/>
                  </a:lnTo>
                  <a:lnTo>
                    <a:pt x="82180" y="275839"/>
                  </a:lnTo>
                  <a:lnTo>
                    <a:pt x="106288" y="275839"/>
                  </a:lnTo>
                  <a:lnTo>
                    <a:pt x="106288" y="300155"/>
                  </a:lnTo>
                  <a:close/>
                  <a:moveTo>
                    <a:pt x="68329" y="385369"/>
                  </a:moveTo>
                  <a:lnTo>
                    <a:pt x="44221" y="385369"/>
                  </a:lnTo>
                  <a:lnTo>
                    <a:pt x="44221" y="361053"/>
                  </a:lnTo>
                  <a:lnTo>
                    <a:pt x="68329" y="361053"/>
                  </a:lnTo>
                  <a:lnTo>
                    <a:pt x="68329" y="385369"/>
                  </a:lnTo>
                  <a:close/>
                  <a:moveTo>
                    <a:pt x="46818" y="507465"/>
                  </a:moveTo>
                  <a:lnTo>
                    <a:pt x="22710" y="507465"/>
                  </a:lnTo>
                  <a:lnTo>
                    <a:pt x="22710" y="483149"/>
                  </a:lnTo>
                  <a:lnTo>
                    <a:pt x="46818" y="483149"/>
                  </a:lnTo>
                  <a:lnTo>
                    <a:pt x="46818" y="507465"/>
                  </a:lnTo>
                  <a:close/>
                  <a:moveTo>
                    <a:pt x="246439" y="425490"/>
                  </a:moveTo>
                  <a:lnTo>
                    <a:pt x="301102" y="425490"/>
                  </a:lnTo>
                  <a:lnTo>
                    <a:pt x="301102" y="438786"/>
                  </a:lnTo>
                  <a:lnTo>
                    <a:pt x="246439" y="438786"/>
                  </a:lnTo>
                  <a:lnTo>
                    <a:pt x="246439" y="425490"/>
                  </a:lnTo>
                  <a:close/>
                  <a:moveTo>
                    <a:pt x="388594" y="475236"/>
                  </a:moveTo>
                  <a:lnTo>
                    <a:pt x="388593" y="475236"/>
                  </a:lnTo>
                  <a:cubicBezTo>
                    <a:pt x="388593" y="476716"/>
                    <a:pt x="387342" y="477967"/>
                    <a:pt x="385862" y="477967"/>
                  </a:cubicBezTo>
                  <a:lnTo>
                    <a:pt x="161677" y="477967"/>
                  </a:lnTo>
                  <a:cubicBezTo>
                    <a:pt x="160197" y="477967"/>
                    <a:pt x="158947" y="476716"/>
                    <a:pt x="158947" y="475236"/>
                  </a:cubicBezTo>
                  <a:lnTo>
                    <a:pt x="158947" y="425492"/>
                  </a:lnTo>
                  <a:lnTo>
                    <a:pt x="230055" y="425492"/>
                  </a:lnTo>
                  <a:lnTo>
                    <a:pt x="230055" y="441518"/>
                  </a:lnTo>
                  <a:cubicBezTo>
                    <a:pt x="230055" y="449046"/>
                    <a:pt x="236179" y="455170"/>
                    <a:pt x="243708" y="455170"/>
                  </a:cubicBezTo>
                  <a:lnTo>
                    <a:pt x="303832" y="455170"/>
                  </a:lnTo>
                  <a:cubicBezTo>
                    <a:pt x="311361" y="455170"/>
                    <a:pt x="317485" y="449046"/>
                    <a:pt x="317485" y="441518"/>
                  </a:cubicBezTo>
                  <a:lnTo>
                    <a:pt x="317485" y="425492"/>
                  </a:lnTo>
                  <a:lnTo>
                    <a:pt x="388594" y="425492"/>
                  </a:lnTo>
                  <a:lnTo>
                    <a:pt x="388594" y="475236"/>
                  </a:lnTo>
                  <a:close/>
                  <a:moveTo>
                    <a:pt x="509300" y="507465"/>
                  </a:moveTo>
                  <a:lnTo>
                    <a:pt x="485192" y="507465"/>
                  </a:lnTo>
                  <a:lnTo>
                    <a:pt x="485192" y="483149"/>
                  </a:lnTo>
                  <a:lnTo>
                    <a:pt x="509300" y="483149"/>
                  </a:lnTo>
                  <a:lnTo>
                    <a:pt x="509300" y="5074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4863440" y="4320694"/>
              <a:ext cx="107575" cy="120068"/>
            </a:xfrm>
            <a:custGeom>
              <a:rect b="b" l="l" r="r" t="t"/>
              <a:pathLst>
                <a:path extrusionOk="0" h="146872" w="131590">
                  <a:moveTo>
                    <a:pt x="122787" y="30182"/>
                  </a:moveTo>
                  <a:lnTo>
                    <a:pt x="74632" y="2238"/>
                  </a:lnTo>
                  <a:cubicBezTo>
                    <a:pt x="71445" y="389"/>
                    <a:pt x="68068" y="0"/>
                    <a:pt x="65796" y="0"/>
                  </a:cubicBezTo>
                  <a:cubicBezTo>
                    <a:pt x="63524" y="0"/>
                    <a:pt x="60147" y="388"/>
                    <a:pt x="56961" y="2237"/>
                  </a:cubicBezTo>
                  <a:lnTo>
                    <a:pt x="8802" y="30182"/>
                  </a:lnTo>
                  <a:cubicBezTo>
                    <a:pt x="3703" y="33143"/>
                    <a:pt x="0" y="39572"/>
                    <a:pt x="0" y="45469"/>
                  </a:cubicBezTo>
                  <a:lnTo>
                    <a:pt x="0" y="101404"/>
                  </a:lnTo>
                  <a:cubicBezTo>
                    <a:pt x="0" y="107302"/>
                    <a:pt x="3703" y="113731"/>
                    <a:pt x="8803" y="116691"/>
                  </a:cubicBezTo>
                  <a:lnTo>
                    <a:pt x="56960" y="144635"/>
                  </a:lnTo>
                  <a:cubicBezTo>
                    <a:pt x="60147" y="146484"/>
                    <a:pt x="63524" y="146873"/>
                    <a:pt x="65796" y="146873"/>
                  </a:cubicBezTo>
                  <a:cubicBezTo>
                    <a:pt x="68068" y="146873"/>
                    <a:pt x="71445" y="146485"/>
                    <a:pt x="74631" y="144636"/>
                  </a:cubicBezTo>
                  <a:lnTo>
                    <a:pt x="122788" y="116691"/>
                  </a:lnTo>
                  <a:cubicBezTo>
                    <a:pt x="127887" y="113731"/>
                    <a:pt x="131590" y="107302"/>
                    <a:pt x="131590" y="101405"/>
                  </a:cubicBezTo>
                  <a:lnTo>
                    <a:pt x="131590" y="45470"/>
                  </a:lnTo>
                  <a:cubicBezTo>
                    <a:pt x="131590" y="39573"/>
                    <a:pt x="127887" y="33144"/>
                    <a:pt x="122787" y="30182"/>
                  </a:cubicBezTo>
                  <a:close/>
                  <a:moveTo>
                    <a:pt x="17123" y="102576"/>
                  </a:moveTo>
                  <a:cubicBezTo>
                    <a:pt x="16845" y="102323"/>
                    <a:pt x="16465" y="101662"/>
                    <a:pt x="16384" y="101295"/>
                  </a:cubicBezTo>
                  <a:lnTo>
                    <a:pt x="16384" y="97859"/>
                  </a:lnTo>
                  <a:lnTo>
                    <a:pt x="37295" y="97859"/>
                  </a:lnTo>
                  <a:lnTo>
                    <a:pt x="37295" y="101405"/>
                  </a:lnTo>
                  <a:cubicBezTo>
                    <a:pt x="37295" y="105899"/>
                    <a:pt x="38988" y="111946"/>
                    <a:pt x="41321" y="115786"/>
                  </a:cubicBezTo>
                  <a:lnTo>
                    <a:pt x="42101" y="117070"/>
                  </a:lnTo>
                  <a:lnTo>
                    <a:pt x="17123" y="102576"/>
                  </a:lnTo>
                  <a:close/>
                  <a:moveTo>
                    <a:pt x="16384" y="81476"/>
                  </a:moveTo>
                  <a:lnTo>
                    <a:pt x="16384" y="62908"/>
                  </a:lnTo>
                  <a:lnTo>
                    <a:pt x="37295" y="62908"/>
                  </a:lnTo>
                  <a:lnTo>
                    <a:pt x="37295" y="81476"/>
                  </a:lnTo>
                  <a:lnTo>
                    <a:pt x="16384" y="81476"/>
                  </a:lnTo>
                  <a:close/>
                  <a:moveTo>
                    <a:pt x="41320" y="31089"/>
                  </a:moveTo>
                  <a:cubicBezTo>
                    <a:pt x="38987" y="34929"/>
                    <a:pt x="37294" y="40976"/>
                    <a:pt x="37294" y="45470"/>
                  </a:cubicBezTo>
                  <a:lnTo>
                    <a:pt x="37294" y="46525"/>
                  </a:lnTo>
                  <a:lnTo>
                    <a:pt x="16383" y="46525"/>
                  </a:lnTo>
                  <a:lnTo>
                    <a:pt x="16383" y="45578"/>
                  </a:lnTo>
                  <a:cubicBezTo>
                    <a:pt x="16464" y="45211"/>
                    <a:pt x="16844" y="44550"/>
                    <a:pt x="17122" y="44296"/>
                  </a:cubicBezTo>
                  <a:lnTo>
                    <a:pt x="42101" y="29800"/>
                  </a:lnTo>
                  <a:lnTo>
                    <a:pt x="41320" y="31089"/>
                  </a:lnTo>
                  <a:close/>
                  <a:moveTo>
                    <a:pt x="76268" y="107279"/>
                  </a:moveTo>
                  <a:lnTo>
                    <a:pt x="65795" y="124518"/>
                  </a:lnTo>
                  <a:lnTo>
                    <a:pt x="55322" y="107279"/>
                  </a:lnTo>
                  <a:cubicBezTo>
                    <a:pt x="54538" y="105989"/>
                    <a:pt x="53677" y="102914"/>
                    <a:pt x="53677" y="101404"/>
                  </a:cubicBezTo>
                  <a:lnTo>
                    <a:pt x="53677" y="97859"/>
                  </a:lnTo>
                  <a:lnTo>
                    <a:pt x="77912" y="97859"/>
                  </a:lnTo>
                  <a:lnTo>
                    <a:pt x="77912" y="101405"/>
                  </a:lnTo>
                  <a:lnTo>
                    <a:pt x="77913" y="101405"/>
                  </a:lnTo>
                  <a:cubicBezTo>
                    <a:pt x="77913" y="102915"/>
                    <a:pt x="77052" y="105990"/>
                    <a:pt x="76268" y="107279"/>
                  </a:cubicBezTo>
                  <a:close/>
                  <a:moveTo>
                    <a:pt x="77913" y="81476"/>
                  </a:moveTo>
                  <a:lnTo>
                    <a:pt x="53678" y="81476"/>
                  </a:lnTo>
                  <a:lnTo>
                    <a:pt x="53678" y="62908"/>
                  </a:lnTo>
                  <a:lnTo>
                    <a:pt x="77913" y="62908"/>
                  </a:lnTo>
                  <a:lnTo>
                    <a:pt x="77913" y="81476"/>
                  </a:lnTo>
                  <a:close/>
                  <a:moveTo>
                    <a:pt x="77914" y="46525"/>
                  </a:moveTo>
                  <a:lnTo>
                    <a:pt x="77913" y="46525"/>
                  </a:lnTo>
                  <a:lnTo>
                    <a:pt x="53678" y="46525"/>
                  </a:lnTo>
                  <a:lnTo>
                    <a:pt x="53678" y="45470"/>
                  </a:lnTo>
                  <a:cubicBezTo>
                    <a:pt x="53678" y="43960"/>
                    <a:pt x="54539" y="40885"/>
                    <a:pt x="55323" y="39596"/>
                  </a:cubicBezTo>
                  <a:lnTo>
                    <a:pt x="65796" y="22358"/>
                  </a:lnTo>
                  <a:lnTo>
                    <a:pt x="76269" y="39596"/>
                  </a:lnTo>
                  <a:cubicBezTo>
                    <a:pt x="77054" y="40886"/>
                    <a:pt x="77914" y="43961"/>
                    <a:pt x="77914" y="45471"/>
                  </a:cubicBezTo>
                  <a:lnTo>
                    <a:pt x="77914" y="46525"/>
                  </a:lnTo>
                  <a:close/>
                  <a:moveTo>
                    <a:pt x="115207" y="101296"/>
                  </a:moveTo>
                  <a:cubicBezTo>
                    <a:pt x="115126" y="101663"/>
                    <a:pt x="114746" y="102324"/>
                    <a:pt x="114468" y="102578"/>
                  </a:cubicBezTo>
                  <a:lnTo>
                    <a:pt x="89491" y="117074"/>
                  </a:lnTo>
                  <a:lnTo>
                    <a:pt x="90272" y="115787"/>
                  </a:lnTo>
                  <a:cubicBezTo>
                    <a:pt x="92605" y="111947"/>
                    <a:pt x="94296" y="105900"/>
                    <a:pt x="94296" y="101406"/>
                  </a:cubicBezTo>
                  <a:lnTo>
                    <a:pt x="94296" y="97859"/>
                  </a:lnTo>
                  <a:lnTo>
                    <a:pt x="115207" y="97859"/>
                  </a:lnTo>
                  <a:lnTo>
                    <a:pt x="115207" y="101296"/>
                  </a:lnTo>
                  <a:close/>
                  <a:moveTo>
                    <a:pt x="115207" y="81476"/>
                  </a:moveTo>
                  <a:lnTo>
                    <a:pt x="94296" y="81476"/>
                  </a:lnTo>
                  <a:lnTo>
                    <a:pt x="94296" y="62908"/>
                  </a:lnTo>
                  <a:lnTo>
                    <a:pt x="115207" y="62908"/>
                  </a:lnTo>
                  <a:lnTo>
                    <a:pt x="115207" y="81476"/>
                  </a:lnTo>
                  <a:close/>
                  <a:moveTo>
                    <a:pt x="115207" y="46525"/>
                  </a:moveTo>
                  <a:lnTo>
                    <a:pt x="94296" y="46525"/>
                  </a:lnTo>
                  <a:lnTo>
                    <a:pt x="94296" y="45470"/>
                  </a:lnTo>
                  <a:cubicBezTo>
                    <a:pt x="94296" y="40976"/>
                    <a:pt x="92603" y="34929"/>
                    <a:pt x="90272" y="31089"/>
                  </a:cubicBezTo>
                  <a:lnTo>
                    <a:pt x="89490" y="29802"/>
                  </a:lnTo>
                  <a:lnTo>
                    <a:pt x="114468" y="44298"/>
                  </a:lnTo>
                  <a:cubicBezTo>
                    <a:pt x="114746" y="44552"/>
                    <a:pt x="115126" y="45212"/>
                    <a:pt x="115207" y="45580"/>
                  </a:cubicBezTo>
                  <a:lnTo>
                    <a:pt x="115207" y="465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4876400" y="4468252"/>
              <a:ext cx="81665" cy="13393"/>
            </a:xfrm>
            <a:custGeom>
              <a:rect b="b" l="l" r="r" t="t"/>
              <a:pathLst>
                <a:path extrusionOk="0" h="16383" w="99896">
                  <a:moveTo>
                    <a:pt x="9170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1705" y="16383"/>
                  </a:lnTo>
                  <a:cubicBezTo>
                    <a:pt x="96230" y="16383"/>
                    <a:pt x="99896" y="12716"/>
                    <a:pt x="99896" y="8192"/>
                  </a:cubicBezTo>
                  <a:cubicBezTo>
                    <a:pt x="99896" y="3668"/>
                    <a:pt x="96230" y="0"/>
                    <a:pt x="91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4693359" y="4341358"/>
              <a:ext cx="63841" cy="46665"/>
            </a:xfrm>
            <a:custGeom>
              <a:rect b="b" l="l" r="r" t="t"/>
              <a:pathLst>
                <a:path extrusionOk="0" h="57082" w="78093">
                  <a:moveTo>
                    <a:pt x="69902" y="20349"/>
                  </a:moveTo>
                  <a:lnTo>
                    <a:pt x="56874" y="20349"/>
                  </a:lnTo>
                  <a:lnTo>
                    <a:pt x="56874" y="13653"/>
                  </a:lnTo>
                  <a:cubicBezTo>
                    <a:pt x="56874" y="6124"/>
                    <a:pt x="50750" y="0"/>
                    <a:pt x="43221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3430"/>
                  </a:lnTo>
                  <a:cubicBezTo>
                    <a:pt x="0" y="50958"/>
                    <a:pt x="6124" y="57082"/>
                    <a:pt x="13653" y="57082"/>
                  </a:cubicBezTo>
                  <a:lnTo>
                    <a:pt x="43221" y="57082"/>
                  </a:lnTo>
                  <a:lnTo>
                    <a:pt x="43221" y="57081"/>
                  </a:lnTo>
                  <a:cubicBezTo>
                    <a:pt x="50750" y="57081"/>
                    <a:pt x="56874" y="50957"/>
                    <a:pt x="56874" y="43429"/>
                  </a:cubicBezTo>
                  <a:lnTo>
                    <a:pt x="56874" y="36732"/>
                  </a:lnTo>
                  <a:lnTo>
                    <a:pt x="69902" y="36732"/>
                  </a:lnTo>
                  <a:cubicBezTo>
                    <a:pt x="74427" y="36732"/>
                    <a:pt x="78093" y="33065"/>
                    <a:pt x="78093" y="28541"/>
                  </a:cubicBezTo>
                  <a:cubicBezTo>
                    <a:pt x="78093" y="24017"/>
                    <a:pt x="74427" y="20349"/>
                    <a:pt x="69902" y="20349"/>
                  </a:cubicBezTo>
                  <a:close/>
                  <a:moveTo>
                    <a:pt x="40491" y="40699"/>
                  </a:moveTo>
                  <a:lnTo>
                    <a:pt x="16383" y="40699"/>
                  </a:lnTo>
                  <a:lnTo>
                    <a:pt x="16383" y="16383"/>
                  </a:lnTo>
                  <a:lnTo>
                    <a:pt x="40491" y="16383"/>
                  </a:lnTo>
                  <a:lnTo>
                    <a:pt x="40491" y="406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0" name="Google Shape;2330;p34"/>
          <p:cNvGrpSpPr/>
          <p:nvPr/>
        </p:nvGrpSpPr>
        <p:grpSpPr>
          <a:xfrm>
            <a:off x="5324975" y="1523976"/>
            <a:ext cx="457282" cy="414238"/>
            <a:chOff x="5573302" y="3426926"/>
            <a:chExt cx="457282" cy="414238"/>
          </a:xfrm>
        </p:grpSpPr>
        <p:sp>
          <p:nvSpPr>
            <p:cNvPr id="2331" name="Google Shape;2331;p34"/>
            <p:cNvSpPr/>
            <p:nvPr/>
          </p:nvSpPr>
          <p:spPr>
            <a:xfrm>
              <a:off x="5573302" y="3426926"/>
              <a:ext cx="362935" cy="261611"/>
            </a:xfrm>
            <a:custGeom>
              <a:rect b="b" l="l" r="r" t="t"/>
              <a:pathLst>
                <a:path extrusionOk="0" h="320014" w="443957">
                  <a:moveTo>
                    <a:pt x="442873" y="72266"/>
                  </a:moveTo>
                  <a:cubicBezTo>
                    <a:pt x="417363" y="27692"/>
                    <a:pt x="369839" y="1"/>
                    <a:pt x="318851" y="0"/>
                  </a:cubicBezTo>
                  <a:cubicBezTo>
                    <a:pt x="267497" y="0"/>
                    <a:pt x="220742" y="27305"/>
                    <a:pt x="195125" y="71747"/>
                  </a:cubicBezTo>
                  <a:cubicBezTo>
                    <a:pt x="185880" y="68605"/>
                    <a:pt x="176232" y="67016"/>
                    <a:pt x="166352" y="67016"/>
                  </a:cubicBezTo>
                  <a:cubicBezTo>
                    <a:pt x="142604" y="67016"/>
                    <a:pt x="120186" y="76240"/>
                    <a:pt x="103226" y="92988"/>
                  </a:cubicBezTo>
                  <a:cubicBezTo>
                    <a:pt x="88119" y="107907"/>
                    <a:pt x="78834" y="127318"/>
                    <a:pt x="76635" y="148283"/>
                  </a:cubicBezTo>
                  <a:cubicBezTo>
                    <a:pt x="56932" y="150304"/>
                    <a:pt x="38682" y="159087"/>
                    <a:pt x="24607" y="173465"/>
                  </a:cubicBezTo>
                  <a:cubicBezTo>
                    <a:pt x="8739" y="189674"/>
                    <a:pt x="0" y="211142"/>
                    <a:pt x="0" y="233914"/>
                  </a:cubicBezTo>
                  <a:cubicBezTo>
                    <a:pt x="0" y="281391"/>
                    <a:pt x="38320" y="320015"/>
                    <a:pt x="85422" y="320015"/>
                  </a:cubicBezTo>
                  <a:lnTo>
                    <a:pt x="156537" y="320015"/>
                  </a:lnTo>
                  <a:cubicBezTo>
                    <a:pt x="161061" y="320015"/>
                    <a:pt x="164729" y="316347"/>
                    <a:pt x="164729" y="311823"/>
                  </a:cubicBezTo>
                  <a:cubicBezTo>
                    <a:pt x="164729" y="307299"/>
                    <a:pt x="161061" y="303631"/>
                    <a:pt x="156537" y="303631"/>
                  </a:cubicBezTo>
                  <a:lnTo>
                    <a:pt x="85422" y="303631"/>
                  </a:lnTo>
                  <a:cubicBezTo>
                    <a:pt x="47354" y="303631"/>
                    <a:pt x="16383" y="272357"/>
                    <a:pt x="16383" y="233914"/>
                  </a:cubicBezTo>
                  <a:cubicBezTo>
                    <a:pt x="16383" y="196009"/>
                    <a:pt x="46920" y="164746"/>
                    <a:pt x="84457" y="164225"/>
                  </a:cubicBezTo>
                  <a:cubicBezTo>
                    <a:pt x="88863" y="164164"/>
                    <a:pt x="92431" y="160628"/>
                    <a:pt x="92532" y="156222"/>
                  </a:cubicBezTo>
                  <a:cubicBezTo>
                    <a:pt x="92982" y="136659"/>
                    <a:pt x="100869" y="118341"/>
                    <a:pt x="114739" y="104645"/>
                  </a:cubicBezTo>
                  <a:cubicBezTo>
                    <a:pt x="128613" y="90944"/>
                    <a:pt x="146942" y="83399"/>
                    <a:pt x="166353" y="83399"/>
                  </a:cubicBezTo>
                  <a:cubicBezTo>
                    <a:pt x="176500" y="83399"/>
                    <a:pt x="186343" y="85448"/>
                    <a:pt x="195611" y="89490"/>
                  </a:cubicBezTo>
                  <a:cubicBezTo>
                    <a:pt x="199579" y="91221"/>
                    <a:pt x="204209" y="89566"/>
                    <a:pt x="206180" y="85711"/>
                  </a:cubicBezTo>
                  <a:cubicBezTo>
                    <a:pt x="228047" y="42949"/>
                    <a:pt x="271220" y="16383"/>
                    <a:pt x="318852" y="16383"/>
                  </a:cubicBezTo>
                  <a:cubicBezTo>
                    <a:pt x="363980" y="16383"/>
                    <a:pt x="406055" y="40914"/>
                    <a:pt x="428656" y="80404"/>
                  </a:cubicBezTo>
                  <a:cubicBezTo>
                    <a:pt x="430903" y="84331"/>
                    <a:pt x="435907" y="85692"/>
                    <a:pt x="439834" y="83445"/>
                  </a:cubicBezTo>
                  <a:cubicBezTo>
                    <a:pt x="443760" y="81197"/>
                    <a:pt x="445121" y="76193"/>
                    <a:pt x="442873" y="72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5852672" y="3520169"/>
              <a:ext cx="174165" cy="168403"/>
            </a:xfrm>
            <a:custGeom>
              <a:rect b="b" l="l" r="r" t="t"/>
              <a:pathLst>
                <a:path extrusionOk="0" h="205997" w="213046">
                  <a:moveTo>
                    <a:pt x="127623" y="33798"/>
                  </a:moveTo>
                  <a:lnTo>
                    <a:pt x="120289" y="33798"/>
                  </a:lnTo>
                  <a:cubicBezTo>
                    <a:pt x="120318" y="32611"/>
                    <a:pt x="120334" y="31430"/>
                    <a:pt x="120334" y="30261"/>
                  </a:cubicBezTo>
                  <a:cubicBezTo>
                    <a:pt x="120334" y="22426"/>
                    <a:pt x="119705" y="14561"/>
                    <a:pt x="118465" y="6885"/>
                  </a:cubicBezTo>
                  <a:cubicBezTo>
                    <a:pt x="117743" y="2419"/>
                    <a:pt x="113542" y="-614"/>
                    <a:pt x="109071" y="106"/>
                  </a:cubicBezTo>
                  <a:cubicBezTo>
                    <a:pt x="104605" y="828"/>
                    <a:pt x="101569" y="5033"/>
                    <a:pt x="102290" y="9499"/>
                  </a:cubicBezTo>
                  <a:cubicBezTo>
                    <a:pt x="103392" y="16313"/>
                    <a:pt x="103950" y="23299"/>
                    <a:pt x="103950" y="30261"/>
                  </a:cubicBezTo>
                  <a:cubicBezTo>
                    <a:pt x="103950" y="33857"/>
                    <a:pt x="103791" y="37571"/>
                    <a:pt x="103475" y="41301"/>
                  </a:cubicBezTo>
                  <a:cubicBezTo>
                    <a:pt x="103282" y="43584"/>
                    <a:pt x="104055" y="45845"/>
                    <a:pt x="105607" y="47533"/>
                  </a:cubicBezTo>
                  <a:cubicBezTo>
                    <a:pt x="107158" y="49220"/>
                    <a:pt x="109346" y="50181"/>
                    <a:pt x="111637" y="50181"/>
                  </a:cubicBezTo>
                  <a:lnTo>
                    <a:pt x="127622" y="50181"/>
                  </a:lnTo>
                  <a:cubicBezTo>
                    <a:pt x="165691" y="50181"/>
                    <a:pt x="196662" y="81456"/>
                    <a:pt x="196662" y="119897"/>
                  </a:cubicBezTo>
                  <a:cubicBezTo>
                    <a:pt x="196662" y="158339"/>
                    <a:pt x="165691" y="189614"/>
                    <a:pt x="127622" y="189614"/>
                  </a:cubicBezTo>
                  <a:lnTo>
                    <a:pt x="8192" y="189614"/>
                  </a:lnTo>
                  <a:cubicBezTo>
                    <a:pt x="3668" y="189614"/>
                    <a:pt x="0" y="193282"/>
                    <a:pt x="0" y="197806"/>
                  </a:cubicBezTo>
                  <a:cubicBezTo>
                    <a:pt x="0" y="202330"/>
                    <a:pt x="3668" y="205997"/>
                    <a:pt x="8192" y="205997"/>
                  </a:cubicBezTo>
                  <a:lnTo>
                    <a:pt x="127623" y="205997"/>
                  </a:lnTo>
                  <a:cubicBezTo>
                    <a:pt x="174726" y="205997"/>
                    <a:pt x="213046" y="167373"/>
                    <a:pt x="213046" y="119897"/>
                  </a:cubicBezTo>
                  <a:cubicBezTo>
                    <a:pt x="213046" y="72421"/>
                    <a:pt x="174726" y="33798"/>
                    <a:pt x="127623" y="33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5576892" y="3562060"/>
              <a:ext cx="169902" cy="178213"/>
            </a:xfrm>
            <a:custGeom>
              <a:rect b="b" l="l" r="r" t="t"/>
              <a:pathLst>
                <a:path extrusionOk="0" h="217998" w="207831">
                  <a:moveTo>
                    <a:pt x="203545" y="85285"/>
                  </a:moveTo>
                  <a:lnTo>
                    <a:pt x="181715" y="51589"/>
                  </a:lnTo>
                  <a:cubicBezTo>
                    <a:pt x="187010" y="46109"/>
                    <a:pt x="190280" y="38638"/>
                    <a:pt x="190280" y="30408"/>
                  </a:cubicBezTo>
                  <a:cubicBezTo>
                    <a:pt x="190280" y="13641"/>
                    <a:pt x="176726" y="0"/>
                    <a:pt x="160065" y="0"/>
                  </a:cubicBezTo>
                  <a:cubicBezTo>
                    <a:pt x="143405" y="0"/>
                    <a:pt x="129849" y="13642"/>
                    <a:pt x="129849" y="30408"/>
                  </a:cubicBezTo>
                  <a:cubicBezTo>
                    <a:pt x="129849" y="47176"/>
                    <a:pt x="143403" y="60818"/>
                    <a:pt x="160065" y="60818"/>
                  </a:cubicBezTo>
                  <a:cubicBezTo>
                    <a:pt x="162652" y="60818"/>
                    <a:pt x="165161" y="60488"/>
                    <a:pt x="167559" y="59870"/>
                  </a:cubicBezTo>
                  <a:lnTo>
                    <a:pt x="189795" y="94194"/>
                  </a:lnTo>
                  <a:cubicBezTo>
                    <a:pt x="190567" y="95386"/>
                    <a:pt x="191448" y="98363"/>
                    <a:pt x="191448" y="99784"/>
                  </a:cubicBezTo>
                  <a:lnTo>
                    <a:pt x="191448" y="201616"/>
                  </a:lnTo>
                  <a:lnTo>
                    <a:pt x="8192" y="201616"/>
                  </a:lnTo>
                  <a:cubicBezTo>
                    <a:pt x="3668" y="201616"/>
                    <a:pt x="0" y="205283"/>
                    <a:pt x="0" y="209807"/>
                  </a:cubicBezTo>
                  <a:cubicBezTo>
                    <a:pt x="0" y="214331"/>
                    <a:pt x="3668" y="217999"/>
                    <a:pt x="8192" y="217999"/>
                  </a:cubicBezTo>
                  <a:lnTo>
                    <a:pt x="194178" y="217999"/>
                  </a:lnTo>
                  <a:cubicBezTo>
                    <a:pt x="201707" y="217998"/>
                    <a:pt x="207831" y="211873"/>
                    <a:pt x="207831" y="204345"/>
                  </a:cubicBezTo>
                  <a:lnTo>
                    <a:pt x="207831" y="99783"/>
                  </a:lnTo>
                  <a:cubicBezTo>
                    <a:pt x="207831" y="95215"/>
                    <a:pt x="206029" y="89118"/>
                    <a:pt x="203545" y="85285"/>
                  </a:cubicBezTo>
                  <a:close/>
                  <a:moveTo>
                    <a:pt x="160066" y="44433"/>
                  </a:moveTo>
                  <a:cubicBezTo>
                    <a:pt x="152438" y="44433"/>
                    <a:pt x="146233" y="38141"/>
                    <a:pt x="146233" y="30407"/>
                  </a:cubicBezTo>
                  <a:cubicBezTo>
                    <a:pt x="146233" y="22673"/>
                    <a:pt x="152438" y="16382"/>
                    <a:pt x="160066" y="16382"/>
                  </a:cubicBezTo>
                  <a:cubicBezTo>
                    <a:pt x="167693" y="16382"/>
                    <a:pt x="173898" y="22674"/>
                    <a:pt x="173898" y="30407"/>
                  </a:cubicBezTo>
                  <a:cubicBezTo>
                    <a:pt x="173898" y="38141"/>
                    <a:pt x="167693" y="44433"/>
                    <a:pt x="160066" y="44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688080" y="3562060"/>
              <a:ext cx="207574" cy="218453"/>
            </a:xfrm>
            <a:custGeom>
              <a:rect b="b" l="l" r="r" t="t"/>
              <a:pathLst>
                <a:path extrusionOk="0" h="267221" w="253913">
                  <a:moveTo>
                    <a:pt x="223699" y="0"/>
                  </a:moveTo>
                  <a:cubicBezTo>
                    <a:pt x="209858" y="0"/>
                    <a:pt x="198170" y="9418"/>
                    <a:pt x="194606" y="22217"/>
                  </a:cubicBezTo>
                  <a:lnTo>
                    <a:pt x="135789" y="22217"/>
                  </a:lnTo>
                  <a:cubicBezTo>
                    <a:pt x="132225" y="9417"/>
                    <a:pt x="120537" y="0"/>
                    <a:pt x="106695" y="0"/>
                  </a:cubicBezTo>
                  <a:cubicBezTo>
                    <a:pt x="90035" y="0"/>
                    <a:pt x="76480" y="13642"/>
                    <a:pt x="76480" y="30408"/>
                  </a:cubicBezTo>
                  <a:cubicBezTo>
                    <a:pt x="76480" y="43811"/>
                    <a:pt x="85144" y="55207"/>
                    <a:pt x="97127" y="59246"/>
                  </a:cubicBezTo>
                  <a:lnTo>
                    <a:pt x="97127" y="250838"/>
                  </a:lnTo>
                  <a:lnTo>
                    <a:pt x="8192" y="250838"/>
                  </a:lnTo>
                  <a:cubicBezTo>
                    <a:pt x="3668" y="250838"/>
                    <a:pt x="0" y="254506"/>
                    <a:pt x="0" y="259030"/>
                  </a:cubicBezTo>
                  <a:cubicBezTo>
                    <a:pt x="0" y="263554"/>
                    <a:pt x="3668" y="267221"/>
                    <a:pt x="8192" y="267221"/>
                  </a:cubicBezTo>
                  <a:lnTo>
                    <a:pt x="99859" y="267221"/>
                  </a:lnTo>
                  <a:cubicBezTo>
                    <a:pt x="107388" y="267221"/>
                    <a:pt x="113512" y="261097"/>
                    <a:pt x="113512" y="253569"/>
                  </a:cubicBezTo>
                  <a:lnTo>
                    <a:pt x="113512" y="60028"/>
                  </a:lnTo>
                  <a:cubicBezTo>
                    <a:pt x="124262" y="57523"/>
                    <a:pt x="132830" y="49233"/>
                    <a:pt x="135789" y="38600"/>
                  </a:cubicBezTo>
                  <a:lnTo>
                    <a:pt x="194606" y="38600"/>
                  </a:lnTo>
                  <a:cubicBezTo>
                    <a:pt x="198169" y="51399"/>
                    <a:pt x="209858" y="60818"/>
                    <a:pt x="223699" y="60818"/>
                  </a:cubicBezTo>
                  <a:cubicBezTo>
                    <a:pt x="240359" y="60818"/>
                    <a:pt x="253914" y="47176"/>
                    <a:pt x="253914" y="30408"/>
                  </a:cubicBezTo>
                  <a:cubicBezTo>
                    <a:pt x="253914" y="13641"/>
                    <a:pt x="240359" y="0"/>
                    <a:pt x="223699" y="0"/>
                  </a:cubicBezTo>
                  <a:close/>
                  <a:moveTo>
                    <a:pt x="106695" y="44434"/>
                  </a:moveTo>
                  <a:cubicBezTo>
                    <a:pt x="99069" y="44434"/>
                    <a:pt x="92863" y="38142"/>
                    <a:pt x="92863" y="30408"/>
                  </a:cubicBezTo>
                  <a:cubicBezTo>
                    <a:pt x="92863" y="22674"/>
                    <a:pt x="99068" y="16383"/>
                    <a:pt x="106695" y="16383"/>
                  </a:cubicBezTo>
                  <a:cubicBezTo>
                    <a:pt x="114322" y="16383"/>
                    <a:pt x="120528" y="22675"/>
                    <a:pt x="120528" y="30408"/>
                  </a:cubicBezTo>
                  <a:cubicBezTo>
                    <a:pt x="120528" y="38142"/>
                    <a:pt x="114323" y="44434"/>
                    <a:pt x="106695" y="44434"/>
                  </a:cubicBezTo>
                  <a:close/>
                  <a:moveTo>
                    <a:pt x="223698" y="44434"/>
                  </a:moveTo>
                  <a:cubicBezTo>
                    <a:pt x="216071" y="44434"/>
                    <a:pt x="209866" y="38142"/>
                    <a:pt x="209866" y="30408"/>
                  </a:cubicBezTo>
                  <a:cubicBezTo>
                    <a:pt x="209866" y="22675"/>
                    <a:pt x="216071" y="16383"/>
                    <a:pt x="223698" y="16383"/>
                  </a:cubicBezTo>
                  <a:cubicBezTo>
                    <a:pt x="231325" y="16383"/>
                    <a:pt x="237529" y="22675"/>
                    <a:pt x="237529" y="30408"/>
                  </a:cubicBezTo>
                  <a:cubicBezTo>
                    <a:pt x="237529" y="38142"/>
                    <a:pt x="231325" y="44434"/>
                    <a:pt x="223698" y="444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576892" y="3749026"/>
              <a:ext cx="81680" cy="49718"/>
            </a:xfrm>
            <a:custGeom>
              <a:rect b="b" l="l" r="r" t="t"/>
              <a:pathLst>
                <a:path extrusionOk="0" h="60817" w="99914">
                  <a:moveTo>
                    <a:pt x="91723" y="22218"/>
                  </a:moveTo>
                  <a:lnTo>
                    <a:pt x="59337" y="22218"/>
                  </a:lnTo>
                  <a:lnTo>
                    <a:pt x="59337" y="22218"/>
                  </a:lnTo>
                  <a:cubicBezTo>
                    <a:pt x="55815" y="9305"/>
                    <a:pt x="44177" y="0"/>
                    <a:pt x="30229" y="0"/>
                  </a:cubicBezTo>
                  <a:cubicBezTo>
                    <a:pt x="29953" y="0"/>
                    <a:pt x="29676" y="4"/>
                    <a:pt x="29399" y="12"/>
                  </a:cubicBezTo>
                  <a:cubicBezTo>
                    <a:pt x="12746" y="464"/>
                    <a:pt x="-437" y="14467"/>
                    <a:pt x="11" y="31227"/>
                  </a:cubicBezTo>
                  <a:cubicBezTo>
                    <a:pt x="456" y="47820"/>
                    <a:pt x="13718" y="60818"/>
                    <a:pt x="30205" y="60818"/>
                  </a:cubicBezTo>
                  <a:cubicBezTo>
                    <a:pt x="30480" y="60818"/>
                    <a:pt x="30757" y="60814"/>
                    <a:pt x="31033" y="60807"/>
                  </a:cubicBezTo>
                  <a:cubicBezTo>
                    <a:pt x="44583" y="60439"/>
                    <a:pt x="55835" y="51098"/>
                    <a:pt x="59316" y="38601"/>
                  </a:cubicBezTo>
                  <a:lnTo>
                    <a:pt x="91723" y="38601"/>
                  </a:lnTo>
                  <a:cubicBezTo>
                    <a:pt x="96247" y="38601"/>
                    <a:pt x="99915" y="34933"/>
                    <a:pt x="99915" y="30409"/>
                  </a:cubicBezTo>
                  <a:cubicBezTo>
                    <a:pt x="99915" y="25885"/>
                    <a:pt x="96247" y="22218"/>
                    <a:pt x="91723" y="22218"/>
                  </a:cubicBezTo>
                  <a:close/>
                  <a:moveTo>
                    <a:pt x="30587" y="44429"/>
                  </a:moveTo>
                  <a:lnTo>
                    <a:pt x="30204" y="44433"/>
                  </a:lnTo>
                  <a:cubicBezTo>
                    <a:pt x="22661" y="44433"/>
                    <a:pt x="16593" y="38439"/>
                    <a:pt x="16389" y="30788"/>
                  </a:cubicBezTo>
                  <a:cubicBezTo>
                    <a:pt x="16182" y="23055"/>
                    <a:pt x="22218" y="16595"/>
                    <a:pt x="29846" y="16388"/>
                  </a:cubicBezTo>
                  <a:lnTo>
                    <a:pt x="30229" y="16382"/>
                  </a:lnTo>
                  <a:cubicBezTo>
                    <a:pt x="37771" y="16382"/>
                    <a:pt x="43838" y="22376"/>
                    <a:pt x="44044" y="30028"/>
                  </a:cubicBezTo>
                  <a:cubicBezTo>
                    <a:pt x="44250" y="37761"/>
                    <a:pt x="38213" y="44221"/>
                    <a:pt x="30587" y="44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576892" y="3791445"/>
              <a:ext cx="453568" cy="49719"/>
            </a:xfrm>
            <a:custGeom>
              <a:rect b="b" l="l" r="r" t="t"/>
              <a:pathLst>
                <a:path extrusionOk="0" h="60818" w="554823">
                  <a:moveTo>
                    <a:pt x="546632" y="22218"/>
                  </a:moveTo>
                  <a:lnTo>
                    <a:pt x="176798" y="22218"/>
                  </a:lnTo>
                  <a:cubicBezTo>
                    <a:pt x="173276" y="9305"/>
                    <a:pt x="161638" y="0"/>
                    <a:pt x="147690" y="0"/>
                  </a:cubicBezTo>
                  <a:cubicBezTo>
                    <a:pt x="147415" y="0"/>
                    <a:pt x="147137" y="4"/>
                    <a:pt x="146860" y="12"/>
                  </a:cubicBezTo>
                  <a:cubicBezTo>
                    <a:pt x="133311" y="380"/>
                    <a:pt x="122059" y="9722"/>
                    <a:pt x="118577" y="22219"/>
                  </a:cubicBezTo>
                  <a:lnTo>
                    <a:pt x="8192" y="22219"/>
                  </a:lnTo>
                  <a:cubicBezTo>
                    <a:pt x="3668" y="22219"/>
                    <a:pt x="0" y="25886"/>
                    <a:pt x="0" y="30410"/>
                  </a:cubicBezTo>
                  <a:cubicBezTo>
                    <a:pt x="0" y="34934"/>
                    <a:pt x="3668" y="38602"/>
                    <a:pt x="8192" y="38602"/>
                  </a:cubicBezTo>
                  <a:lnTo>
                    <a:pt x="118556" y="38602"/>
                  </a:lnTo>
                  <a:cubicBezTo>
                    <a:pt x="122079" y="51514"/>
                    <a:pt x="133718" y="60819"/>
                    <a:pt x="147665" y="60819"/>
                  </a:cubicBezTo>
                  <a:cubicBezTo>
                    <a:pt x="147939" y="60819"/>
                    <a:pt x="148217" y="60815"/>
                    <a:pt x="148493" y="60808"/>
                  </a:cubicBezTo>
                  <a:cubicBezTo>
                    <a:pt x="162043" y="60440"/>
                    <a:pt x="173295" y="51099"/>
                    <a:pt x="176777" y="38602"/>
                  </a:cubicBezTo>
                  <a:lnTo>
                    <a:pt x="546632" y="38602"/>
                  </a:lnTo>
                  <a:cubicBezTo>
                    <a:pt x="551157" y="38602"/>
                    <a:pt x="554823" y="34934"/>
                    <a:pt x="554823" y="30410"/>
                  </a:cubicBezTo>
                  <a:cubicBezTo>
                    <a:pt x="554823" y="25885"/>
                    <a:pt x="551157" y="22218"/>
                    <a:pt x="546632" y="22218"/>
                  </a:cubicBezTo>
                  <a:close/>
                  <a:moveTo>
                    <a:pt x="148048" y="44430"/>
                  </a:moveTo>
                  <a:lnTo>
                    <a:pt x="147665" y="44434"/>
                  </a:lnTo>
                  <a:cubicBezTo>
                    <a:pt x="140122" y="44434"/>
                    <a:pt x="134053" y="38440"/>
                    <a:pt x="133849" y="30789"/>
                  </a:cubicBezTo>
                  <a:cubicBezTo>
                    <a:pt x="133642" y="23055"/>
                    <a:pt x="139679" y="16595"/>
                    <a:pt x="147306" y="16389"/>
                  </a:cubicBezTo>
                  <a:lnTo>
                    <a:pt x="147689" y="16383"/>
                  </a:lnTo>
                  <a:cubicBezTo>
                    <a:pt x="155231" y="16383"/>
                    <a:pt x="161298" y="22377"/>
                    <a:pt x="161504" y="30029"/>
                  </a:cubicBezTo>
                  <a:cubicBezTo>
                    <a:pt x="161711" y="37762"/>
                    <a:pt x="155674" y="44223"/>
                    <a:pt x="148048" y="44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916742" y="3726941"/>
              <a:ext cx="113843" cy="13393"/>
            </a:xfrm>
            <a:custGeom>
              <a:rect b="b" l="l" r="r" t="t"/>
              <a:pathLst>
                <a:path extrusionOk="0" h="16383" w="139257">
                  <a:moveTo>
                    <a:pt x="131066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31066" y="16383"/>
                  </a:lnTo>
                  <a:cubicBezTo>
                    <a:pt x="135591" y="16383"/>
                    <a:pt x="139257" y="12716"/>
                    <a:pt x="139257" y="8192"/>
                  </a:cubicBezTo>
                  <a:cubicBezTo>
                    <a:pt x="139257" y="3668"/>
                    <a:pt x="135591" y="0"/>
                    <a:pt x="131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797904" y="3612025"/>
              <a:ext cx="90220" cy="128267"/>
            </a:xfrm>
            <a:custGeom>
              <a:rect b="b" l="l" r="r" t="t"/>
              <a:pathLst>
                <a:path extrusionOk="0" h="156901" w="110361">
                  <a:moveTo>
                    <a:pt x="102170" y="140518"/>
                  </a:moveTo>
                  <a:lnTo>
                    <a:pt x="38984" y="140518"/>
                  </a:lnTo>
                  <a:lnTo>
                    <a:pt x="38984" y="59507"/>
                  </a:lnTo>
                  <a:cubicBezTo>
                    <a:pt x="51382" y="55715"/>
                    <a:pt x="60431" y="44107"/>
                    <a:pt x="60431" y="30408"/>
                  </a:cubicBezTo>
                  <a:cubicBezTo>
                    <a:pt x="60431" y="13641"/>
                    <a:pt x="46877" y="0"/>
                    <a:pt x="30215" y="0"/>
                  </a:cubicBezTo>
                  <a:cubicBezTo>
                    <a:pt x="13554" y="0"/>
                    <a:pt x="0" y="13642"/>
                    <a:pt x="0" y="30408"/>
                  </a:cubicBezTo>
                  <a:cubicBezTo>
                    <a:pt x="0" y="44529"/>
                    <a:pt x="9615" y="56432"/>
                    <a:pt x="22601" y="59838"/>
                  </a:cubicBezTo>
                  <a:lnTo>
                    <a:pt x="22601" y="143249"/>
                  </a:lnTo>
                  <a:cubicBezTo>
                    <a:pt x="22601" y="150776"/>
                    <a:pt x="28726" y="156902"/>
                    <a:pt x="36254" y="156902"/>
                  </a:cubicBezTo>
                  <a:lnTo>
                    <a:pt x="102170" y="156902"/>
                  </a:lnTo>
                  <a:cubicBezTo>
                    <a:pt x="106695" y="156902"/>
                    <a:pt x="110362" y="153234"/>
                    <a:pt x="110362" y="148710"/>
                  </a:cubicBezTo>
                  <a:cubicBezTo>
                    <a:pt x="110362" y="144186"/>
                    <a:pt x="106695" y="140518"/>
                    <a:pt x="102170" y="140518"/>
                  </a:cubicBezTo>
                  <a:close/>
                  <a:moveTo>
                    <a:pt x="30215" y="44433"/>
                  </a:moveTo>
                  <a:cubicBezTo>
                    <a:pt x="22588" y="44433"/>
                    <a:pt x="16383" y="38142"/>
                    <a:pt x="16383" y="30408"/>
                  </a:cubicBezTo>
                  <a:cubicBezTo>
                    <a:pt x="16383" y="22674"/>
                    <a:pt x="22588" y="16383"/>
                    <a:pt x="30215" y="16383"/>
                  </a:cubicBezTo>
                  <a:cubicBezTo>
                    <a:pt x="37842" y="16383"/>
                    <a:pt x="44048" y="22675"/>
                    <a:pt x="44048" y="30408"/>
                  </a:cubicBezTo>
                  <a:cubicBezTo>
                    <a:pt x="44048" y="38142"/>
                    <a:pt x="37842" y="44433"/>
                    <a:pt x="30215" y="44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797903" y="3749026"/>
              <a:ext cx="232638" cy="49718"/>
            </a:xfrm>
            <a:custGeom>
              <a:rect b="b" l="l" r="r" t="t"/>
              <a:pathLst>
                <a:path extrusionOk="0" h="60817" w="284573">
                  <a:moveTo>
                    <a:pt x="276382" y="22218"/>
                  </a:moveTo>
                  <a:lnTo>
                    <a:pt x="244704" y="22218"/>
                  </a:lnTo>
                  <a:cubicBezTo>
                    <a:pt x="241183" y="9305"/>
                    <a:pt x="229545" y="0"/>
                    <a:pt x="215598" y="0"/>
                  </a:cubicBezTo>
                  <a:cubicBezTo>
                    <a:pt x="215322" y="0"/>
                    <a:pt x="215043" y="4"/>
                    <a:pt x="214767" y="12"/>
                  </a:cubicBezTo>
                  <a:cubicBezTo>
                    <a:pt x="201217" y="380"/>
                    <a:pt x="189965" y="9722"/>
                    <a:pt x="186484" y="22218"/>
                  </a:cubicBezTo>
                  <a:lnTo>
                    <a:pt x="59338" y="22218"/>
                  </a:lnTo>
                  <a:cubicBezTo>
                    <a:pt x="55816" y="9305"/>
                    <a:pt x="44179" y="0"/>
                    <a:pt x="30230" y="0"/>
                  </a:cubicBezTo>
                  <a:cubicBezTo>
                    <a:pt x="29954" y="0"/>
                    <a:pt x="29676" y="4"/>
                    <a:pt x="29399" y="12"/>
                  </a:cubicBezTo>
                  <a:cubicBezTo>
                    <a:pt x="12747" y="465"/>
                    <a:pt x="-436" y="14467"/>
                    <a:pt x="11" y="31227"/>
                  </a:cubicBezTo>
                  <a:cubicBezTo>
                    <a:pt x="456" y="47820"/>
                    <a:pt x="13718" y="60818"/>
                    <a:pt x="30204" y="60818"/>
                  </a:cubicBezTo>
                  <a:cubicBezTo>
                    <a:pt x="30479" y="60818"/>
                    <a:pt x="30757" y="60814"/>
                    <a:pt x="31033" y="60807"/>
                  </a:cubicBezTo>
                  <a:cubicBezTo>
                    <a:pt x="44583" y="60439"/>
                    <a:pt x="55835" y="51098"/>
                    <a:pt x="59317" y="38601"/>
                  </a:cubicBezTo>
                  <a:lnTo>
                    <a:pt x="186463" y="38601"/>
                  </a:lnTo>
                  <a:cubicBezTo>
                    <a:pt x="189985" y="51513"/>
                    <a:pt x="201623" y="60818"/>
                    <a:pt x="215572" y="60818"/>
                  </a:cubicBezTo>
                  <a:cubicBezTo>
                    <a:pt x="215847" y="60818"/>
                    <a:pt x="216124" y="60814"/>
                    <a:pt x="216401" y="60807"/>
                  </a:cubicBezTo>
                  <a:cubicBezTo>
                    <a:pt x="229951" y="60439"/>
                    <a:pt x="241203" y="51098"/>
                    <a:pt x="244682" y="38601"/>
                  </a:cubicBezTo>
                  <a:lnTo>
                    <a:pt x="276382" y="38601"/>
                  </a:lnTo>
                  <a:cubicBezTo>
                    <a:pt x="280907" y="38601"/>
                    <a:pt x="284573" y="34933"/>
                    <a:pt x="284573" y="30409"/>
                  </a:cubicBezTo>
                  <a:cubicBezTo>
                    <a:pt x="284573" y="25885"/>
                    <a:pt x="280907" y="22218"/>
                    <a:pt x="276382" y="22218"/>
                  </a:cubicBezTo>
                  <a:close/>
                  <a:moveTo>
                    <a:pt x="30589" y="44429"/>
                  </a:moveTo>
                  <a:lnTo>
                    <a:pt x="30205" y="44433"/>
                  </a:lnTo>
                  <a:cubicBezTo>
                    <a:pt x="22664" y="44433"/>
                    <a:pt x="16594" y="38439"/>
                    <a:pt x="16390" y="30788"/>
                  </a:cubicBezTo>
                  <a:cubicBezTo>
                    <a:pt x="16183" y="23055"/>
                    <a:pt x="22220" y="16595"/>
                    <a:pt x="29847" y="16388"/>
                  </a:cubicBezTo>
                  <a:lnTo>
                    <a:pt x="30232" y="16382"/>
                  </a:lnTo>
                  <a:cubicBezTo>
                    <a:pt x="37772" y="16382"/>
                    <a:pt x="43841" y="22376"/>
                    <a:pt x="44045" y="30028"/>
                  </a:cubicBezTo>
                  <a:cubicBezTo>
                    <a:pt x="44252" y="37761"/>
                    <a:pt x="38216" y="44221"/>
                    <a:pt x="30589" y="44429"/>
                  </a:cubicBezTo>
                  <a:close/>
                  <a:moveTo>
                    <a:pt x="215956" y="44429"/>
                  </a:moveTo>
                  <a:lnTo>
                    <a:pt x="215573" y="44433"/>
                  </a:lnTo>
                  <a:cubicBezTo>
                    <a:pt x="208030" y="44433"/>
                    <a:pt x="201962" y="38440"/>
                    <a:pt x="201757" y="30788"/>
                  </a:cubicBezTo>
                  <a:cubicBezTo>
                    <a:pt x="201550" y="23055"/>
                    <a:pt x="207586" y="16595"/>
                    <a:pt x="215213" y="16388"/>
                  </a:cubicBezTo>
                  <a:lnTo>
                    <a:pt x="215598" y="16382"/>
                  </a:lnTo>
                  <a:cubicBezTo>
                    <a:pt x="223139" y="16382"/>
                    <a:pt x="229207" y="22376"/>
                    <a:pt x="229411" y="30028"/>
                  </a:cubicBezTo>
                  <a:cubicBezTo>
                    <a:pt x="229619" y="37761"/>
                    <a:pt x="223582" y="44221"/>
                    <a:pt x="215956" y="44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797904" y="3500739"/>
              <a:ext cx="49402" cy="49717"/>
            </a:xfrm>
            <a:custGeom>
              <a:rect b="b" l="l" r="r" t="t"/>
              <a:pathLst>
                <a:path extrusionOk="0" h="60816" w="60431">
                  <a:moveTo>
                    <a:pt x="30215" y="0"/>
                  </a:moveTo>
                  <a:cubicBezTo>
                    <a:pt x="13554" y="0"/>
                    <a:pt x="0" y="13642"/>
                    <a:pt x="0" y="30408"/>
                  </a:cubicBezTo>
                  <a:cubicBezTo>
                    <a:pt x="0" y="47176"/>
                    <a:pt x="13554" y="60816"/>
                    <a:pt x="30215" y="60816"/>
                  </a:cubicBezTo>
                  <a:cubicBezTo>
                    <a:pt x="46877" y="60818"/>
                    <a:pt x="60431" y="47176"/>
                    <a:pt x="60431" y="30408"/>
                  </a:cubicBezTo>
                  <a:cubicBezTo>
                    <a:pt x="60431" y="13641"/>
                    <a:pt x="46877" y="0"/>
                    <a:pt x="30215" y="0"/>
                  </a:cubicBezTo>
                  <a:close/>
                  <a:moveTo>
                    <a:pt x="30215" y="44433"/>
                  </a:moveTo>
                  <a:cubicBezTo>
                    <a:pt x="22588" y="44433"/>
                    <a:pt x="16383" y="38142"/>
                    <a:pt x="16383" y="30408"/>
                  </a:cubicBezTo>
                  <a:cubicBezTo>
                    <a:pt x="16383" y="22674"/>
                    <a:pt x="22588" y="16383"/>
                    <a:pt x="30215" y="16383"/>
                  </a:cubicBezTo>
                  <a:cubicBezTo>
                    <a:pt x="37842" y="16383"/>
                    <a:pt x="44048" y="22675"/>
                    <a:pt x="44048" y="30408"/>
                  </a:cubicBezTo>
                  <a:cubicBezTo>
                    <a:pt x="44048" y="38142"/>
                    <a:pt x="37842" y="44433"/>
                    <a:pt x="30215" y="44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1" name="Google Shape;2341;p34"/>
          <p:cNvGrpSpPr/>
          <p:nvPr/>
        </p:nvGrpSpPr>
        <p:grpSpPr>
          <a:xfrm>
            <a:off x="3340065" y="3763191"/>
            <a:ext cx="500686" cy="370608"/>
            <a:chOff x="5529774" y="4219371"/>
            <a:chExt cx="500686" cy="370608"/>
          </a:xfrm>
        </p:grpSpPr>
        <p:sp>
          <p:nvSpPr>
            <p:cNvPr id="2342" name="Google Shape;2342;p34"/>
            <p:cNvSpPr/>
            <p:nvPr/>
          </p:nvSpPr>
          <p:spPr>
            <a:xfrm>
              <a:off x="5624179" y="424822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85"/>
                    <a:pt x="10354" y="0"/>
                    <a:pt x="8192" y="0"/>
                  </a:cubicBezTo>
                  <a:cubicBezTo>
                    <a:pt x="6040" y="0"/>
                    <a:pt x="3932" y="885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529774" y="4248235"/>
              <a:ext cx="13393" cy="13384"/>
            </a:xfrm>
            <a:custGeom>
              <a:rect b="b" l="l" r="r" t="t"/>
              <a:pathLst>
                <a:path extrusionOk="0" h="16372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2" y="15498"/>
                    <a:pt x="6040" y="16372"/>
                    <a:pt x="8192" y="16372"/>
                  </a:cubicBezTo>
                  <a:cubicBezTo>
                    <a:pt x="10354" y="16372"/>
                    <a:pt x="12462" y="15498"/>
                    <a:pt x="13991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624179" y="426913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529774" y="426913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624179" y="429004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392"/>
                  </a:cubicBezTo>
                  <a:cubicBezTo>
                    <a:pt x="874" y="3921"/>
                    <a:pt x="0" y="603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44"/>
                    <a:pt x="16383" y="8192"/>
                  </a:cubicBezTo>
                  <a:cubicBezTo>
                    <a:pt x="16383" y="6030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529774" y="429004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74" y="3921"/>
                    <a:pt x="0" y="6030"/>
                    <a:pt x="0" y="8192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51"/>
                    <a:pt x="16383" y="10344"/>
                    <a:pt x="16383" y="8192"/>
                  </a:cubicBezTo>
                  <a:cubicBezTo>
                    <a:pt x="16383" y="6030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8" name="Google Shape;2348;p34"/>
            <p:cNvGrpSpPr/>
            <p:nvPr/>
          </p:nvGrpSpPr>
          <p:grpSpPr>
            <a:xfrm>
              <a:off x="5573302" y="4219371"/>
              <a:ext cx="457157" cy="370608"/>
              <a:chOff x="5525727" y="4219371"/>
              <a:chExt cx="457157" cy="370608"/>
            </a:xfrm>
          </p:grpSpPr>
          <p:sp>
            <p:nvSpPr>
              <p:cNvPr id="2349" name="Google Shape;2349;p34"/>
              <p:cNvSpPr/>
              <p:nvPr/>
            </p:nvSpPr>
            <p:spPr>
              <a:xfrm>
                <a:off x="5525727" y="4219371"/>
                <a:ext cx="457157" cy="370608"/>
              </a:xfrm>
              <a:custGeom>
                <a:rect b="b" l="l" r="r" t="t"/>
                <a:pathLst>
                  <a:path extrusionOk="0" h="453343" w="559214">
                    <a:moveTo>
                      <a:pt x="545561" y="0"/>
                    </a:moveTo>
                    <a:lnTo>
                      <a:pt x="13653" y="0"/>
                    </a:lnTo>
                    <a:cubicBezTo>
                      <a:pt x="6124" y="0"/>
                      <a:pt x="0" y="6124"/>
                      <a:pt x="0" y="13653"/>
                    </a:cubicBezTo>
                    <a:lnTo>
                      <a:pt x="0" y="233106"/>
                    </a:lnTo>
                    <a:cubicBezTo>
                      <a:pt x="0" y="240635"/>
                      <a:pt x="6124" y="246759"/>
                      <a:pt x="13653" y="246759"/>
                    </a:cubicBezTo>
                    <a:lnTo>
                      <a:pt x="21633" y="246759"/>
                    </a:lnTo>
                    <a:cubicBezTo>
                      <a:pt x="21597" y="247985"/>
                      <a:pt x="21575" y="249214"/>
                      <a:pt x="21575" y="250448"/>
                    </a:cubicBezTo>
                    <a:cubicBezTo>
                      <a:pt x="21575" y="294848"/>
                      <a:pt x="45100" y="335474"/>
                      <a:pt x="83299" y="357646"/>
                    </a:cubicBezTo>
                    <a:lnTo>
                      <a:pt x="83299" y="439538"/>
                    </a:lnTo>
                    <a:cubicBezTo>
                      <a:pt x="83299" y="447151"/>
                      <a:pt x="89492" y="453344"/>
                      <a:pt x="97104" y="453344"/>
                    </a:cubicBezTo>
                    <a:lnTo>
                      <a:pt x="186632" y="453344"/>
                    </a:lnTo>
                    <a:cubicBezTo>
                      <a:pt x="194245" y="453344"/>
                      <a:pt x="200438" y="447150"/>
                      <a:pt x="200438" y="439538"/>
                    </a:cubicBezTo>
                    <a:lnTo>
                      <a:pt x="200438" y="412497"/>
                    </a:lnTo>
                    <a:lnTo>
                      <a:pt x="239447" y="412497"/>
                    </a:lnTo>
                    <a:cubicBezTo>
                      <a:pt x="255977" y="412497"/>
                      <a:pt x="269424" y="399049"/>
                      <a:pt x="269424" y="382521"/>
                    </a:cubicBezTo>
                    <a:lnTo>
                      <a:pt x="269424" y="379965"/>
                    </a:lnTo>
                    <a:cubicBezTo>
                      <a:pt x="269424" y="372352"/>
                      <a:pt x="263230" y="366159"/>
                      <a:pt x="255619" y="366159"/>
                    </a:cubicBezTo>
                    <a:lnTo>
                      <a:pt x="235752" y="366159"/>
                    </a:lnTo>
                    <a:cubicBezTo>
                      <a:pt x="229732" y="366159"/>
                      <a:pt x="224835" y="361261"/>
                      <a:pt x="224835" y="355241"/>
                    </a:cubicBezTo>
                    <a:lnTo>
                      <a:pt x="224835" y="348075"/>
                    </a:lnTo>
                    <a:cubicBezTo>
                      <a:pt x="224835" y="342054"/>
                      <a:pt x="229732" y="337157"/>
                      <a:pt x="235752" y="337157"/>
                    </a:cubicBezTo>
                    <a:lnTo>
                      <a:pt x="255619" y="337157"/>
                    </a:lnTo>
                    <a:cubicBezTo>
                      <a:pt x="263231" y="337157"/>
                      <a:pt x="269424" y="330964"/>
                      <a:pt x="269424" y="323351"/>
                    </a:cubicBezTo>
                    <a:lnTo>
                      <a:pt x="269424" y="320503"/>
                    </a:lnTo>
                    <a:lnTo>
                      <a:pt x="288510" y="320503"/>
                    </a:lnTo>
                    <a:cubicBezTo>
                      <a:pt x="292871" y="320503"/>
                      <a:pt x="296690" y="319308"/>
                      <a:pt x="299556" y="317046"/>
                    </a:cubicBezTo>
                    <a:cubicBezTo>
                      <a:pt x="301751" y="315315"/>
                      <a:pt x="303351" y="312989"/>
                      <a:pt x="304182" y="310327"/>
                    </a:cubicBezTo>
                    <a:cubicBezTo>
                      <a:pt x="305506" y="306090"/>
                      <a:pt x="304755" y="301257"/>
                      <a:pt x="302068" y="296719"/>
                    </a:cubicBezTo>
                    <a:lnTo>
                      <a:pt x="272487" y="246759"/>
                    </a:lnTo>
                    <a:lnTo>
                      <a:pt x="421595" y="246759"/>
                    </a:lnTo>
                    <a:cubicBezTo>
                      <a:pt x="426119" y="246759"/>
                      <a:pt x="429787" y="243091"/>
                      <a:pt x="429787" y="238567"/>
                    </a:cubicBezTo>
                    <a:cubicBezTo>
                      <a:pt x="429787" y="234043"/>
                      <a:pt x="426119" y="230376"/>
                      <a:pt x="421595" y="230376"/>
                    </a:cubicBezTo>
                    <a:lnTo>
                      <a:pt x="267774" y="230376"/>
                    </a:lnTo>
                    <a:cubicBezTo>
                      <a:pt x="261289" y="190775"/>
                      <a:pt x="235800" y="156361"/>
                      <a:pt x="199056" y="138701"/>
                    </a:cubicBezTo>
                    <a:cubicBezTo>
                      <a:pt x="194978" y="136742"/>
                      <a:pt x="190084" y="138458"/>
                      <a:pt x="188124" y="142536"/>
                    </a:cubicBezTo>
                    <a:cubicBezTo>
                      <a:pt x="186165" y="146613"/>
                      <a:pt x="187881" y="151507"/>
                      <a:pt x="191959" y="153468"/>
                    </a:cubicBezTo>
                    <a:cubicBezTo>
                      <a:pt x="227197" y="170403"/>
                      <a:pt x="250525" y="205076"/>
                      <a:pt x="252840" y="243954"/>
                    </a:cubicBezTo>
                    <a:cubicBezTo>
                      <a:pt x="252918" y="245255"/>
                      <a:pt x="253304" y="246520"/>
                      <a:pt x="253968" y="247640"/>
                    </a:cubicBezTo>
                    <a:lnTo>
                      <a:pt x="287411" y="304121"/>
                    </a:lnTo>
                    <a:lnTo>
                      <a:pt x="261233" y="304121"/>
                    </a:lnTo>
                    <a:cubicBezTo>
                      <a:pt x="256709" y="304121"/>
                      <a:pt x="253041" y="307788"/>
                      <a:pt x="253041" y="312312"/>
                    </a:cubicBezTo>
                    <a:lnTo>
                      <a:pt x="253041" y="320775"/>
                    </a:lnTo>
                    <a:lnTo>
                      <a:pt x="235752" y="320775"/>
                    </a:lnTo>
                    <a:cubicBezTo>
                      <a:pt x="220698" y="320775"/>
                      <a:pt x="208451" y="333022"/>
                      <a:pt x="208451" y="348076"/>
                    </a:cubicBezTo>
                    <a:lnTo>
                      <a:pt x="208451" y="355242"/>
                    </a:lnTo>
                    <a:cubicBezTo>
                      <a:pt x="208451" y="370297"/>
                      <a:pt x="220698" y="382544"/>
                      <a:pt x="235752" y="382544"/>
                    </a:cubicBezTo>
                    <a:lnTo>
                      <a:pt x="253041" y="382544"/>
                    </a:lnTo>
                    <a:cubicBezTo>
                      <a:pt x="253029" y="390030"/>
                      <a:pt x="246936" y="396115"/>
                      <a:pt x="239447" y="396115"/>
                    </a:cubicBezTo>
                    <a:lnTo>
                      <a:pt x="192246" y="396115"/>
                    </a:lnTo>
                    <a:cubicBezTo>
                      <a:pt x="187722" y="396115"/>
                      <a:pt x="184055" y="399783"/>
                      <a:pt x="184055" y="404307"/>
                    </a:cubicBezTo>
                    <a:lnTo>
                      <a:pt x="184055" y="436962"/>
                    </a:lnTo>
                    <a:lnTo>
                      <a:pt x="99681" y="436962"/>
                    </a:lnTo>
                    <a:lnTo>
                      <a:pt x="99681" y="352822"/>
                    </a:lnTo>
                    <a:cubicBezTo>
                      <a:pt x="99681" y="349786"/>
                      <a:pt x="98001" y="346999"/>
                      <a:pt x="95318" y="345581"/>
                    </a:cubicBezTo>
                    <a:cubicBezTo>
                      <a:pt x="59936" y="326880"/>
                      <a:pt x="37957" y="290428"/>
                      <a:pt x="37957" y="250448"/>
                    </a:cubicBezTo>
                    <a:cubicBezTo>
                      <a:pt x="37957" y="191150"/>
                      <a:pt x="86200" y="142907"/>
                      <a:pt x="145498" y="142907"/>
                    </a:cubicBezTo>
                    <a:cubicBezTo>
                      <a:pt x="150022" y="142907"/>
                      <a:pt x="153690" y="139239"/>
                      <a:pt x="153690" y="134715"/>
                    </a:cubicBezTo>
                    <a:cubicBezTo>
                      <a:pt x="153690" y="130192"/>
                      <a:pt x="150022" y="126524"/>
                      <a:pt x="145498" y="126524"/>
                    </a:cubicBezTo>
                    <a:cubicBezTo>
                      <a:pt x="84000" y="126524"/>
                      <a:pt x="32829" y="171556"/>
                      <a:pt x="23207" y="230376"/>
                    </a:cubicBezTo>
                    <a:lnTo>
                      <a:pt x="16383" y="230376"/>
                    </a:lnTo>
                    <a:lnTo>
                      <a:pt x="16383" y="16383"/>
                    </a:lnTo>
                    <a:lnTo>
                      <a:pt x="542831" y="16383"/>
                    </a:lnTo>
                    <a:lnTo>
                      <a:pt x="542831" y="230376"/>
                    </a:lnTo>
                    <a:lnTo>
                      <a:pt x="475113" y="230376"/>
                    </a:lnTo>
                    <a:cubicBezTo>
                      <a:pt x="470590" y="230376"/>
                      <a:pt x="466922" y="234043"/>
                      <a:pt x="466922" y="238567"/>
                    </a:cubicBezTo>
                    <a:cubicBezTo>
                      <a:pt x="466922" y="243091"/>
                      <a:pt x="470590" y="246759"/>
                      <a:pt x="475113" y="246759"/>
                    </a:cubicBezTo>
                    <a:lnTo>
                      <a:pt x="545561" y="246759"/>
                    </a:lnTo>
                    <a:cubicBezTo>
                      <a:pt x="553090" y="246759"/>
                      <a:pt x="559214" y="240635"/>
                      <a:pt x="559214" y="233106"/>
                    </a:cubicBezTo>
                    <a:lnTo>
                      <a:pt x="559214" y="13653"/>
                    </a:lnTo>
                    <a:cubicBezTo>
                      <a:pt x="559214" y="6124"/>
                      <a:pt x="553090" y="0"/>
                      <a:pt x="5455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34"/>
              <p:cNvSpPr/>
              <p:nvPr/>
            </p:nvSpPr>
            <p:spPr>
              <a:xfrm>
                <a:off x="5807923" y="4289716"/>
                <a:ext cx="13393" cy="61025"/>
              </a:xfrm>
              <a:custGeom>
                <a:rect b="b" l="l" r="r" t="t"/>
                <a:pathLst>
                  <a:path extrusionOk="0" h="74648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66457"/>
                    </a:lnTo>
                    <a:cubicBezTo>
                      <a:pt x="0" y="70981"/>
                      <a:pt x="3668" y="74648"/>
                      <a:pt x="8192" y="74648"/>
                    </a:cubicBezTo>
                    <a:cubicBezTo>
                      <a:pt x="12716" y="74648"/>
                      <a:pt x="16383" y="70981"/>
                      <a:pt x="16383" y="6645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1" name="Google Shape;2351;p34"/>
              <p:cNvSpPr/>
              <p:nvPr/>
            </p:nvSpPr>
            <p:spPr>
              <a:xfrm>
                <a:off x="5784136" y="4302341"/>
                <a:ext cx="13393" cy="35782"/>
              </a:xfrm>
              <a:custGeom>
                <a:rect b="b" l="l" r="r" t="t"/>
                <a:pathLst>
                  <a:path extrusionOk="0" h="4377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35579"/>
                    </a:lnTo>
                    <a:cubicBezTo>
                      <a:pt x="0" y="40103"/>
                      <a:pt x="3668" y="43770"/>
                      <a:pt x="8192" y="43770"/>
                    </a:cubicBezTo>
                    <a:cubicBezTo>
                      <a:pt x="12716" y="43770"/>
                      <a:pt x="16383" y="40103"/>
                      <a:pt x="16383" y="3557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34"/>
              <p:cNvSpPr/>
              <p:nvPr/>
            </p:nvSpPr>
            <p:spPr>
              <a:xfrm>
                <a:off x="5760350" y="4309556"/>
                <a:ext cx="13393" cy="21358"/>
              </a:xfrm>
              <a:custGeom>
                <a:rect b="b" l="l" r="r" t="t"/>
                <a:pathLst>
                  <a:path extrusionOk="0" h="2612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7935"/>
                    </a:lnTo>
                    <a:cubicBezTo>
                      <a:pt x="0" y="22459"/>
                      <a:pt x="3668" y="26127"/>
                      <a:pt x="8192" y="26127"/>
                    </a:cubicBezTo>
                    <a:cubicBezTo>
                      <a:pt x="12716" y="26127"/>
                      <a:pt x="16383" y="22459"/>
                      <a:pt x="16383" y="1793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4"/>
              <p:cNvSpPr/>
              <p:nvPr/>
            </p:nvSpPr>
            <p:spPr>
              <a:xfrm>
                <a:off x="5831139" y="4281533"/>
                <a:ext cx="13393" cy="77383"/>
              </a:xfrm>
              <a:custGeom>
                <a:rect b="b" l="l" r="r" t="t"/>
                <a:pathLst>
                  <a:path extrusionOk="0" h="94658" w="16383">
                    <a:moveTo>
                      <a:pt x="8192" y="0"/>
                    </a:moveTo>
                    <a:cubicBezTo>
                      <a:pt x="3668" y="0"/>
                      <a:pt x="0" y="3667"/>
                      <a:pt x="0" y="8192"/>
                    </a:cubicBezTo>
                    <a:lnTo>
                      <a:pt x="0" y="86467"/>
                    </a:lnTo>
                    <a:cubicBezTo>
                      <a:pt x="0" y="90991"/>
                      <a:pt x="3668" y="94659"/>
                      <a:pt x="8192" y="94659"/>
                    </a:cubicBezTo>
                    <a:cubicBezTo>
                      <a:pt x="12716" y="94659"/>
                      <a:pt x="16383" y="90991"/>
                      <a:pt x="16383" y="8646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34"/>
              <p:cNvSpPr/>
              <p:nvPr/>
            </p:nvSpPr>
            <p:spPr>
              <a:xfrm>
                <a:off x="5854353" y="4271531"/>
                <a:ext cx="13393" cy="97380"/>
              </a:xfrm>
              <a:custGeom>
                <a:rect b="b" l="l" r="r" t="t"/>
                <a:pathLst>
                  <a:path extrusionOk="0" h="119119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10928"/>
                    </a:lnTo>
                    <a:cubicBezTo>
                      <a:pt x="0" y="115452"/>
                      <a:pt x="3668" y="119120"/>
                      <a:pt x="8192" y="119120"/>
                    </a:cubicBezTo>
                    <a:cubicBezTo>
                      <a:pt x="12716" y="119120"/>
                      <a:pt x="16383" y="115452"/>
                      <a:pt x="16383" y="110928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4"/>
              <p:cNvSpPr/>
              <p:nvPr/>
            </p:nvSpPr>
            <p:spPr>
              <a:xfrm>
                <a:off x="5877568" y="4302537"/>
                <a:ext cx="13393" cy="35390"/>
              </a:xfrm>
              <a:custGeom>
                <a:rect b="b" l="l" r="r" t="t"/>
                <a:pathLst>
                  <a:path extrusionOk="0" h="4329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35099"/>
                    </a:lnTo>
                    <a:cubicBezTo>
                      <a:pt x="0" y="39623"/>
                      <a:pt x="3668" y="43291"/>
                      <a:pt x="8192" y="43291"/>
                    </a:cubicBezTo>
                    <a:cubicBezTo>
                      <a:pt x="12716" y="43291"/>
                      <a:pt x="16383" y="39623"/>
                      <a:pt x="16383" y="3509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4"/>
              <p:cNvSpPr/>
              <p:nvPr/>
            </p:nvSpPr>
            <p:spPr>
              <a:xfrm>
                <a:off x="5900785" y="4283533"/>
                <a:ext cx="13393" cy="73384"/>
              </a:xfrm>
              <a:custGeom>
                <a:rect b="b" l="l" r="r" t="t"/>
                <a:pathLst>
                  <a:path extrusionOk="0" h="8976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81575"/>
                    </a:lnTo>
                    <a:cubicBezTo>
                      <a:pt x="0" y="86099"/>
                      <a:pt x="3668" y="89767"/>
                      <a:pt x="8192" y="89767"/>
                    </a:cubicBezTo>
                    <a:cubicBezTo>
                      <a:pt x="12716" y="89767"/>
                      <a:pt x="16383" y="86099"/>
                      <a:pt x="16383" y="8157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34"/>
              <p:cNvSpPr/>
              <p:nvPr/>
            </p:nvSpPr>
            <p:spPr>
              <a:xfrm>
                <a:off x="5924000" y="4299536"/>
                <a:ext cx="13393" cy="41389"/>
              </a:xfrm>
              <a:custGeom>
                <a:rect b="b" l="l" r="r" t="t"/>
                <a:pathLst>
                  <a:path extrusionOk="0" h="50629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2438"/>
                    </a:lnTo>
                    <a:cubicBezTo>
                      <a:pt x="0" y="46962"/>
                      <a:pt x="3668" y="50629"/>
                      <a:pt x="8192" y="50629"/>
                    </a:cubicBezTo>
                    <a:cubicBezTo>
                      <a:pt x="12716" y="50629"/>
                      <a:pt x="16383" y="46962"/>
                      <a:pt x="16383" y="42438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34"/>
              <p:cNvSpPr/>
              <p:nvPr/>
            </p:nvSpPr>
            <p:spPr>
              <a:xfrm>
                <a:off x="5914485" y="4248231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32576" y="16383"/>
                    </a:lnTo>
                    <a:lnTo>
                      <a:pt x="32576" y="39069"/>
                    </a:lnTo>
                    <a:cubicBezTo>
                      <a:pt x="32576" y="43593"/>
                      <a:pt x="36244" y="47260"/>
                      <a:pt x="40768" y="47260"/>
                    </a:cubicBezTo>
                    <a:cubicBezTo>
                      <a:pt x="45292" y="47260"/>
                      <a:pt x="48960" y="43592"/>
                      <a:pt x="48960" y="39068"/>
                    </a:cubicBezTo>
                    <a:lnTo>
                      <a:pt x="48960" y="8192"/>
                    </a:ln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4"/>
              <p:cNvSpPr/>
              <p:nvPr/>
            </p:nvSpPr>
            <p:spPr>
              <a:xfrm>
                <a:off x="5914485" y="4352844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0"/>
                    </a:moveTo>
                    <a:cubicBezTo>
                      <a:pt x="36244" y="0"/>
                      <a:pt x="32576" y="3668"/>
                      <a:pt x="32576" y="8192"/>
                    </a:cubicBezTo>
                    <a:lnTo>
                      <a:pt x="32576" y="30877"/>
                    </a:lnTo>
                    <a:lnTo>
                      <a:pt x="8192" y="30877"/>
                    </a:lnTo>
                    <a:cubicBezTo>
                      <a:pt x="3668" y="30877"/>
                      <a:pt x="0" y="34544"/>
                      <a:pt x="0" y="39068"/>
                    </a:cubicBezTo>
                    <a:cubicBezTo>
                      <a:pt x="0" y="43592"/>
                      <a:pt x="3668" y="47260"/>
                      <a:pt x="8192" y="47260"/>
                    </a:cubicBezTo>
                    <a:lnTo>
                      <a:pt x="40768" y="47260"/>
                    </a:lnTo>
                    <a:cubicBezTo>
                      <a:pt x="45292" y="47260"/>
                      <a:pt x="48960" y="43592"/>
                      <a:pt x="48960" y="39068"/>
                    </a:cubicBezTo>
                    <a:lnTo>
                      <a:pt x="48960" y="8192"/>
                    </a:ln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34"/>
              <p:cNvSpPr/>
              <p:nvPr/>
            </p:nvSpPr>
            <p:spPr>
              <a:xfrm>
                <a:off x="5750819" y="4352844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30877"/>
                    </a:moveTo>
                    <a:lnTo>
                      <a:pt x="16383" y="30877"/>
                    </a:ln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ubicBezTo>
                      <a:pt x="3668" y="0"/>
                      <a:pt x="0" y="3668"/>
                      <a:pt x="0" y="8192"/>
                    </a:cubicBezTo>
                    <a:lnTo>
                      <a:pt x="0" y="39068"/>
                    </a:lnTo>
                    <a:cubicBezTo>
                      <a:pt x="0" y="43592"/>
                      <a:pt x="3668" y="47260"/>
                      <a:pt x="8192" y="47260"/>
                    </a:cubicBezTo>
                    <a:lnTo>
                      <a:pt x="40768" y="47260"/>
                    </a:lnTo>
                    <a:cubicBezTo>
                      <a:pt x="45292" y="47260"/>
                      <a:pt x="48960" y="43592"/>
                      <a:pt x="48960" y="39068"/>
                    </a:cubicBezTo>
                    <a:cubicBezTo>
                      <a:pt x="48960" y="34544"/>
                      <a:pt x="45292" y="30877"/>
                      <a:pt x="40768" y="308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34"/>
              <p:cNvSpPr/>
              <p:nvPr/>
            </p:nvSpPr>
            <p:spPr>
              <a:xfrm>
                <a:off x="5750820" y="4248231"/>
                <a:ext cx="40024" cy="38636"/>
              </a:xfrm>
              <a:custGeom>
                <a:rect b="b" l="l" r="r" t="t"/>
                <a:pathLst>
                  <a:path extrusionOk="0" h="47261" w="48959">
                    <a:moveTo>
                      <a:pt x="40768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lnTo>
                      <a:pt x="0" y="39069"/>
                    </a:lnTo>
                    <a:cubicBezTo>
                      <a:pt x="0" y="43593"/>
                      <a:pt x="3668" y="47261"/>
                      <a:pt x="8192" y="47261"/>
                    </a:cubicBezTo>
                    <a:cubicBezTo>
                      <a:pt x="12716" y="47261"/>
                      <a:pt x="16383" y="43593"/>
                      <a:pt x="16383" y="39069"/>
                    </a:cubicBezTo>
                    <a:lnTo>
                      <a:pt x="16383" y="16383"/>
                    </a:lnTo>
                    <a:lnTo>
                      <a:pt x="40768" y="16383"/>
                    </a:lnTo>
                    <a:cubicBezTo>
                      <a:pt x="45292" y="16383"/>
                      <a:pt x="48960" y="12716"/>
                      <a:pt x="48960" y="8192"/>
                    </a:cubicBez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34"/>
              <p:cNvSpPr/>
              <p:nvPr/>
            </p:nvSpPr>
            <p:spPr>
              <a:xfrm>
                <a:off x="5656026" y="4248231"/>
                <a:ext cx="50579" cy="13393"/>
              </a:xfrm>
              <a:custGeom>
                <a:rect b="b" l="l" r="r" t="t"/>
                <a:pathLst>
                  <a:path extrusionOk="0" h="16383" w="61870">
                    <a:moveTo>
                      <a:pt x="5367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3679" y="16383"/>
                    </a:lnTo>
                    <a:cubicBezTo>
                      <a:pt x="58203" y="16383"/>
                      <a:pt x="61871" y="12716"/>
                      <a:pt x="61871" y="8192"/>
                    </a:cubicBezTo>
                    <a:cubicBezTo>
                      <a:pt x="61871" y="3668"/>
                      <a:pt x="58203" y="0"/>
                      <a:pt x="53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4"/>
              <p:cNvSpPr/>
              <p:nvPr/>
            </p:nvSpPr>
            <p:spPr>
              <a:xfrm>
                <a:off x="5656027" y="4269137"/>
                <a:ext cx="74433" cy="13393"/>
              </a:xfrm>
              <a:custGeom>
                <a:rect b="b" l="l" r="r" t="t"/>
                <a:pathLst>
                  <a:path extrusionOk="0" h="16383" w="91050">
                    <a:moveTo>
                      <a:pt x="8285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82859" y="16383"/>
                    </a:lnTo>
                    <a:cubicBezTo>
                      <a:pt x="87383" y="16383"/>
                      <a:pt x="91050" y="12716"/>
                      <a:pt x="91050" y="8192"/>
                    </a:cubicBezTo>
                    <a:cubicBezTo>
                      <a:pt x="91050" y="3668"/>
                      <a:pt x="87383" y="0"/>
                      <a:pt x="828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4"/>
              <p:cNvSpPr/>
              <p:nvPr/>
            </p:nvSpPr>
            <p:spPr>
              <a:xfrm>
                <a:off x="5656027" y="4290043"/>
                <a:ext cx="74433" cy="13393"/>
              </a:xfrm>
              <a:custGeom>
                <a:rect b="b" l="l" r="r" t="t"/>
                <a:pathLst>
                  <a:path extrusionOk="0" h="16383" w="91050">
                    <a:moveTo>
                      <a:pt x="8285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82859" y="16383"/>
                    </a:lnTo>
                    <a:cubicBezTo>
                      <a:pt x="87383" y="16383"/>
                      <a:pt x="91050" y="12716"/>
                      <a:pt x="91050" y="8192"/>
                    </a:cubicBezTo>
                    <a:cubicBezTo>
                      <a:pt x="91050" y="3668"/>
                      <a:pt x="87383" y="0"/>
                      <a:pt x="828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4"/>
              <p:cNvSpPr/>
              <p:nvPr/>
            </p:nvSpPr>
            <p:spPr>
              <a:xfrm>
                <a:off x="5622516" y="424822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403"/>
                    </a:cubicBezTo>
                    <a:cubicBezTo>
                      <a:pt x="874" y="3932"/>
                      <a:pt x="0" y="6040"/>
                      <a:pt x="0" y="8203"/>
                    </a:cubicBezTo>
                    <a:cubicBezTo>
                      <a:pt x="0" y="10354"/>
                      <a:pt x="874" y="12462"/>
                      <a:pt x="2403" y="13991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91"/>
                    </a:cubicBezTo>
                    <a:cubicBezTo>
                      <a:pt x="15509" y="12462"/>
                      <a:pt x="16383" y="10354"/>
                      <a:pt x="16383" y="8203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4"/>
              <p:cNvSpPr/>
              <p:nvPr/>
            </p:nvSpPr>
            <p:spPr>
              <a:xfrm>
                <a:off x="5599560" y="4248235"/>
                <a:ext cx="13393" cy="13384"/>
              </a:xfrm>
              <a:custGeom>
                <a:rect b="b" l="l" r="r" t="t"/>
                <a:pathLst>
                  <a:path extrusionOk="0" h="16372" w="16383">
                    <a:moveTo>
                      <a:pt x="13980" y="2392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392"/>
                    </a:cubicBezTo>
                    <a:cubicBezTo>
                      <a:pt x="874" y="3921"/>
                      <a:pt x="0" y="6029"/>
                      <a:pt x="0" y="8181"/>
                    </a:cubicBezTo>
                    <a:cubicBezTo>
                      <a:pt x="0" y="10343"/>
                      <a:pt x="874" y="12451"/>
                      <a:pt x="2403" y="13980"/>
                    </a:cubicBezTo>
                    <a:cubicBezTo>
                      <a:pt x="3932" y="15498"/>
                      <a:pt x="6040" y="16372"/>
                      <a:pt x="8192" y="16372"/>
                    </a:cubicBezTo>
                    <a:cubicBezTo>
                      <a:pt x="10354" y="16372"/>
                      <a:pt x="12462" y="15498"/>
                      <a:pt x="13980" y="13980"/>
                    </a:cubicBezTo>
                    <a:cubicBezTo>
                      <a:pt x="15509" y="12451"/>
                      <a:pt x="16383" y="10343"/>
                      <a:pt x="16383" y="8181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4"/>
              <p:cNvSpPr/>
              <p:nvPr/>
            </p:nvSpPr>
            <p:spPr>
              <a:xfrm>
                <a:off x="5622516" y="426913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29" y="0"/>
                      <a:pt x="3921" y="874"/>
                      <a:pt x="2403" y="2403"/>
                    </a:cubicBezTo>
                    <a:cubicBezTo>
                      <a:pt x="874" y="3921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403" y="13980"/>
                    </a:cubicBezTo>
                    <a:cubicBezTo>
                      <a:pt x="3921" y="15509"/>
                      <a:pt x="6029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62"/>
                      <a:pt x="16383" y="10354"/>
                      <a:pt x="16383" y="8192"/>
                    </a:cubicBezTo>
                    <a:cubicBezTo>
                      <a:pt x="16383" y="6040"/>
                      <a:pt x="15509" y="3921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4"/>
              <p:cNvSpPr/>
              <p:nvPr/>
            </p:nvSpPr>
            <p:spPr>
              <a:xfrm>
                <a:off x="5599560" y="426913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403"/>
                    </a:cubicBezTo>
                    <a:cubicBezTo>
                      <a:pt x="874" y="3921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403" y="13980"/>
                    </a:cubicBezTo>
                    <a:cubicBezTo>
                      <a:pt x="3932" y="15509"/>
                      <a:pt x="6040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62"/>
                      <a:pt x="16383" y="10343"/>
                      <a:pt x="16383" y="8192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4"/>
              <p:cNvSpPr/>
              <p:nvPr/>
            </p:nvSpPr>
            <p:spPr>
              <a:xfrm>
                <a:off x="5622516" y="429004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392"/>
                    </a:cubicBezTo>
                    <a:cubicBezTo>
                      <a:pt x="874" y="3921"/>
                      <a:pt x="0" y="6030"/>
                      <a:pt x="0" y="8192"/>
                    </a:cubicBezTo>
                    <a:cubicBezTo>
                      <a:pt x="0" y="10343"/>
                      <a:pt x="874" y="12462"/>
                      <a:pt x="2403" y="13980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80"/>
                    </a:cubicBezTo>
                    <a:cubicBezTo>
                      <a:pt x="15509" y="12462"/>
                      <a:pt x="16383" y="10344"/>
                      <a:pt x="16383" y="8192"/>
                    </a:cubicBezTo>
                    <a:cubicBezTo>
                      <a:pt x="16383" y="6030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34"/>
              <p:cNvSpPr/>
              <p:nvPr/>
            </p:nvSpPr>
            <p:spPr>
              <a:xfrm>
                <a:off x="5599560" y="429004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392"/>
                    </a:cubicBezTo>
                    <a:cubicBezTo>
                      <a:pt x="874" y="3921"/>
                      <a:pt x="0" y="6030"/>
                      <a:pt x="0" y="8192"/>
                    </a:cubicBezTo>
                    <a:cubicBezTo>
                      <a:pt x="0" y="10343"/>
                      <a:pt x="874" y="12462"/>
                      <a:pt x="2403" y="13980"/>
                    </a:cubicBezTo>
                    <a:cubicBezTo>
                      <a:pt x="3932" y="15509"/>
                      <a:pt x="6040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51"/>
                      <a:pt x="16383" y="10344"/>
                      <a:pt x="16383" y="8192"/>
                    </a:cubicBezTo>
                    <a:cubicBezTo>
                      <a:pt x="16383" y="6030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4"/>
              <p:cNvSpPr/>
              <p:nvPr/>
            </p:nvSpPr>
            <p:spPr>
              <a:xfrm>
                <a:off x="5815109" y="4472486"/>
                <a:ext cx="13393" cy="74854"/>
              </a:xfrm>
              <a:custGeom>
                <a:rect b="b" l="l" r="r" t="t"/>
                <a:pathLst>
                  <a:path extrusionOk="0" h="91565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83374"/>
                    </a:lnTo>
                    <a:cubicBezTo>
                      <a:pt x="0" y="87898"/>
                      <a:pt x="3668" y="91565"/>
                      <a:pt x="8192" y="91565"/>
                    </a:cubicBezTo>
                    <a:cubicBezTo>
                      <a:pt x="12716" y="91565"/>
                      <a:pt x="16383" y="87898"/>
                      <a:pt x="16383" y="83374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34"/>
              <p:cNvSpPr/>
              <p:nvPr/>
            </p:nvSpPr>
            <p:spPr>
              <a:xfrm>
                <a:off x="5787055" y="4488779"/>
                <a:ext cx="13393" cy="42283"/>
              </a:xfrm>
              <a:custGeom>
                <a:rect b="b" l="l" r="r" t="t"/>
                <a:pathLst>
                  <a:path extrusionOk="0" h="51722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3531"/>
                    </a:lnTo>
                    <a:cubicBezTo>
                      <a:pt x="0" y="48055"/>
                      <a:pt x="3668" y="51723"/>
                      <a:pt x="8192" y="51723"/>
                    </a:cubicBezTo>
                    <a:cubicBezTo>
                      <a:pt x="12716" y="51723"/>
                      <a:pt x="16383" y="48055"/>
                      <a:pt x="16383" y="43531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34"/>
              <p:cNvSpPr/>
              <p:nvPr/>
            </p:nvSpPr>
            <p:spPr>
              <a:xfrm>
                <a:off x="5759002" y="4498088"/>
                <a:ext cx="13393" cy="23672"/>
              </a:xfrm>
              <a:custGeom>
                <a:rect b="b" l="l" r="r" t="t"/>
                <a:pathLst>
                  <a:path extrusionOk="0" h="2895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20765"/>
                    </a:lnTo>
                    <a:cubicBezTo>
                      <a:pt x="0" y="25289"/>
                      <a:pt x="3668" y="28957"/>
                      <a:pt x="8192" y="28957"/>
                    </a:cubicBezTo>
                    <a:cubicBezTo>
                      <a:pt x="12716" y="28957"/>
                      <a:pt x="16383" y="25289"/>
                      <a:pt x="16383" y="2076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4"/>
              <p:cNvSpPr/>
              <p:nvPr/>
            </p:nvSpPr>
            <p:spPr>
              <a:xfrm>
                <a:off x="5842490" y="4461929"/>
                <a:ext cx="13393" cy="95963"/>
              </a:xfrm>
              <a:custGeom>
                <a:rect b="b" l="l" r="r" t="t"/>
                <a:pathLst>
                  <a:path extrusionOk="0" h="11738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09195"/>
                    </a:lnTo>
                    <a:cubicBezTo>
                      <a:pt x="0" y="113719"/>
                      <a:pt x="3668" y="117386"/>
                      <a:pt x="8192" y="117386"/>
                    </a:cubicBezTo>
                    <a:cubicBezTo>
                      <a:pt x="12716" y="117386"/>
                      <a:pt x="16383" y="113719"/>
                      <a:pt x="16383" y="109195"/>
                    </a:cubicBezTo>
                    <a:lnTo>
                      <a:pt x="16383" y="8192"/>
                    </a:lnTo>
                    <a:cubicBezTo>
                      <a:pt x="16383" y="3667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4"/>
              <p:cNvSpPr/>
              <p:nvPr/>
            </p:nvSpPr>
            <p:spPr>
              <a:xfrm>
                <a:off x="5869870" y="4449023"/>
                <a:ext cx="13393" cy="121767"/>
              </a:xfrm>
              <a:custGeom>
                <a:rect b="b" l="l" r="r" t="t"/>
                <a:pathLst>
                  <a:path extrusionOk="0" h="14895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40759"/>
                    </a:lnTo>
                    <a:cubicBezTo>
                      <a:pt x="0" y="145283"/>
                      <a:pt x="3668" y="148950"/>
                      <a:pt x="8192" y="148950"/>
                    </a:cubicBezTo>
                    <a:cubicBezTo>
                      <a:pt x="12716" y="148950"/>
                      <a:pt x="16383" y="145283"/>
                      <a:pt x="16383" y="14075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4"/>
              <p:cNvSpPr/>
              <p:nvPr/>
            </p:nvSpPr>
            <p:spPr>
              <a:xfrm>
                <a:off x="5897250" y="4489031"/>
                <a:ext cx="13393" cy="41777"/>
              </a:xfrm>
              <a:custGeom>
                <a:rect b="b" l="l" r="r" t="t"/>
                <a:pathLst>
                  <a:path extrusionOk="0" h="5110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2912"/>
                    </a:lnTo>
                    <a:cubicBezTo>
                      <a:pt x="0" y="47436"/>
                      <a:pt x="3668" y="51103"/>
                      <a:pt x="8192" y="51103"/>
                    </a:cubicBezTo>
                    <a:cubicBezTo>
                      <a:pt x="12716" y="51103"/>
                      <a:pt x="16383" y="47436"/>
                      <a:pt x="16383" y="4291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4"/>
              <p:cNvSpPr/>
              <p:nvPr/>
            </p:nvSpPr>
            <p:spPr>
              <a:xfrm>
                <a:off x="5924631" y="4464510"/>
                <a:ext cx="13393" cy="90802"/>
              </a:xfrm>
              <a:custGeom>
                <a:rect b="b" l="l" r="r" t="t"/>
                <a:pathLst>
                  <a:path extrusionOk="0" h="11107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02882"/>
                    </a:lnTo>
                    <a:cubicBezTo>
                      <a:pt x="0" y="107406"/>
                      <a:pt x="3668" y="111074"/>
                      <a:pt x="8192" y="111074"/>
                    </a:cubicBezTo>
                    <a:cubicBezTo>
                      <a:pt x="12716" y="111074"/>
                      <a:pt x="16383" y="107406"/>
                      <a:pt x="16383" y="10288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4"/>
              <p:cNvSpPr/>
              <p:nvPr/>
            </p:nvSpPr>
            <p:spPr>
              <a:xfrm>
                <a:off x="5952011" y="4485159"/>
                <a:ext cx="13393" cy="49517"/>
              </a:xfrm>
              <a:custGeom>
                <a:rect b="b" l="l" r="r" t="t"/>
                <a:pathLst>
                  <a:path extrusionOk="0" h="60571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52380"/>
                    </a:lnTo>
                    <a:cubicBezTo>
                      <a:pt x="0" y="56904"/>
                      <a:pt x="3668" y="60572"/>
                      <a:pt x="8192" y="60572"/>
                    </a:cubicBezTo>
                    <a:cubicBezTo>
                      <a:pt x="12716" y="60572"/>
                      <a:pt x="16383" y="56904"/>
                      <a:pt x="16383" y="52380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4"/>
              <p:cNvSpPr/>
              <p:nvPr/>
            </p:nvSpPr>
            <p:spPr>
              <a:xfrm>
                <a:off x="5697032" y="4403013"/>
                <a:ext cx="13393" cy="31202"/>
              </a:xfrm>
              <a:custGeom>
                <a:rect b="b" l="l" r="r" t="t"/>
                <a:pathLst>
                  <a:path extrusionOk="0" h="38168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29977"/>
                    </a:lnTo>
                    <a:cubicBezTo>
                      <a:pt x="0" y="34501"/>
                      <a:pt x="3668" y="38168"/>
                      <a:pt x="8192" y="38168"/>
                    </a:cubicBezTo>
                    <a:cubicBezTo>
                      <a:pt x="12716" y="38168"/>
                      <a:pt x="16383" y="34501"/>
                      <a:pt x="16383" y="2997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4"/>
              <p:cNvSpPr/>
              <p:nvPr/>
            </p:nvSpPr>
            <p:spPr>
              <a:xfrm>
                <a:off x="5588899" y="4420142"/>
                <a:ext cx="50602" cy="69408"/>
              </a:xfrm>
              <a:custGeom>
                <a:rect b="b" l="l" r="r" t="t"/>
                <a:pathLst>
                  <a:path extrusionOk="0" h="84903" w="61898">
                    <a:moveTo>
                      <a:pt x="31032" y="16382"/>
                    </a:moveTo>
                    <a:lnTo>
                      <a:pt x="32936" y="16382"/>
                    </a:lnTo>
                    <a:cubicBezTo>
                      <a:pt x="38647" y="16382"/>
                      <a:pt x="43876" y="19737"/>
                      <a:pt x="46260" y="24930"/>
                    </a:cubicBezTo>
                    <a:cubicBezTo>
                      <a:pt x="48148" y="29041"/>
                      <a:pt x="53007" y="30844"/>
                      <a:pt x="57122" y="28958"/>
                    </a:cubicBezTo>
                    <a:cubicBezTo>
                      <a:pt x="61233" y="27070"/>
                      <a:pt x="63037" y="22207"/>
                      <a:pt x="61150" y="18096"/>
                    </a:cubicBezTo>
                    <a:cubicBezTo>
                      <a:pt x="56104" y="7103"/>
                      <a:pt x="45029" y="0"/>
                      <a:pt x="32936" y="0"/>
                    </a:cubicBezTo>
                    <a:lnTo>
                      <a:pt x="31032" y="0"/>
                    </a:lnTo>
                    <a:cubicBezTo>
                      <a:pt x="13921" y="0"/>
                      <a:pt x="0" y="13921"/>
                      <a:pt x="0" y="31032"/>
                    </a:cubicBezTo>
                    <a:lnTo>
                      <a:pt x="0" y="53872"/>
                    </a:lnTo>
                    <a:cubicBezTo>
                      <a:pt x="0" y="70983"/>
                      <a:pt x="13921" y="84903"/>
                      <a:pt x="31032" y="84903"/>
                    </a:cubicBezTo>
                    <a:lnTo>
                      <a:pt x="32936" y="84903"/>
                    </a:lnTo>
                    <a:cubicBezTo>
                      <a:pt x="41752" y="84903"/>
                      <a:pt x="50182" y="81134"/>
                      <a:pt x="56063" y="74562"/>
                    </a:cubicBezTo>
                    <a:cubicBezTo>
                      <a:pt x="59081" y="71191"/>
                      <a:pt x="58794" y="66012"/>
                      <a:pt x="55423" y="62995"/>
                    </a:cubicBezTo>
                    <a:cubicBezTo>
                      <a:pt x="52051" y="59978"/>
                      <a:pt x="46872" y="60266"/>
                      <a:pt x="43857" y="63635"/>
                    </a:cubicBezTo>
                    <a:cubicBezTo>
                      <a:pt x="41078" y="66740"/>
                      <a:pt x="37098" y="68520"/>
                      <a:pt x="32936" y="68520"/>
                    </a:cubicBezTo>
                    <a:lnTo>
                      <a:pt x="31032" y="68520"/>
                    </a:lnTo>
                    <a:cubicBezTo>
                      <a:pt x="22954" y="68520"/>
                      <a:pt x="16383" y="61949"/>
                      <a:pt x="16383" y="53872"/>
                    </a:cubicBezTo>
                    <a:lnTo>
                      <a:pt x="16383" y="31032"/>
                    </a:lnTo>
                    <a:cubicBezTo>
                      <a:pt x="16383" y="22954"/>
                      <a:pt x="22955" y="16382"/>
                      <a:pt x="31032" y="163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1" name="Google Shape;2381;p34"/>
          <p:cNvGrpSpPr/>
          <p:nvPr/>
        </p:nvGrpSpPr>
        <p:grpSpPr>
          <a:xfrm>
            <a:off x="7288201" y="3738250"/>
            <a:ext cx="457310" cy="420490"/>
            <a:chOff x="6390348" y="3423732"/>
            <a:chExt cx="457310" cy="420490"/>
          </a:xfrm>
        </p:grpSpPr>
        <p:sp>
          <p:nvSpPr>
            <p:cNvPr id="2382" name="Google Shape;2382;p34"/>
            <p:cNvSpPr/>
            <p:nvPr/>
          </p:nvSpPr>
          <p:spPr>
            <a:xfrm>
              <a:off x="6668162" y="3454417"/>
              <a:ext cx="39309" cy="47050"/>
            </a:xfrm>
            <a:custGeom>
              <a:rect b="b" l="l" r="r" t="t"/>
              <a:pathLst>
                <a:path extrusionOk="0" h="57554" w="48085">
                  <a:moveTo>
                    <a:pt x="24043" y="0"/>
                  </a:moveTo>
                  <a:cubicBezTo>
                    <a:pt x="10786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6" y="57554"/>
                    <a:pt x="24043" y="57554"/>
                  </a:cubicBezTo>
                  <a:cubicBezTo>
                    <a:pt x="37300" y="57554"/>
                    <a:pt x="48086" y="46755"/>
                    <a:pt x="48086" y="33483"/>
                  </a:cubicBezTo>
                  <a:lnTo>
                    <a:pt x="48086" y="24071"/>
                  </a:lnTo>
                  <a:cubicBezTo>
                    <a:pt x="48086" y="10799"/>
                    <a:pt x="37300" y="0"/>
                    <a:pt x="24043" y="0"/>
                  </a:cubicBezTo>
                  <a:close/>
                  <a:moveTo>
                    <a:pt x="31703" y="33483"/>
                  </a:moveTo>
                  <a:cubicBezTo>
                    <a:pt x="31703" y="37723"/>
                    <a:pt x="28266" y="41171"/>
                    <a:pt x="24043" y="41171"/>
                  </a:cubicBezTo>
                  <a:cubicBezTo>
                    <a:pt x="19819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9" y="16383"/>
                    <a:pt x="24043" y="16383"/>
                  </a:cubicBezTo>
                  <a:cubicBezTo>
                    <a:pt x="28266" y="16383"/>
                    <a:pt x="31703" y="19831"/>
                    <a:pt x="31703" y="24071"/>
                  </a:cubicBezTo>
                  <a:lnTo>
                    <a:pt x="31703" y="334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6764181" y="3454417"/>
              <a:ext cx="39309" cy="47050"/>
            </a:xfrm>
            <a:custGeom>
              <a:rect b="b" l="l" r="r" t="t"/>
              <a:pathLst>
                <a:path extrusionOk="0" h="57554" w="48084">
                  <a:moveTo>
                    <a:pt x="24042" y="0"/>
                  </a:moveTo>
                  <a:cubicBezTo>
                    <a:pt x="10785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5" y="57554"/>
                    <a:pt x="24042" y="57554"/>
                  </a:cubicBezTo>
                  <a:cubicBezTo>
                    <a:pt x="37299" y="57554"/>
                    <a:pt x="48085" y="46755"/>
                    <a:pt x="48085" y="33483"/>
                  </a:cubicBezTo>
                  <a:lnTo>
                    <a:pt x="48085" y="24071"/>
                  </a:lnTo>
                  <a:cubicBezTo>
                    <a:pt x="48085" y="10798"/>
                    <a:pt x="37299" y="0"/>
                    <a:pt x="24042" y="0"/>
                  </a:cubicBezTo>
                  <a:close/>
                  <a:moveTo>
                    <a:pt x="31702" y="33483"/>
                  </a:moveTo>
                  <a:cubicBezTo>
                    <a:pt x="31702" y="37723"/>
                    <a:pt x="28265" y="41171"/>
                    <a:pt x="24042" y="41171"/>
                  </a:cubicBezTo>
                  <a:cubicBezTo>
                    <a:pt x="19819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9" y="16383"/>
                    <a:pt x="24042" y="16383"/>
                  </a:cubicBezTo>
                  <a:cubicBezTo>
                    <a:pt x="28265" y="16383"/>
                    <a:pt x="31702" y="19831"/>
                    <a:pt x="31702" y="24071"/>
                  </a:cubicBezTo>
                  <a:lnTo>
                    <a:pt x="31702" y="334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6808349" y="3454417"/>
              <a:ext cx="39309" cy="47050"/>
            </a:xfrm>
            <a:custGeom>
              <a:rect b="b" l="l" r="r" t="t"/>
              <a:pathLst>
                <a:path extrusionOk="0" h="57554" w="48084">
                  <a:moveTo>
                    <a:pt x="24041" y="0"/>
                  </a:moveTo>
                  <a:cubicBezTo>
                    <a:pt x="10785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5" y="57554"/>
                    <a:pt x="24041" y="57554"/>
                  </a:cubicBezTo>
                  <a:cubicBezTo>
                    <a:pt x="37299" y="57554"/>
                    <a:pt x="48085" y="46755"/>
                    <a:pt x="48085" y="33483"/>
                  </a:cubicBezTo>
                  <a:lnTo>
                    <a:pt x="48085" y="24071"/>
                  </a:lnTo>
                  <a:cubicBezTo>
                    <a:pt x="48085" y="10798"/>
                    <a:pt x="37299" y="0"/>
                    <a:pt x="24041" y="0"/>
                  </a:cubicBezTo>
                  <a:close/>
                  <a:moveTo>
                    <a:pt x="31702" y="33483"/>
                  </a:moveTo>
                  <a:cubicBezTo>
                    <a:pt x="31702" y="37723"/>
                    <a:pt x="28264" y="41171"/>
                    <a:pt x="24041" y="41171"/>
                  </a:cubicBezTo>
                  <a:cubicBezTo>
                    <a:pt x="19818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8" y="16383"/>
                    <a:pt x="24041" y="16383"/>
                  </a:cubicBezTo>
                  <a:cubicBezTo>
                    <a:pt x="28264" y="16383"/>
                    <a:pt x="31702" y="19831"/>
                    <a:pt x="31702" y="24071"/>
                  </a:cubicBezTo>
                  <a:lnTo>
                    <a:pt x="31702" y="334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6710412" y="3454417"/>
              <a:ext cx="20590" cy="47050"/>
            </a:xfrm>
            <a:custGeom>
              <a:rect b="b" l="l" r="r" t="t"/>
              <a:pathLst>
                <a:path extrusionOk="0" h="57554" w="25187">
                  <a:moveTo>
                    <a:pt x="1699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4" y="16383"/>
                  </a:lnTo>
                  <a:lnTo>
                    <a:pt x="8804" y="49362"/>
                  </a:lnTo>
                  <a:cubicBezTo>
                    <a:pt x="8804" y="53888"/>
                    <a:pt x="12471" y="57554"/>
                    <a:pt x="16996" y="57554"/>
                  </a:cubicBezTo>
                  <a:cubicBezTo>
                    <a:pt x="21521" y="57554"/>
                    <a:pt x="25188" y="53888"/>
                    <a:pt x="25188" y="49362"/>
                  </a:cubicBezTo>
                  <a:lnTo>
                    <a:pt x="25188" y="8192"/>
                  </a:lnTo>
                  <a:cubicBezTo>
                    <a:pt x="25188" y="3667"/>
                    <a:pt x="21521" y="0"/>
                    <a:pt x="16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6736816" y="3454417"/>
              <a:ext cx="20592" cy="47050"/>
            </a:xfrm>
            <a:custGeom>
              <a:rect b="b" l="l" r="r" t="t"/>
              <a:pathLst>
                <a:path extrusionOk="0" h="57554" w="25189">
                  <a:moveTo>
                    <a:pt x="1699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7" y="16383"/>
                  </a:lnTo>
                  <a:lnTo>
                    <a:pt x="8807" y="49362"/>
                  </a:lnTo>
                  <a:cubicBezTo>
                    <a:pt x="8807" y="53888"/>
                    <a:pt x="12474" y="57554"/>
                    <a:pt x="16998" y="57554"/>
                  </a:cubicBezTo>
                  <a:cubicBezTo>
                    <a:pt x="21523" y="57554"/>
                    <a:pt x="25190" y="53888"/>
                    <a:pt x="25190" y="49362"/>
                  </a:cubicBezTo>
                  <a:lnTo>
                    <a:pt x="25190" y="8192"/>
                  </a:lnTo>
                  <a:cubicBezTo>
                    <a:pt x="25190" y="3667"/>
                    <a:pt x="21523" y="0"/>
                    <a:pt x="16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6808349" y="3514697"/>
              <a:ext cx="39309" cy="47052"/>
            </a:xfrm>
            <a:custGeom>
              <a:rect b="b" l="l" r="r" t="t"/>
              <a:pathLst>
                <a:path extrusionOk="0" h="57556" w="48084">
                  <a:moveTo>
                    <a:pt x="24041" y="0"/>
                  </a:moveTo>
                  <a:cubicBezTo>
                    <a:pt x="10785" y="0"/>
                    <a:pt x="0" y="10800"/>
                    <a:pt x="0" y="24073"/>
                  </a:cubicBezTo>
                  <a:lnTo>
                    <a:pt x="0" y="33485"/>
                  </a:lnTo>
                  <a:cubicBezTo>
                    <a:pt x="0" y="46758"/>
                    <a:pt x="10785" y="57556"/>
                    <a:pt x="24041" y="57556"/>
                  </a:cubicBezTo>
                  <a:cubicBezTo>
                    <a:pt x="37299" y="57556"/>
                    <a:pt x="48085" y="46758"/>
                    <a:pt x="48085" y="33485"/>
                  </a:cubicBezTo>
                  <a:lnTo>
                    <a:pt x="48085" y="24073"/>
                  </a:lnTo>
                  <a:cubicBezTo>
                    <a:pt x="48085" y="10800"/>
                    <a:pt x="37299" y="0"/>
                    <a:pt x="24041" y="0"/>
                  </a:cubicBezTo>
                  <a:close/>
                  <a:moveTo>
                    <a:pt x="31702" y="33485"/>
                  </a:moveTo>
                  <a:cubicBezTo>
                    <a:pt x="31702" y="37725"/>
                    <a:pt x="28264" y="41173"/>
                    <a:pt x="24041" y="41173"/>
                  </a:cubicBezTo>
                  <a:cubicBezTo>
                    <a:pt x="19818" y="41173"/>
                    <a:pt x="16383" y="37725"/>
                    <a:pt x="16383" y="33485"/>
                  </a:cubicBezTo>
                  <a:lnTo>
                    <a:pt x="16383" y="24073"/>
                  </a:lnTo>
                  <a:cubicBezTo>
                    <a:pt x="16383" y="19832"/>
                    <a:pt x="19818" y="16383"/>
                    <a:pt x="24041" y="16383"/>
                  </a:cubicBezTo>
                  <a:cubicBezTo>
                    <a:pt x="28264" y="16383"/>
                    <a:pt x="31702" y="19832"/>
                    <a:pt x="31702" y="24073"/>
                  </a:cubicBezTo>
                  <a:lnTo>
                    <a:pt x="31702" y="334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6738225" y="3514697"/>
              <a:ext cx="39309" cy="47052"/>
            </a:xfrm>
            <a:custGeom>
              <a:rect b="b" l="l" r="r" t="t"/>
              <a:pathLst>
                <a:path extrusionOk="0" h="57556" w="48084">
                  <a:moveTo>
                    <a:pt x="24041" y="0"/>
                  </a:moveTo>
                  <a:cubicBezTo>
                    <a:pt x="10785" y="0"/>
                    <a:pt x="0" y="10800"/>
                    <a:pt x="0" y="24073"/>
                  </a:cubicBezTo>
                  <a:lnTo>
                    <a:pt x="0" y="33485"/>
                  </a:lnTo>
                  <a:cubicBezTo>
                    <a:pt x="0" y="46758"/>
                    <a:pt x="10785" y="57556"/>
                    <a:pt x="24041" y="57556"/>
                  </a:cubicBezTo>
                  <a:cubicBezTo>
                    <a:pt x="37299" y="57556"/>
                    <a:pt x="48085" y="46758"/>
                    <a:pt x="48085" y="33485"/>
                  </a:cubicBezTo>
                  <a:lnTo>
                    <a:pt x="48085" y="24073"/>
                  </a:lnTo>
                  <a:cubicBezTo>
                    <a:pt x="48085" y="10800"/>
                    <a:pt x="37299" y="0"/>
                    <a:pt x="24041" y="0"/>
                  </a:cubicBezTo>
                  <a:close/>
                  <a:moveTo>
                    <a:pt x="31702" y="33485"/>
                  </a:moveTo>
                  <a:cubicBezTo>
                    <a:pt x="31702" y="37725"/>
                    <a:pt x="28265" y="41173"/>
                    <a:pt x="24041" y="41173"/>
                  </a:cubicBezTo>
                  <a:cubicBezTo>
                    <a:pt x="19818" y="41173"/>
                    <a:pt x="16383" y="37725"/>
                    <a:pt x="16383" y="33485"/>
                  </a:cubicBezTo>
                  <a:lnTo>
                    <a:pt x="16383" y="24073"/>
                  </a:lnTo>
                  <a:cubicBezTo>
                    <a:pt x="16383" y="19832"/>
                    <a:pt x="19818" y="16383"/>
                    <a:pt x="24041" y="16383"/>
                  </a:cubicBezTo>
                  <a:cubicBezTo>
                    <a:pt x="28264" y="16383"/>
                    <a:pt x="31702" y="19832"/>
                    <a:pt x="31702" y="24073"/>
                  </a:cubicBezTo>
                  <a:lnTo>
                    <a:pt x="31702" y="334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6781155" y="3514697"/>
              <a:ext cx="20590" cy="47052"/>
            </a:xfrm>
            <a:custGeom>
              <a:rect b="b" l="l" r="r" t="t"/>
              <a:pathLst>
                <a:path extrusionOk="0" h="57556" w="25187">
                  <a:moveTo>
                    <a:pt x="1699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4" y="16383"/>
                  </a:lnTo>
                  <a:lnTo>
                    <a:pt x="8804" y="49365"/>
                  </a:lnTo>
                  <a:cubicBezTo>
                    <a:pt x="8804" y="53890"/>
                    <a:pt x="12471" y="57556"/>
                    <a:pt x="16996" y="57556"/>
                  </a:cubicBezTo>
                  <a:cubicBezTo>
                    <a:pt x="21521" y="57556"/>
                    <a:pt x="25188" y="53890"/>
                    <a:pt x="25188" y="49365"/>
                  </a:cubicBezTo>
                  <a:lnTo>
                    <a:pt x="25188" y="8192"/>
                  </a:lnTo>
                  <a:cubicBezTo>
                    <a:pt x="25188" y="3667"/>
                    <a:pt x="21520" y="0"/>
                    <a:pt x="16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6684671" y="3514697"/>
              <a:ext cx="20591" cy="47052"/>
            </a:xfrm>
            <a:custGeom>
              <a:rect b="b" l="l" r="r" t="t"/>
              <a:pathLst>
                <a:path extrusionOk="0" h="57556" w="25188">
                  <a:moveTo>
                    <a:pt x="16997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5" y="16383"/>
                  </a:lnTo>
                  <a:lnTo>
                    <a:pt x="8805" y="49365"/>
                  </a:lnTo>
                  <a:cubicBezTo>
                    <a:pt x="8805" y="53890"/>
                    <a:pt x="12473" y="57556"/>
                    <a:pt x="16997" y="57556"/>
                  </a:cubicBezTo>
                  <a:cubicBezTo>
                    <a:pt x="21522" y="57556"/>
                    <a:pt x="25189" y="53890"/>
                    <a:pt x="25189" y="49365"/>
                  </a:cubicBezTo>
                  <a:lnTo>
                    <a:pt x="25189" y="8192"/>
                  </a:lnTo>
                  <a:cubicBezTo>
                    <a:pt x="25189" y="3667"/>
                    <a:pt x="21522" y="0"/>
                    <a:pt x="169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6711076" y="3514697"/>
              <a:ext cx="20592" cy="47052"/>
            </a:xfrm>
            <a:custGeom>
              <a:rect b="b" l="l" r="r" t="t"/>
              <a:pathLst>
                <a:path extrusionOk="0" h="57556" w="25189">
                  <a:moveTo>
                    <a:pt x="16998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7" y="16383"/>
                  </a:lnTo>
                  <a:lnTo>
                    <a:pt x="8807" y="49365"/>
                  </a:lnTo>
                  <a:cubicBezTo>
                    <a:pt x="8807" y="53890"/>
                    <a:pt x="12473" y="57556"/>
                    <a:pt x="16998" y="57556"/>
                  </a:cubicBezTo>
                  <a:cubicBezTo>
                    <a:pt x="21523" y="57556"/>
                    <a:pt x="25190" y="53890"/>
                    <a:pt x="25190" y="49365"/>
                  </a:cubicBezTo>
                  <a:lnTo>
                    <a:pt x="25190" y="8192"/>
                  </a:lnTo>
                  <a:cubicBezTo>
                    <a:pt x="25190" y="3667"/>
                    <a:pt x="21522" y="0"/>
                    <a:pt x="16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6390348" y="3423732"/>
              <a:ext cx="334210" cy="420490"/>
            </a:xfrm>
            <a:custGeom>
              <a:rect b="b" l="l" r="r" t="t"/>
              <a:pathLst>
                <a:path extrusionOk="0" h="514361" w="408820">
                  <a:moveTo>
                    <a:pt x="405334" y="246882"/>
                  </a:moveTo>
                  <a:lnTo>
                    <a:pt x="356729" y="164640"/>
                  </a:lnTo>
                  <a:cubicBezTo>
                    <a:pt x="353633" y="120816"/>
                    <a:pt x="334517" y="79964"/>
                    <a:pt x="302764" y="49413"/>
                  </a:cubicBezTo>
                  <a:cubicBezTo>
                    <a:pt x="299504" y="46275"/>
                    <a:pt x="294318" y="46375"/>
                    <a:pt x="291182" y="49636"/>
                  </a:cubicBezTo>
                  <a:cubicBezTo>
                    <a:pt x="288045" y="52896"/>
                    <a:pt x="288146" y="58081"/>
                    <a:pt x="291405" y="61217"/>
                  </a:cubicBezTo>
                  <a:cubicBezTo>
                    <a:pt x="320664" y="89369"/>
                    <a:pt x="338102" y="127153"/>
                    <a:pt x="340506" y="167609"/>
                  </a:cubicBezTo>
                  <a:cubicBezTo>
                    <a:pt x="340582" y="168908"/>
                    <a:pt x="340968" y="170171"/>
                    <a:pt x="341630" y="171290"/>
                  </a:cubicBezTo>
                  <a:lnTo>
                    <a:pt x="391228" y="255215"/>
                  </a:lnTo>
                  <a:cubicBezTo>
                    <a:pt x="392491" y="257354"/>
                    <a:pt x="392489" y="258607"/>
                    <a:pt x="392467" y="258743"/>
                  </a:cubicBezTo>
                  <a:cubicBezTo>
                    <a:pt x="392315" y="258912"/>
                    <a:pt x="391246" y="259544"/>
                    <a:pt x="388784" y="259544"/>
                  </a:cubicBezTo>
                  <a:lnTo>
                    <a:pt x="348997" y="259544"/>
                  </a:lnTo>
                  <a:cubicBezTo>
                    <a:pt x="344471" y="259544"/>
                    <a:pt x="340805" y="263211"/>
                    <a:pt x="340805" y="267736"/>
                  </a:cubicBezTo>
                  <a:lnTo>
                    <a:pt x="340805" y="318374"/>
                  </a:lnTo>
                  <a:lnTo>
                    <a:pt x="284119" y="318374"/>
                  </a:lnTo>
                  <a:cubicBezTo>
                    <a:pt x="279594" y="318374"/>
                    <a:pt x="275927" y="322041"/>
                    <a:pt x="275927" y="326566"/>
                  </a:cubicBezTo>
                  <a:cubicBezTo>
                    <a:pt x="275927" y="331091"/>
                    <a:pt x="279594" y="334757"/>
                    <a:pt x="284119" y="334757"/>
                  </a:cubicBezTo>
                  <a:lnTo>
                    <a:pt x="340805" y="334757"/>
                  </a:lnTo>
                  <a:lnTo>
                    <a:pt x="340805" y="370341"/>
                  </a:lnTo>
                  <a:cubicBezTo>
                    <a:pt x="340805" y="383381"/>
                    <a:pt x="330225" y="393988"/>
                    <a:pt x="317220" y="393988"/>
                  </a:cubicBezTo>
                  <a:lnTo>
                    <a:pt x="202029" y="393988"/>
                  </a:lnTo>
                  <a:cubicBezTo>
                    <a:pt x="189024" y="393988"/>
                    <a:pt x="178443" y="383380"/>
                    <a:pt x="178443" y="370341"/>
                  </a:cubicBezTo>
                  <a:lnTo>
                    <a:pt x="178443" y="346163"/>
                  </a:lnTo>
                  <a:cubicBezTo>
                    <a:pt x="178443" y="341824"/>
                    <a:pt x="175058" y="338237"/>
                    <a:pt x="170727" y="337986"/>
                  </a:cubicBezTo>
                  <a:cubicBezTo>
                    <a:pt x="166966" y="337767"/>
                    <a:pt x="163241" y="337412"/>
                    <a:pt x="159557" y="336939"/>
                  </a:cubicBezTo>
                  <a:lnTo>
                    <a:pt x="159557" y="255837"/>
                  </a:lnTo>
                  <a:cubicBezTo>
                    <a:pt x="159574" y="254952"/>
                    <a:pt x="160409" y="252930"/>
                    <a:pt x="161022" y="252295"/>
                  </a:cubicBezTo>
                  <a:lnTo>
                    <a:pt x="170221" y="243079"/>
                  </a:lnTo>
                  <a:cubicBezTo>
                    <a:pt x="173901" y="239391"/>
                    <a:pt x="176472" y="233177"/>
                    <a:pt x="176472" y="227966"/>
                  </a:cubicBezTo>
                  <a:lnTo>
                    <a:pt x="176472" y="210215"/>
                  </a:lnTo>
                  <a:cubicBezTo>
                    <a:pt x="176472" y="205690"/>
                    <a:pt x="172806" y="202023"/>
                    <a:pt x="168281" y="202023"/>
                  </a:cubicBezTo>
                  <a:cubicBezTo>
                    <a:pt x="163756" y="202023"/>
                    <a:pt x="160089" y="205690"/>
                    <a:pt x="160089" y="210215"/>
                  </a:cubicBezTo>
                  <a:lnTo>
                    <a:pt x="160089" y="227964"/>
                  </a:lnTo>
                  <a:cubicBezTo>
                    <a:pt x="160073" y="228849"/>
                    <a:pt x="159237" y="230872"/>
                    <a:pt x="158625" y="231506"/>
                  </a:cubicBezTo>
                  <a:lnTo>
                    <a:pt x="149426" y="240723"/>
                  </a:lnTo>
                  <a:cubicBezTo>
                    <a:pt x="145745" y="244412"/>
                    <a:pt x="143174" y="250625"/>
                    <a:pt x="143174" y="255836"/>
                  </a:cubicBezTo>
                  <a:lnTo>
                    <a:pt x="143174" y="333968"/>
                  </a:lnTo>
                  <a:cubicBezTo>
                    <a:pt x="139601" y="333125"/>
                    <a:pt x="136075" y="332165"/>
                    <a:pt x="132600" y="331087"/>
                  </a:cubicBezTo>
                  <a:lnTo>
                    <a:pt x="132600" y="207282"/>
                  </a:lnTo>
                  <a:cubicBezTo>
                    <a:pt x="141537" y="203941"/>
                    <a:pt x="147928" y="195334"/>
                    <a:pt x="147928" y="185237"/>
                  </a:cubicBezTo>
                  <a:cubicBezTo>
                    <a:pt x="147928" y="172252"/>
                    <a:pt x="137378" y="161688"/>
                    <a:pt x="124409" y="161688"/>
                  </a:cubicBezTo>
                  <a:cubicBezTo>
                    <a:pt x="111439" y="161688"/>
                    <a:pt x="100888" y="172252"/>
                    <a:pt x="100888" y="185237"/>
                  </a:cubicBezTo>
                  <a:cubicBezTo>
                    <a:pt x="100888" y="195334"/>
                    <a:pt x="107281" y="203943"/>
                    <a:pt x="116217" y="207282"/>
                  </a:cubicBezTo>
                  <a:lnTo>
                    <a:pt x="116217" y="324988"/>
                  </a:lnTo>
                  <a:cubicBezTo>
                    <a:pt x="112162" y="323222"/>
                    <a:pt x="108192" y="321299"/>
                    <a:pt x="104321" y="319216"/>
                  </a:cubicBezTo>
                  <a:lnTo>
                    <a:pt x="104321" y="237036"/>
                  </a:lnTo>
                  <a:cubicBezTo>
                    <a:pt x="104321" y="231826"/>
                    <a:pt x="101750" y="225611"/>
                    <a:pt x="98069" y="221923"/>
                  </a:cubicBezTo>
                  <a:lnTo>
                    <a:pt x="81208" y="205030"/>
                  </a:lnTo>
                  <a:cubicBezTo>
                    <a:pt x="80593" y="204392"/>
                    <a:pt x="79758" y="202369"/>
                    <a:pt x="79742" y="201488"/>
                  </a:cubicBezTo>
                  <a:lnTo>
                    <a:pt x="79742" y="149031"/>
                  </a:lnTo>
                  <a:cubicBezTo>
                    <a:pt x="88678" y="145690"/>
                    <a:pt x="95070" y="137082"/>
                    <a:pt x="95070" y="126984"/>
                  </a:cubicBezTo>
                  <a:cubicBezTo>
                    <a:pt x="95070" y="113998"/>
                    <a:pt x="84519" y="103435"/>
                    <a:pt x="71550" y="103435"/>
                  </a:cubicBezTo>
                  <a:cubicBezTo>
                    <a:pt x="58581" y="103435"/>
                    <a:pt x="48030" y="113998"/>
                    <a:pt x="48030" y="126984"/>
                  </a:cubicBezTo>
                  <a:cubicBezTo>
                    <a:pt x="48030" y="137082"/>
                    <a:pt x="54422" y="145691"/>
                    <a:pt x="63358" y="149031"/>
                  </a:cubicBezTo>
                  <a:lnTo>
                    <a:pt x="63358" y="201488"/>
                  </a:lnTo>
                  <a:cubicBezTo>
                    <a:pt x="63358" y="206699"/>
                    <a:pt x="65929" y="212912"/>
                    <a:pt x="69610" y="216601"/>
                  </a:cubicBezTo>
                  <a:lnTo>
                    <a:pt x="86471" y="233494"/>
                  </a:lnTo>
                  <a:cubicBezTo>
                    <a:pt x="87086" y="234132"/>
                    <a:pt x="87921" y="236153"/>
                    <a:pt x="87937" y="237036"/>
                  </a:cubicBezTo>
                  <a:lnTo>
                    <a:pt x="87937" y="309078"/>
                  </a:lnTo>
                  <a:cubicBezTo>
                    <a:pt x="46490" y="279864"/>
                    <a:pt x="19559" y="231556"/>
                    <a:pt x="19559" y="177327"/>
                  </a:cubicBezTo>
                  <a:cubicBezTo>
                    <a:pt x="19559" y="112972"/>
                    <a:pt x="57457" y="57328"/>
                    <a:pt x="112060" y="31598"/>
                  </a:cubicBezTo>
                  <a:lnTo>
                    <a:pt x="112060" y="68749"/>
                  </a:lnTo>
                  <a:cubicBezTo>
                    <a:pt x="103123" y="72089"/>
                    <a:pt x="96731" y="80697"/>
                    <a:pt x="96731" y="90796"/>
                  </a:cubicBezTo>
                  <a:cubicBezTo>
                    <a:pt x="96731" y="103781"/>
                    <a:pt x="107282" y="114345"/>
                    <a:pt x="120252" y="114345"/>
                  </a:cubicBezTo>
                  <a:cubicBezTo>
                    <a:pt x="133221" y="114345"/>
                    <a:pt x="143772" y="103781"/>
                    <a:pt x="143772" y="90796"/>
                  </a:cubicBezTo>
                  <a:cubicBezTo>
                    <a:pt x="143772" y="80698"/>
                    <a:pt x="137379" y="72090"/>
                    <a:pt x="128443" y="68749"/>
                  </a:cubicBezTo>
                  <a:lnTo>
                    <a:pt x="128443" y="24952"/>
                  </a:lnTo>
                  <a:cubicBezTo>
                    <a:pt x="144685" y="19400"/>
                    <a:pt x="162089" y="16383"/>
                    <a:pt x="180182" y="16383"/>
                  </a:cubicBezTo>
                  <a:cubicBezTo>
                    <a:pt x="205399" y="16383"/>
                    <a:pt x="229531" y="22068"/>
                    <a:pt x="251911" y="33282"/>
                  </a:cubicBezTo>
                  <a:cubicBezTo>
                    <a:pt x="255956" y="35311"/>
                    <a:pt x="260879" y="33672"/>
                    <a:pt x="262903" y="29627"/>
                  </a:cubicBezTo>
                  <a:cubicBezTo>
                    <a:pt x="264929" y="25583"/>
                    <a:pt x="263294" y="20661"/>
                    <a:pt x="259248" y="18635"/>
                  </a:cubicBezTo>
                  <a:cubicBezTo>
                    <a:pt x="234571" y="6270"/>
                    <a:pt x="207969" y="0"/>
                    <a:pt x="180181" y="0"/>
                  </a:cubicBezTo>
                  <a:cubicBezTo>
                    <a:pt x="82579" y="0"/>
                    <a:pt x="3175" y="79548"/>
                    <a:pt x="3175" y="177326"/>
                  </a:cubicBezTo>
                  <a:cubicBezTo>
                    <a:pt x="3175" y="238040"/>
                    <a:pt x="33822" y="292014"/>
                    <a:pt x="80758" y="324027"/>
                  </a:cubicBezTo>
                  <a:lnTo>
                    <a:pt x="80758" y="351661"/>
                  </a:lnTo>
                  <a:lnTo>
                    <a:pt x="71488" y="351661"/>
                  </a:lnTo>
                  <a:cubicBezTo>
                    <a:pt x="63959" y="351661"/>
                    <a:pt x="57835" y="357785"/>
                    <a:pt x="57835" y="365314"/>
                  </a:cubicBezTo>
                  <a:lnTo>
                    <a:pt x="57835" y="373569"/>
                  </a:lnTo>
                  <a:cubicBezTo>
                    <a:pt x="56915" y="373737"/>
                    <a:pt x="55655" y="373904"/>
                    <a:pt x="54485" y="373904"/>
                  </a:cubicBezTo>
                  <a:cubicBezTo>
                    <a:pt x="54426" y="373904"/>
                    <a:pt x="54372" y="373904"/>
                    <a:pt x="54318" y="373903"/>
                  </a:cubicBezTo>
                  <a:lnTo>
                    <a:pt x="49418" y="368958"/>
                  </a:lnTo>
                  <a:cubicBezTo>
                    <a:pt x="46845" y="366360"/>
                    <a:pt x="43414" y="364930"/>
                    <a:pt x="39756" y="364930"/>
                  </a:cubicBezTo>
                  <a:cubicBezTo>
                    <a:pt x="36097" y="364930"/>
                    <a:pt x="32665" y="366360"/>
                    <a:pt x="30093" y="368958"/>
                  </a:cubicBezTo>
                  <a:lnTo>
                    <a:pt x="17098" y="382077"/>
                  </a:lnTo>
                  <a:cubicBezTo>
                    <a:pt x="11830" y="387395"/>
                    <a:pt x="11830" y="396050"/>
                    <a:pt x="17098" y="401368"/>
                  </a:cubicBezTo>
                  <a:lnTo>
                    <a:pt x="22866" y="407189"/>
                  </a:lnTo>
                  <a:cubicBezTo>
                    <a:pt x="22199" y="408160"/>
                    <a:pt x="21251" y="409333"/>
                    <a:pt x="20518" y="410055"/>
                  </a:cubicBezTo>
                  <a:lnTo>
                    <a:pt x="13653" y="410055"/>
                  </a:lnTo>
                  <a:cubicBezTo>
                    <a:pt x="6124" y="410055"/>
                    <a:pt x="0" y="416179"/>
                    <a:pt x="0" y="423708"/>
                  </a:cubicBezTo>
                  <a:lnTo>
                    <a:pt x="0" y="442316"/>
                  </a:lnTo>
                  <a:cubicBezTo>
                    <a:pt x="0" y="449845"/>
                    <a:pt x="6124" y="455969"/>
                    <a:pt x="13653" y="455969"/>
                  </a:cubicBezTo>
                  <a:lnTo>
                    <a:pt x="21696" y="455969"/>
                  </a:lnTo>
                  <a:cubicBezTo>
                    <a:pt x="21903" y="457133"/>
                    <a:pt x="22054" y="458643"/>
                    <a:pt x="22037" y="459670"/>
                  </a:cubicBezTo>
                  <a:lnTo>
                    <a:pt x="17098" y="464655"/>
                  </a:lnTo>
                  <a:cubicBezTo>
                    <a:pt x="11830" y="469973"/>
                    <a:pt x="11830" y="478628"/>
                    <a:pt x="17096" y="483944"/>
                  </a:cubicBezTo>
                  <a:lnTo>
                    <a:pt x="30093" y="497070"/>
                  </a:lnTo>
                  <a:cubicBezTo>
                    <a:pt x="32665" y="499667"/>
                    <a:pt x="36097" y="501098"/>
                    <a:pt x="39756" y="501098"/>
                  </a:cubicBezTo>
                  <a:cubicBezTo>
                    <a:pt x="43414" y="501098"/>
                    <a:pt x="46845" y="499667"/>
                    <a:pt x="49419" y="497070"/>
                  </a:cubicBezTo>
                  <a:lnTo>
                    <a:pt x="55099" y="491333"/>
                  </a:lnTo>
                  <a:cubicBezTo>
                    <a:pt x="56043" y="492002"/>
                    <a:pt x="57150" y="492916"/>
                    <a:pt x="57836" y="493626"/>
                  </a:cubicBezTo>
                  <a:lnTo>
                    <a:pt x="57836" y="500709"/>
                  </a:lnTo>
                  <a:cubicBezTo>
                    <a:pt x="57836" y="508237"/>
                    <a:pt x="63960" y="514361"/>
                    <a:pt x="71489" y="514361"/>
                  </a:cubicBezTo>
                  <a:lnTo>
                    <a:pt x="89815" y="514361"/>
                  </a:lnTo>
                  <a:cubicBezTo>
                    <a:pt x="97344" y="514361"/>
                    <a:pt x="103468" y="508237"/>
                    <a:pt x="103468" y="500709"/>
                  </a:cubicBezTo>
                  <a:lnTo>
                    <a:pt x="103468" y="492455"/>
                  </a:lnTo>
                  <a:cubicBezTo>
                    <a:pt x="104387" y="492287"/>
                    <a:pt x="105649" y="492119"/>
                    <a:pt x="106820" y="492119"/>
                  </a:cubicBezTo>
                  <a:cubicBezTo>
                    <a:pt x="106878" y="492119"/>
                    <a:pt x="106932" y="492120"/>
                    <a:pt x="106985" y="492120"/>
                  </a:cubicBezTo>
                  <a:lnTo>
                    <a:pt x="111885" y="497070"/>
                  </a:lnTo>
                  <a:cubicBezTo>
                    <a:pt x="114458" y="499667"/>
                    <a:pt x="117889" y="501098"/>
                    <a:pt x="121548" y="501098"/>
                  </a:cubicBezTo>
                  <a:cubicBezTo>
                    <a:pt x="125207" y="501098"/>
                    <a:pt x="128638" y="499667"/>
                    <a:pt x="131212" y="497070"/>
                  </a:cubicBezTo>
                  <a:lnTo>
                    <a:pt x="144208" y="483947"/>
                  </a:lnTo>
                  <a:cubicBezTo>
                    <a:pt x="147921" y="480197"/>
                    <a:pt x="149005" y="474796"/>
                    <a:pt x="147484" y="470069"/>
                  </a:cubicBezTo>
                  <a:lnTo>
                    <a:pt x="172570" y="470069"/>
                  </a:lnTo>
                  <a:cubicBezTo>
                    <a:pt x="177095" y="470069"/>
                    <a:pt x="180762" y="466402"/>
                    <a:pt x="180762" y="461877"/>
                  </a:cubicBezTo>
                  <a:cubicBezTo>
                    <a:pt x="180762" y="457352"/>
                    <a:pt x="177095" y="453686"/>
                    <a:pt x="172570" y="453686"/>
                  </a:cubicBezTo>
                  <a:lnTo>
                    <a:pt x="155200" y="453686"/>
                  </a:lnTo>
                  <a:cubicBezTo>
                    <a:pt x="158878" y="451237"/>
                    <a:pt x="161308" y="447058"/>
                    <a:pt x="161308" y="442318"/>
                  </a:cubicBezTo>
                  <a:lnTo>
                    <a:pt x="161308" y="423710"/>
                  </a:lnTo>
                  <a:cubicBezTo>
                    <a:pt x="161308" y="416182"/>
                    <a:pt x="155184" y="410058"/>
                    <a:pt x="147655" y="410058"/>
                  </a:cubicBezTo>
                  <a:lnTo>
                    <a:pt x="139610" y="410058"/>
                  </a:lnTo>
                  <a:cubicBezTo>
                    <a:pt x="139402" y="408893"/>
                    <a:pt x="139253" y="407382"/>
                    <a:pt x="139272" y="406355"/>
                  </a:cubicBezTo>
                  <a:lnTo>
                    <a:pt x="144212" y="401368"/>
                  </a:lnTo>
                  <a:cubicBezTo>
                    <a:pt x="149475" y="396051"/>
                    <a:pt x="149475" y="387398"/>
                    <a:pt x="144209" y="382079"/>
                  </a:cubicBezTo>
                  <a:lnTo>
                    <a:pt x="131214" y="368962"/>
                  </a:lnTo>
                  <a:cubicBezTo>
                    <a:pt x="128642" y="366364"/>
                    <a:pt x="125209" y="364932"/>
                    <a:pt x="121549" y="364932"/>
                  </a:cubicBezTo>
                  <a:cubicBezTo>
                    <a:pt x="117889" y="364932"/>
                    <a:pt x="114458" y="366364"/>
                    <a:pt x="111886" y="368960"/>
                  </a:cubicBezTo>
                  <a:lnTo>
                    <a:pt x="106206" y="374693"/>
                  </a:lnTo>
                  <a:cubicBezTo>
                    <a:pt x="105262" y="374023"/>
                    <a:pt x="104154" y="373110"/>
                    <a:pt x="103468" y="372401"/>
                  </a:cubicBezTo>
                  <a:lnTo>
                    <a:pt x="103468" y="365317"/>
                  </a:lnTo>
                  <a:cubicBezTo>
                    <a:pt x="103468" y="360486"/>
                    <a:pt x="100939" y="356244"/>
                    <a:pt x="97143" y="353817"/>
                  </a:cubicBezTo>
                  <a:lnTo>
                    <a:pt x="97143" y="333951"/>
                  </a:lnTo>
                  <a:cubicBezTo>
                    <a:pt x="116828" y="344453"/>
                    <a:pt x="138748" y="351356"/>
                    <a:pt x="162060" y="353729"/>
                  </a:cubicBezTo>
                  <a:lnTo>
                    <a:pt x="162060" y="370346"/>
                  </a:lnTo>
                  <a:cubicBezTo>
                    <a:pt x="162060" y="392418"/>
                    <a:pt x="179989" y="410375"/>
                    <a:pt x="202029" y="410375"/>
                  </a:cubicBezTo>
                  <a:lnTo>
                    <a:pt x="239391" y="410375"/>
                  </a:lnTo>
                  <a:lnTo>
                    <a:pt x="239391" y="453686"/>
                  </a:lnTo>
                  <a:lnTo>
                    <a:pt x="221720" y="453686"/>
                  </a:lnTo>
                  <a:cubicBezTo>
                    <a:pt x="217195" y="453686"/>
                    <a:pt x="213528" y="457352"/>
                    <a:pt x="213528" y="461877"/>
                  </a:cubicBezTo>
                  <a:cubicBezTo>
                    <a:pt x="213528" y="466402"/>
                    <a:pt x="217195" y="470069"/>
                    <a:pt x="221720" y="470069"/>
                  </a:cubicBezTo>
                  <a:lnTo>
                    <a:pt x="242121" y="470069"/>
                  </a:lnTo>
                  <a:cubicBezTo>
                    <a:pt x="249650" y="470069"/>
                    <a:pt x="255774" y="463945"/>
                    <a:pt x="255774" y="456416"/>
                  </a:cubicBezTo>
                  <a:lnTo>
                    <a:pt x="255774" y="410373"/>
                  </a:lnTo>
                  <a:lnTo>
                    <a:pt x="317221" y="410373"/>
                  </a:lnTo>
                  <a:cubicBezTo>
                    <a:pt x="339259" y="410373"/>
                    <a:pt x="357189" y="392416"/>
                    <a:pt x="357189" y="370344"/>
                  </a:cubicBezTo>
                  <a:lnTo>
                    <a:pt x="357189" y="275930"/>
                  </a:lnTo>
                  <a:lnTo>
                    <a:pt x="388785" y="275930"/>
                  </a:lnTo>
                  <a:cubicBezTo>
                    <a:pt x="396877" y="275930"/>
                    <a:pt x="403396" y="272640"/>
                    <a:pt x="406670" y="266905"/>
                  </a:cubicBezTo>
                  <a:cubicBezTo>
                    <a:pt x="409946" y="261163"/>
                    <a:pt x="409460" y="253866"/>
                    <a:pt x="405334" y="246882"/>
                  </a:cubicBezTo>
                  <a:close/>
                  <a:moveTo>
                    <a:pt x="71551" y="134151"/>
                  </a:moveTo>
                  <a:cubicBezTo>
                    <a:pt x="67616" y="134151"/>
                    <a:pt x="64414" y="130935"/>
                    <a:pt x="64414" y="126983"/>
                  </a:cubicBezTo>
                  <a:cubicBezTo>
                    <a:pt x="64414" y="123032"/>
                    <a:pt x="67616" y="119817"/>
                    <a:pt x="71551" y="119817"/>
                  </a:cubicBezTo>
                  <a:cubicBezTo>
                    <a:pt x="75485" y="119817"/>
                    <a:pt x="78688" y="123031"/>
                    <a:pt x="78688" y="126983"/>
                  </a:cubicBezTo>
                  <a:cubicBezTo>
                    <a:pt x="78688" y="130934"/>
                    <a:pt x="75485" y="134151"/>
                    <a:pt x="71551" y="134151"/>
                  </a:cubicBezTo>
                  <a:close/>
                  <a:moveTo>
                    <a:pt x="120253" y="83628"/>
                  </a:moveTo>
                  <a:cubicBezTo>
                    <a:pt x="124188" y="83628"/>
                    <a:pt x="127389" y="86843"/>
                    <a:pt x="127389" y="90794"/>
                  </a:cubicBezTo>
                  <a:cubicBezTo>
                    <a:pt x="127389" y="94745"/>
                    <a:pt x="124187" y="97960"/>
                    <a:pt x="120253" y="97960"/>
                  </a:cubicBezTo>
                  <a:cubicBezTo>
                    <a:pt x="116317" y="97960"/>
                    <a:pt x="113115" y="94746"/>
                    <a:pt x="113115" y="90794"/>
                  </a:cubicBezTo>
                  <a:cubicBezTo>
                    <a:pt x="113115" y="86844"/>
                    <a:pt x="116318" y="83628"/>
                    <a:pt x="120253" y="83628"/>
                  </a:cubicBezTo>
                  <a:close/>
                  <a:moveTo>
                    <a:pt x="100089" y="390103"/>
                  </a:moveTo>
                  <a:cubicBezTo>
                    <a:pt x="101875" y="390988"/>
                    <a:pt x="103859" y="391436"/>
                    <a:pt x="105985" y="391436"/>
                  </a:cubicBezTo>
                  <a:cubicBezTo>
                    <a:pt x="110177" y="391436"/>
                    <a:pt x="114453" y="389645"/>
                    <a:pt x="117424" y="386646"/>
                  </a:cubicBezTo>
                  <a:lnTo>
                    <a:pt x="121549" y="382481"/>
                  </a:lnTo>
                  <a:lnTo>
                    <a:pt x="130703" y="391721"/>
                  </a:lnTo>
                  <a:lnTo>
                    <a:pt x="126468" y="395997"/>
                  </a:lnTo>
                  <a:cubicBezTo>
                    <a:pt x="119879" y="402652"/>
                    <a:pt x="124340" y="416421"/>
                    <a:pt x="124387" y="416558"/>
                  </a:cubicBezTo>
                  <a:cubicBezTo>
                    <a:pt x="126344" y="422283"/>
                    <a:pt x="132524" y="426437"/>
                    <a:pt x="139082" y="426437"/>
                  </a:cubicBezTo>
                  <a:lnTo>
                    <a:pt x="144925" y="426437"/>
                  </a:lnTo>
                  <a:lnTo>
                    <a:pt x="144925" y="439584"/>
                  </a:lnTo>
                  <a:lnTo>
                    <a:pt x="139082" y="439584"/>
                  </a:lnTo>
                  <a:cubicBezTo>
                    <a:pt x="129699" y="439584"/>
                    <a:pt x="123121" y="452595"/>
                    <a:pt x="123057" y="452726"/>
                  </a:cubicBezTo>
                  <a:cubicBezTo>
                    <a:pt x="120441" y="458113"/>
                    <a:pt x="121877" y="465388"/>
                    <a:pt x="126470" y="470025"/>
                  </a:cubicBezTo>
                  <a:lnTo>
                    <a:pt x="130703" y="474299"/>
                  </a:lnTo>
                  <a:lnTo>
                    <a:pt x="121549" y="483541"/>
                  </a:lnTo>
                  <a:lnTo>
                    <a:pt x="117424" y="479374"/>
                  </a:lnTo>
                  <a:cubicBezTo>
                    <a:pt x="114997" y="476924"/>
                    <a:pt x="111528" y="475732"/>
                    <a:pt x="106821" y="475732"/>
                  </a:cubicBezTo>
                  <a:cubicBezTo>
                    <a:pt x="102989" y="475732"/>
                    <a:pt x="98982" y="476521"/>
                    <a:pt x="96881" y="477253"/>
                  </a:cubicBezTo>
                  <a:cubicBezTo>
                    <a:pt x="91205" y="479229"/>
                    <a:pt x="87084" y="485409"/>
                    <a:pt x="87084" y="491946"/>
                  </a:cubicBezTo>
                  <a:lnTo>
                    <a:pt x="87084" y="497975"/>
                  </a:lnTo>
                  <a:lnTo>
                    <a:pt x="74219" y="497975"/>
                  </a:lnTo>
                  <a:lnTo>
                    <a:pt x="74219" y="491946"/>
                  </a:lnTo>
                  <a:cubicBezTo>
                    <a:pt x="74219" y="482616"/>
                    <a:pt x="61348" y="475981"/>
                    <a:pt x="61218" y="475917"/>
                  </a:cubicBezTo>
                  <a:cubicBezTo>
                    <a:pt x="59432" y="475032"/>
                    <a:pt x="57448" y="474583"/>
                    <a:pt x="55322" y="474583"/>
                  </a:cubicBezTo>
                  <a:cubicBezTo>
                    <a:pt x="51130" y="474583"/>
                    <a:pt x="46853" y="476374"/>
                    <a:pt x="43881" y="479375"/>
                  </a:cubicBezTo>
                  <a:lnTo>
                    <a:pt x="39757" y="483541"/>
                  </a:lnTo>
                  <a:lnTo>
                    <a:pt x="30604" y="474299"/>
                  </a:lnTo>
                  <a:lnTo>
                    <a:pt x="34842" y="470022"/>
                  </a:lnTo>
                  <a:cubicBezTo>
                    <a:pt x="41422" y="463374"/>
                    <a:pt x="36967" y="449603"/>
                    <a:pt x="36921" y="449470"/>
                  </a:cubicBezTo>
                  <a:cubicBezTo>
                    <a:pt x="34967" y="443742"/>
                    <a:pt x="28788" y="439584"/>
                    <a:pt x="22227" y="439584"/>
                  </a:cubicBezTo>
                  <a:lnTo>
                    <a:pt x="16383" y="439584"/>
                  </a:lnTo>
                  <a:lnTo>
                    <a:pt x="16383" y="426437"/>
                  </a:lnTo>
                  <a:lnTo>
                    <a:pt x="22227" y="426437"/>
                  </a:lnTo>
                  <a:cubicBezTo>
                    <a:pt x="31605" y="426437"/>
                    <a:pt x="38186" y="413428"/>
                    <a:pt x="38250" y="413297"/>
                  </a:cubicBezTo>
                  <a:cubicBezTo>
                    <a:pt x="40867" y="407910"/>
                    <a:pt x="39433" y="400635"/>
                    <a:pt x="34839" y="395995"/>
                  </a:cubicBezTo>
                  <a:lnTo>
                    <a:pt x="30605" y="391721"/>
                  </a:lnTo>
                  <a:lnTo>
                    <a:pt x="39757" y="382481"/>
                  </a:lnTo>
                  <a:lnTo>
                    <a:pt x="43880" y="386644"/>
                  </a:lnTo>
                  <a:cubicBezTo>
                    <a:pt x="46308" y="389096"/>
                    <a:pt x="49777" y="390287"/>
                    <a:pt x="54486" y="390287"/>
                  </a:cubicBezTo>
                  <a:cubicBezTo>
                    <a:pt x="58318" y="390287"/>
                    <a:pt x="62324" y="389500"/>
                    <a:pt x="64425" y="388768"/>
                  </a:cubicBezTo>
                  <a:cubicBezTo>
                    <a:pt x="70101" y="386792"/>
                    <a:pt x="74220" y="380614"/>
                    <a:pt x="74220" y="374076"/>
                  </a:cubicBezTo>
                  <a:lnTo>
                    <a:pt x="74220" y="368046"/>
                  </a:lnTo>
                  <a:lnTo>
                    <a:pt x="87086" y="368046"/>
                  </a:lnTo>
                  <a:lnTo>
                    <a:pt x="87086" y="374076"/>
                  </a:lnTo>
                  <a:cubicBezTo>
                    <a:pt x="87084" y="383401"/>
                    <a:pt x="99958" y="390038"/>
                    <a:pt x="100089" y="390103"/>
                  </a:cubicBezTo>
                  <a:close/>
                  <a:moveTo>
                    <a:pt x="124408" y="192403"/>
                  </a:moveTo>
                  <a:cubicBezTo>
                    <a:pt x="120471" y="192403"/>
                    <a:pt x="117270" y="189188"/>
                    <a:pt x="117270" y="185237"/>
                  </a:cubicBezTo>
                  <a:cubicBezTo>
                    <a:pt x="117270" y="181286"/>
                    <a:pt x="120472" y="178071"/>
                    <a:pt x="124408" y="178071"/>
                  </a:cubicBezTo>
                  <a:cubicBezTo>
                    <a:pt x="128343" y="178071"/>
                    <a:pt x="131544" y="181285"/>
                    <a:pt x="131544" y="185237"/>
                  </a:cubicBezTo>
                  <a:cubicBezTo>
                    <a:pt x="131544" y="189187"/>
                    <a:pt x="128342" y="192403"/>
                    <a:pt x="124408" y="19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6617085" y="3540896"/>
              <a:ext cx="13393" cy="39421"/>
            </a:xfrm>
            <a:custGeom>
              <a:rect b="b" l="l" r="r" t="t"/>
              <a:pathLst>
                <a:path extrusionOk="0" h="48221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40030"/>
                  </a:lnTo>
                  <a:cubicBezTo>
                    <a:pt x="0" y="44555"/>
                    <a:pt x="3667" y="48221"/>
                    <a:pt x="8192" y="48221"/>
                  </a:cubicBezTo>
                  <a:cubicBezTo>
                    <a:pt x="12716" y="48221"/>
                    <a:pt x="16383" y="44555"/>
                    <a:pt x="16383" y="4003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6421086" y="3742355"/>
              <a:ext cx="70415" cy="70959"/>
            </a:xfrm>
            <a:custGeom>
              <a:rect b="b" l="l" r="r" t="t"/>
              <a:pathLst>
                <a:path extrusionOk="0" h="86800" w="86135">
                  <a:moveTo>
                    <a:pt x="43067" y="0"/>
                  </a:moveTo>
                  <a:cubicBezTo>
                    <a:pt x="19320" y="0"/>
                    <a:pt x="0" y="19469"/>
                    <a:pt x="0" y="43400"/>
                  </a:cubicBezTo>
                  <a:cubicBezTo>
                    <a:pt x="0" y="67332"/>
                    <a:pt x="19319" y="86800"/>
                    <a:pt x="43067" y="86800"/>
                  </a:cubicBezTo>
                  <a:cubicBezTo>
                    <a:pt x="66815" y="86800"/>
                    <a:pt x="86135" y="67332"/>
                    <a:pt x="86135" y="43400"/>
                  </a:cubicBezTo>
                  <a:cubicBezTo>
                    <a:pt x="86135" y="19469"/>
                    <a:pt x="66816" y="0"/>
                    <a:pt x="43067" y="0"/>
                  </a:cubicBezTo>
                  <a:close/>
                  <a:moveTo>
                    <a:pt x="43066" y="70417"/>
                  </a:moveTo>
                  <a:cubicBezTo>
                    <a:pt x="28353" y="70417"/>
                    <a:pt x="16382" y="58297"/>
                    <a:pt x="16382" y="43400"/>
                  </a:cubicBezTo>
                  <a:cubicBezTo>
                    <a:pt x="16382" y="28502"/>
                    <a:pt x="28353" y="16383"/>
                    <a:pt x="43066" y="16383"/>
                  </a:cubicBezTo>
                  <a:cubicBezTo>
                    <a:pt x="57780" y="16383"/>
                    <a:pt x="69751" y="28503"/>
                    <a:pt x="69751" y="43400"/>
                  </a:cubicBezTo>
                  <a:cubicBezTo>
                    <a:pt x="69751" y="58298"/>
                    <a:pt x="57780" y="70417"/>
                    <a:pt x="43066" y="704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6437551" y="3758977"/>
              <a:ext cx="37497" cy="37729"/>
            </a:xfrm>
            <a:custGeom>
              <a:rect b="b" l="l" r="r" t="t"/>
              <a:pathLst>
                <a:path extrusionOk="0" h="46152" w="45868">
                  <a:moveTo>
                    <a:pt x="22934" y="0"/>
                  </a:moveTo>
                  <a:cubicBezTo>
                    <a:pt x="10289" y="0"/>
                    <a:pt x="0" y="10352"/>
                    <a:pt x="0" y="23075"/>
                  </a:cubicBezTo>
                  <a:cubicBezTo>
                    <a:pt x="0" y="35799"/>
                    <a:pt x="10289" y="46152"/>
                    <a:pt x="22934" y="46152"/>
                  </a:cubicBezTo>
                  <a:cubicBezTo>
                    <a:pt x="35580" y="46152"/>
                    <a:pt x="45869" y="35799"/>
                    <a:pt x="45869" y="23075"/>
                  </a:cubicBezTo>
                  <a:cubicBezTo>
                    <a:pt x="45869" y="10352"/>
                    <a:pt x="35580" y="0"/>
                    <a:pt x="22934" y="0"/>
                  </a:cubicBezTo>
                  <a:close/>
                  <a:moveTo>
                    <a:pt x="22934" y="29769"/>
                  </a:moveTo>
                  <a:cubicBezTo>
                    <a:pt x="19321" y="29769"/>
                    <a:pt x="16383" y="26767"/>
                    <a:pt x="16383" y="23075"/>
                  </a:cubicBezTo>
                  <a:cubicBezTo>
                    <a:pt x="16383" y="19386"/>
                    <a:pt x="19321" y="16383"/>
                    <a:pt x="22934" y="16383"/>
                  </a:cubicBezTo>
                  <a:cubicBezTo>
                    <a:pt x="26546" y="16383"/>
                    <a:pt x="29485" y="19386"/>
                    <a:pt x="29485" y="23075"/>
                  </a:cubicBezTo>
                  <a:cubicBezTo>
                    <a:pt x="29485" y="26767"/>
                    <a:pt x="26547" y="29769"/>
                    <a:pt x="22934" y="297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6508730" y="3505287"/>
              <a:ext cx="38454" cy="59520"/>
            </a:xfrm>
            <a:custGeom>
              <a:rect b="b" l="l" r="r" t="t"/>
              <a:pathLst>
                <a:path extrusionOk="0" h="72807" w="47039">
                  <a:moveTo>
                    <a:pt x="23521" y="0"/>
                  </a:moveTo>
                  <a:cubicBezTo>
                    <a:pt x="10551" y="0"/>
                    <a:pt x="0" y="10565"/>
                    <a:pt x="0" y="23551"/>
                  </a:cubicBezTo>
                  <a:cubicBezTo>
                    <a:pt x="0" y="33649"/>
                    <a:pt x="6393" y="42258"/>
                    <a:pt x="15329" y="45598"/>
                  </a:cubicBezTo>
                  <a:lnTo>
                    <a:pt x="15329" y="64616"/>
                  </a:lnTo>
                  <a:cubicBezTo>
                    <a:pt x="15329" y="69141"/>
                    <a:pt x="18997" y="72808"/>
                    <a:pt x="23521" y="72808"/>
                  </a:cubicBezTo>
                  <a:cubicBezTo>
                    <a:pt x="28046" y="72808"/>
                    <a:pt x="31712" y="69141"/>
                    <a:pt x="31712" y="64616"/>
                  </a:cubicBezTo>
                  <a:lnTo>
                    <a:pt x="31712" y="45598"/>
                  </a:lnTo>
                  <a:cubicBezTo>
                    <a:pt x="40648" y="42257"/>
                    <a:pt x="47040" y="33650"/>
                    <a:pt x="47040" y="23551"/>
                  </a:cubicBezTo>
                  <a:cubicBezTo>
                    <a:pt x="47040" y="10565"/>
                    <a:pt x="36489" y="0"/>
                    <a:pt x="23521" y="0"/>
                  </a:cubicBezTo>
                  <a:close/>
                  <a:moveTo>
                    <a:pt x="23521" y="30718"/>
                  </a:moveTo>
                  <a:cubicBezTo>
                    <a:pt x="19585" y="30718"/>
                    <a:pt x="16383" y="27504"/>
                    <a:pt x="16383" y="23552"/>
                  </a:cubicBezTo>
                  <a:cubicBezTo>
                    <a:pt x="16383" y="19600"/>
                    <a:pt x="19586" y="16384"/>
                    <a:pt x="23521" y="16384"/>
                  </a:cubicBezTo>
                  <a:cubicBezTo>
                    <a:pt x="27455" y="16384"/>
                    <a:pt x="30656" y="19600"/>
                    <a:pt x="30656" y="23552"/>
                  </a:cubicBezTo>
                  <a:cubicBezTo>
                    <a:pt x="30656" y="27503"/>
                    <a:pt x="27455" y="30718"/>
                    <a:pt x="23521" y="30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/>
          <p:nvPr/>
        </p:nvSpPr>
        <p:spPr>
          <a:xfrm>
            <a:off x="5340581" y="3681395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5340581" y="2479977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1" name="Google Shape;291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3" name="Google Shape;293;p17"/>
          <p:cNvGrpSpPr/>
          <p:nvPr/>
        </p:nvGrpSpPr>
        <p:grpSpPr>
          <a:xfrm>
            <a:off x="761962" y="1220994"/>
            <a:ext cx="2881440" cy="2977065"/>
            <a:chOff x="6853556" y="2325220"/>
            <a:chExt cx="723725" cy="747724"/>
          </a:xfrm>
        </p:grpSpPr>
        <p:grpSp>
          <p:nvGrpSpPr>
            <p:cNvPr id="294" name="Google Shape;294;p17"/>
            <p:cNvGrpSpPr/>
            <p:nvPr/>
          </p:nvGrpSpPr>
          <p:grpSpPr>
            <a:xfrm>
              <a:off x="7148975" y="2516954"/>
              <a:ext cx="428306" cy="555991"/>
              <a:chOff x="8495167" y="2049438"/>
              <a:chExt cx="571074" cy="741321"/>
            </a:xfrm>
          </p:grpSpPr>
          <p:grpSp>
            <p:nvGrpSpPr>
              <p:cNvPr id="295" name="Google Shape;295;p17"/>
              <p:cNvGrpSpPr/>
              <p:nvPr/>
            </p:nvGrpSpPr>
            <p:grpSpPr>
              <a:xfrm>
                <a:off x="8497963" y="2049438"/>
                <a:ext cx="497608" cy="592549"/>
                <a:chOff x="8497963" y="2049438"/>
                <a:chExt cx="497608" cy="592549"/>
              </a:xfrm>
            </p:grpSpPr>
            <p:sp>
              <p:nvSpPr>
                <p:cNvPr id="296" name="Google Shape;296;p17"/>
                <p:cNvSpPr/>
                <p:nvPr/>
              </p:nvSpPr>
              <p:spPr>
                <a:xfrm>
                  <a:off x="8804909" y="2077252"/>
                  <a:ext cx="19569" cy="215612"/>
                </a:xfrm>
                <a:custGeom>
                  <a:rect b="b" l="l" r="r" t="t"/>
                  <a:pathLst>
                    <a:path extrusionOk="0" h="215612" w="19569">
                      <a:moveTo>
                        <a:pt x="19569" y="0"/>
                      </a:moveTo>
                      <a:lnTo>
                        <a:pt x="19569" y="215613"/>
                      </a:lnTo>
                      <a:lnTo>
                        <a:pt x="0" y="2147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17"/>
                <p:cNvSpPr/>
                <p:nvPr/>
              </p:nvSpPr>
              <p:spPr>
                <a:xfrm>
                  <a:off x="8804909" y="2193752"/>
                  <a:ext cx="19569" cy="39521"/>
                </a:xfrm>
                <a:custGeom>
                  <a:rect b="b" l="l" r="r" t="t"/>
                  <a:pathLst>
                    <a:path extrusionOk="0" h="39521" w="19569">
                      <a:moveTo>
                        <a:pt x="19569" y="595"/>
                      </a:moveTo>
                      <a:lnTo>
                        <a:pt x="19569" y="39521"/>
                      </a:lnTo>
                      <a:lnTo>
                        <a:pt x="0" y="39521"/>
                      </a:lnTo>
                      <a:lnTo>
                        <a:pt x="0" y="1303"/>
                      </a:lnTo>
                      <a:cubicBezTo>
                        <a:pt x="4742" y="277"/>
                        <a:pt x="11749" y="-643"/>
                        <a:pt x="19569" y="595"/>
                      </a:cubicBezTo>
                      <a:close/>
                    </a:path>
                  </a:pathLst>
                </a:custGeom>
                <a:solidFill>
                  <a:srgbClr val="08389E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7"/>
                <p:cNvSpPr/>
                <p:nvPr/>
              </p:nvSpPr>
              <p:spPr>
                <a:xfrm>
                  <a:off x="8792595" y="2049438"/>
                  <a:ext cx="44233" cy="44233"/>
                </a:xfrm>
                <a:custGeom>
                  <a:rect b="b" l="l" r="r" t="t"/>
                  <a:pathLst>
                    <a:path extrusionOk="0" h="44233" w="44233">
                      <a:moveTo>
                        <a:pt x="44234" y="22117"/>
                      </a:moveTo>
                      <a:cubicBezTo>
                        <a:pt x="44234" y="34325"/>
                        <a:pt x="34325" y="44234"/>
                        <a:pt x="22117" y="44234"/>
                      </a:cubicBezTo>
                      <a:cubicBezTo>
                        <a:pt x="9909" y="44234"/>
                        <a:pt x="0" y="34325"/>
                        <a:pt x="0" y="22117"/>
                      </a:cubicBezTo>
                      <a:cubicBezTo>
                        <a:pt x="0" y="9908"/>
                        <a:pt x="9909" y="0"/>
                        <a:pt x="22117" y="0"/>
                      </a:cubicBezTo>
                      <a:cubicBezTo>
                        <a:pt x="34325" y="0"/>
                        <a:pt x="44234" y="9908"/>
                        <a:pt x="44234" y="221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7"/>
                <p:cNvGrpSpPr/>
                <p:nvPr/>
              </p:nvGrpSpPr>
              <p:grpSpPr>
                <a:xfrm>
                  <a:off x="8497963" y="2049438"/>
                  <a:ext cx="497608" cy="592549"/>
                  <a:chOff x="8497963" y="2049438"/>
                  <a:chExt cx="497608" cy="592549"/>
                </a:xfrm>
              </p:grpSpPr>
              <p:sp>
                <p:nvSpPr>
                  <p:cNvPr id="300" name="Google Shape;300;p17"/>
                  <p:cNvSpPr/>
                  <p:nvPr/>
                </p:nvSpPr>
                <p:spPr>
                  <a:xfrm>
                    <a:off x="8679073" y="2407370"/>
                    <a:ext cx="161860" cy="234617"/>
                  </a:xfrm>
                  <a:custGeom>
                    <a:rect b="b" l="l" r="r" t="t"/>
                    <a:pathLst>
                      <a:path extrusionOk="0" h="234617" w="161860">
                        <a:moveTo>
                          <a:pt x="161860" y="25450"/>
                        </a:moveTo>
                        <a:lnTo>
                          <a:pt x="159277" y="219795"/>
                        </a:lnTo>
                        <a:cubicBezTo>
                          <a:pt x="105772" y="238267"/>
                          <a:pt x="52621" y="240037"/>
                          <a:pt x="0" y="221919"/>
                        </a:cubicBezTo>
                        <a:lnTo>
                          <a:pt x="1876" y="80689"/>
                        </a:lnTo>
                        <a:lnTo>
                          <a:pt x="2654" y="23716"/>
                        </a:lnTo>
                        <a:cubicBezTo>
                          <a:pt x="101631" y="-30638"/>
                          <a:pt x="161860" y="25450"/>
                          <a:pt x="161860" y="2545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01" name="Google Shape;301;p17"/>
                  <p:cNvGrpSpPr/>
                  <p:nvPr/>
                </p:nvGrpSpPr>
                <p:grpSpPr>
                  <a:xfrm>
                    <a:off x="8497963" y="2144770"/>
                    <a:ext cx="303867" cy="221416"/>
                    <a:chOff x="8497963" y="2144770"/>
                    <a:chExt cx="303867" cy="221416"/>
                  </a:xfrm>
                </p:grpSpPr>
                <p:sp>
                  <p:nvSpPr>
                    <p:cNvPr id="302" name="Google Shape;302;p17"/>
                    <p:cNvSpPr/>
                    <p:nvPr/>
                  </p:nvSpPr>
                  <p:spPr>
                    <a:xfrm>
                      <a:off x="8604194" y="2345945"/>
                      <a:ext cx="144272" cy="12597"/>
                    </a:xfrm>
                    <a:custGeom>
                      <a:rect b="b" l="l" r="r" t="t"/>
                      <a:pathLst>
                        <a:path extrusionOk="0" h="12597" w="144272">
                          <a:moveTo>
                            <a:pt x="0" y="0"/>
                          </a:moveTo>
                          <a:lnTo>
                            <a:pt x="144273" y="0"/>
                          </a:lnTo>
                          <a:lnTo>
                            <a:pt x="144273" y="12598"/>
                          </a:lnTo>
                          <a:lnTo>
                            <a:pt x="0" y="12598"/>
                          </a:lnTo>
                          <a:close/>
                        </a:path>
                      </a:pathLst>
                    </a:custGeom>
                    <a:solidFill>
                      <a:srgbClr val="08389E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3" name="Google Shape;303;p17"/>
                    <p:cNvSpPr/>
                    <p:nvPr/>
                  </p:nvSpPr>
                  <p:spPr>
                    <a:xfrm>
                      <a:off x="8511940" y="2303445"/>
                      <a:ext cx="205916" cy="33122"/>
                    </a:xfrm>
                    <a:custGeom>
                      <a:rect b="b" l="l" r="r" t="t"/>
                      <a:pathLst>
                        <a:path extrusionOk="0" h="33122" w="205916">
                          <a:moveTo>
                            <a:pt x="205917" y="0"/>
                          </a:moveTo>
                          <a:lnTo>
                            <a:pt x="205917" y="12562"/>
                          </a:lnTo>
                          <a:lnTo>
                            <a:pt x="97633" y="12562"/>
                          </a:lnTo>
                          <a:lnTo>
                            <a:pt x="77108" y="33122"/>
                          </a:lnTo>
                          <a:lnTo>
                            <a:pt x="0" y="33122"/>
                          </a:lnTo>
                          <a:lnTo>
                            <a:pt x="0" y="20524"/>
                          </a:lnTo>
                          <a:lnTo>
                            <a:pt x="71871" y="20524"/>
                          </a:lnTo>
                          <a:lnTo>
                            <a:pt x="9243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4" name="Google Shape;304;p17"/>
                    <p:cNvSpPr/>
                    <p:nvPr/>
                  </p:nvSpPr>
                  <p:spPr>
                    <a:xfrm>
                      <a:off x="8543612" y="2234724"/>
                      <a:ext cx="177289" cy="42605"/>
                    </a:xfrm>
                    <a:custGeom>
                      <a:rect b="b" l="l" r="r" t="t"/>
                      <a:pathLst>
                        <a:path extrusionOk="0" h="42605" w="177289">
                          <a:moveTo>
                            <a:pt x="177289" y="30044"/>
                          </a:moveTo>
                          <a:lnTo>
                            <a:pt x="177289" y="42606"/>
                          </a:lnTo>
                          <a:lnTo>
                            <a:pt x="87795" y="42606"/>
                          </a:lnTo>
                          <a:lnTo>
                            <a:pt x="57752" y="12598"/>
                          </a:lnTo>
                          <a:lnTo>
                            <a:pt x="0" y="12598"/>
                          </a:lnTo>
                          <a:lnTo>
                            <a:pt x="0" y="0"/>
                          </a:lnTo>
                          <a:lnTo>
                            <a:pt x="62954" y="0"/>
                          </a:lnTo>
                          <a:lnTo>
                            <a:pt x="92997" y="30044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5" name="Google Shape;305;p17"/>
                    <p:cNvSpPr/>
                    <p:nvPr/>
                  </p:nvSpPr>
                  <p:spPr>
                    <a:xfrm>
                      <a:off x="8573443" y="2188084"/>
                      <a:ext cx="153295" cy="33794"/>
                    </a:xfrm>
                    <a:custGeom>
                      <a:rect b="b" l="l" r="r" t="t"/>
                      <a:pathLst>
                        <a:path extrusionOk="0" h="33794" w="153295">
                          <a:moveTo>
                            <a:pt x="153296" y="21197"/>
                          </a:moveTo>
                          <a:lnTo>
                            <a:pt x="153296" y="33795"/>
                          </a:lnTo>
                          <a:lnTo>
                            <a:pt x="83832" y="33795"/>
                          </a:lnTo>
                          <a:lnTo>
                            <a:pt x="62599" y="12598"/>
                          </a:lnTo>
                          <a:lnTo>
                            <a:pt x="0" y="12598"/>
                          </a:lnTo>
                          <a:lnTo>
                            <a:pt x="0" y="0"/>
                          </a:lnTo>
                          <a:lnTo>
                            <a:pt x="67801" y="0"/>
                          </a:lnTo>
                          <a:lnTo>
                            <a:pt x="89033" y="2119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6" name="Google Shape;306;p17"/>
                    <p:cNvSpPr/>
                    <p:nvPr/>
                  </p:nvSpPr>
                  <p:spPr>
                    <a:xfrm>
                      <a:off x="8624542" y="2152449"/>
                      <a:ext cx="177288" cy="12562"/>
                    </a:xfrm>
                    <a:custGeom>
                      <a:rect b="b" l="l" r="r" t="t"/>
                      <a:pathLst>
                        <a:path extrusionOk="0" h="12562" w="177288">
                          <a:moveTo>
                            <a:pt x="0" y="0"/>
                          </a:moveTo>
                          <a:lnTo>
                            <a:pt x="177289" y="0"/>
                          </a:lnTo>
                          <a:lnTo>
                            <a:pt x="177289" y="12562"/>
                          </a:lnTo>
                          <a:lnTo>
                            <a:pt x="0" y="1256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7" name="Google Shape;307;p17"/>
                    <p:cNvSpPr/>
                    <p:nvPr/>
                  </p:nvSpPr>
                  <p:spPr>
                    <a:xfrm>
                      <a:off x="8590217" y="2338231"/>
                      <a:ext cx="27955" cy="27955"/>
                    </a:xfrm>
                    <a:custGeom>
                      <a:rect b="b" l="l" r="r" t="t"/>
                      <a:pathLst>
                        <a:path extrusionOk="0" h="27955" w="27955">
                          <a:moveTo>
                            <a:pt x="13978" y="0"/>
                          </a:moveTo>
                          <a:cubicBezTo>
                            <a:pt x="21692" y="0"/>
                            <a:pt x="27955" y="6264"/>
                            <a:pt x="27955" y="13978"/>
                          </a:cubicBezTo>
                          <a:cubicBezTo>
                            <a:pt x="27955" y="21692"/>
                            <a:pt x="21692" y="27956"/>
                            <a:pt x="13978" y="27956"/>
                          </a:cubicBezTo>
                          <a:cubicBezTo>
                            <a:pt x="6264" y="27956"/>
                            <a:pt x="0" y="21692"/>
                            <a:pt x="0" y="13978"/>
                          </a:cubicBezTo>
                          <a:cubicBezTo>
                            <a:pt x="0" y="6264"/>
                            <a:pt x="6228" y="0"/>
                            <a:pt x="1397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" name="Google Shape;308;p17"/>
                    <p:cNvSpPr/>
                    <p:nvPr/>
                  </p:nvSpPr>
                  <p:spPr>
                    <a:xfrm>
                      <a:off x="8497963" y="2316291"/>
                      <a:ext cx="27955" cy="27955"/>
                    </a:xfrm>
                    <a:custGeom>
                      <a:rect b="b" l="l" r="r" t="t"/>
                      <a:pathLst>
                        <a:path extrusionOk="0" h="27955" w="27955">
                          <a:moveTo>
                            <a:pt x="13978" y="0"/>
                          </a:moveTo>
                          <a:cubicBezTo>
                            <a:pt x="21692" y="0"/>
                            <a:pt x="27955" y="6264"/>
                            <a:pt x="27955" y="13978"/>
                          </a:cubicBezTo>
                          <a:cubicBezTo>
                            <a:pt x="27955" y="21692"/>
                            <a:pt x="21692" y="27956"/>
                            <a:pt x="13978" y="27956"/>
                          </a:cubicBezTo>
                          <a:cubicBezTo>
                            <a:pt x="6264" y="27956"/>
                            <a:pt x="0" y="21692"/>
                            <a:pt x="0" y="13978"/>
                          </a:cubicBezTo>
                          <a:cubicBezTo>
                            <a:pt x="0" y="6264"/>
                            <a:pt x="6228" y="0"/>
                            <a:pt x="1397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9" name="Google Shape;309;p17"/>
                    <p:cNvSpPr/>
                    <p:nvPr/>
                  </p:nvSpPr>
                  <p:spPr>
                    <a:xfrm>
                      <a:off x="8525918" y="2227045"/>
                      <a:ext cx="27956" cy="27955"/>
                    </a:xfrm>
                    <a:custGeom>
                      <a:rect b="b" l="l" r="r" t="t"/>
                      <a:pathLst>
                        <a:path extrusionOk="0" h="27955" w="27956">
                          <a:moveTo>
                            <a:pt x="13979" y="0"/>
                          </a:moveTo>
                          <a:cubicBezTo>
                            <a:pt x="21693" y="0"/>
                            <a:pt x="27956" y="6263"/>
                            <a:pt x="27956" y="13978"/>
                          </a:cubicBezTo>
                          <a:cubicBezTo>
                            <a:pt x="27956" y="21692"/>
                            <a:pt x="21693" y="27956"/>
                            <a:pt x="13979" y="27956"/>
                          </a:cubicBezTo>
                          <a:cubicBezTo>
                            <a:pt x="6264" y="27956"/>
                            <a:pt x="0" y="21692"/>
                            <a:pt x="0" y="13978"/>
                          </a:cubicBezTo>
                          <a:cubicBezTo>
                            <a:pt x="0" y="6263"/>
                            <a:pt x="6228" y="0"/>
                            <a:pt x="1397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0" name="Google Shape;310;p17"/>
                    <p:cNvSpPr/>
                    <p:nvPr/>
                  </p:nvSpPr>
                  <p:spPr>
                    <a:xfrm>
                      <a:off x="8559465" y="2180405"/>
                      <a:ext cx="27955" cy="27955"/>
                    </a:xfrm>
                    <a:custGeom>
                      <a:rect b="b" l="l" r="r" t="t"/>
                      <a:pathLst>
                        <a:path extrusionOk="0" h="27955" w="27955">
                          <a:moveTo>
                            <a:pt x="27956" y="13978"/>
                          </a:moveTo>
                          <a:cubicBezTo>
                            <a:pt x="27956" y="21698"/>
                            <a:pt x="21698" y="27956"/>
                            <a:pt x="13978" y="27956"/>
                          </a:cubicBezTo>
                          <a:cubicBezTo>
                            <a:pt x="6258" y="27956"/>
                            <a:pt x="1" y="21698"/>
                            <a:pt x="1" y="13978"/>
                          </a:cubicBezTo>
                          <a:cubicBezTo>
                            <a:pt x="1" y="6258"/>
                            <a:pt x="6259" y="0"/>
                            <a:pt x="13978" y="0"/>
                          </a:cubicBezTo>
                          <a:cubicBezTo>
                            <a:pt x="21698" y="0"/>
                            <a:pt x="27956" y="6258"/>
                            <a:pt x="27956" y="1397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1" name="Google Shape;311;p17"/>
                    <p:cNvSpPr/>
                    <p:nvPr/>
                  </p:nvSpPr>
                  <p:spPr>
                    <a:xfrm>
                      <a:off x="8610564" y="2144770"/>
                      <a:ext cx="27955" cy="27955"/>
                    </a:xfrm>
                    <a:custGeom>
                      <a:rect b="b" l="l" r="r" t="t"/>
                      <a:pathLst>
                        <a:path extrusionOk="0" h="27955" w="27955">
                          <a:moveTo>
                            <a:pt x="13978" y="0"/>
                          </a:moveTo>
                          <a:cubicBezTo>
                            <a:pt x="21692" y="0"/>
                            <a:pt x="27955" y="6263"/>
                            <a:pt x="27955" y="13978"/>
                          </a:cubicBezTo>
                          <a:cubicBezTo>
                            <a:pt x="27955" y="21692"/>
                            <a:pt x="21692" y="27956"/>
                            <a:pt x="13978" y="27956"/>
                          </a:cubicBezTo>
                          <a:cubicBezTo>
                            <a:pt x="6264" y="27956"/>
                            <a:pt x="0" y="21692"/>
                            <a:pt x="0" y="13978"/>
                          </a:cubicBezTo>
                          <a:cubicBezTo>
                            <a:pt x="0" y="6263"/>
                            <a:pt x="6264" y="0"/>
                            <a:pt x="1397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12" name="Google Shape;312;p17"/>
                  <p:cNvSpPr/>
                  <p:nvPr/>
                </p:nvSpPr>
                <p:spPr>
                  <a:xfrm>
                    <a:off x="8712655" y="2136702"/>
                    <a:ext cx="282870" cy="480699"/>
                  </a:xfrm>
                  <a:custGeom>
                    <a:rect b="b" l="l" r="r" t="t"/>
                    <a:pathLst>
                      <a:path extrusionOk="0" h="480699" w="282870">
                        <a:moveTo>
                          <a:pt x="268482" y="307301"/>
                        </a:moveTo>
                        <a:lnTo>
                          <a:pt x="255742" y="307301"/>
                        </a:lnTo>
                        <a:lnTo>
                          <a:pt x="255742" y="473478"/>
                        </a:lnTo>
                        <a:cubicBezTo>
                          <a:pt x="255742" y="477548"/>
                          <a:pt x="252416" y="480803"/>
                          <a:pt x="248347" y="480697"/>
                        </a:cubicBezTo>
                        <a:lnTo>
                          <a:pt x="248276" y="480697"/>
                        </a:lnTo>
                        <a:cubicBezTo>
                          <a:pt x="163629" y="478928"/>
                          <a:pt x="84858" y="437065"/>
                          <a:pt x="34078" y="369299"/>
                        </a:cubicBezTo>
                        <a:lnTo>
                          <a:pt x="0" y="324428"/>
                        </a:lnTo>
                        <a:cubicBezTo>
                          <a:pt x="42111" y="302736"/>
                          <a:pt x="76117" y="270144"/>
                          <a:pt x="93705" y="230405"/>
                        </a:cubicBezTo>
                        <a:cubicBezTo>
                          <a:pt x="102198" y="211296"/>
                          <a:pt x="106869" y="190559"/>
                          <a:pt x="106869" y="168548"/>
                        </a:cubicBezTo>
                        <a:cubicBezTo>
                          <a:pt x="106869" y="157189"/>
                          <a:pt x="105808" y="145724"/>
                          <a:pt x="103578" y="134294"/>
                        </a:cubicBezTo>
                        <a:lnTo>
                          <a:pt x="13837" y="90343"/>
                        </a:lnTo>
                        <a:lnTo>
                          <a:pt x="14580" y="22046"/>
                        </a:lnTo>
                        <a:cubicBezTo>
                          <a:pt x="13023" y="11607"/>
                          <a:pt x="15818" y="0"/>
                          <a:pt x="28451" y="0"/>
                        </a:cubicBezTo>
                        <a:lnTo>
                          <a:pt x="38679" y="0"/>
                        </a:lnTo>
                        <a:cubicBezTo>
                          <a:pt x="113628" y="0"/>
                          <a:pt x="185746" y="27425"/>
                          <a:pt x="241658" y="76684"/>
                        </a:cubicBezTo>
                        <a:cubicBezTo>
                          <a:pt x="250611" y="84575"/>
                          <a:pt x="255671" y="96040"/>
                          <a:pt x="255671" y="108001"/>
                        </a:cubicBezTo>
                        <a:lnTo>
                          <a:pt x="255671" y="185145"/>
                        </a:lnTo>
                        <a:lnTo>
                          <a:pt x="264872" y="220956"/>
                        </a:lnTo>
                        <a:lnTo>
                          <a:pt x="267526" y="231360"/>
                        </a:lnTo>
                        <a:lnTo>
                          <a:pt x="282388" y="289253"/>
                        </a:lnTo>
                        <a:cubicBezTo>
                          <a:pt x="284794" y="298419"/>
                          <a:pt x="277894" y="307301"/>
                          <a:pt x="268482" y="30730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13" name="Google Shape;313;p17"/>
                  <p:cNvGrpSpPr/>
                  <p:nvPr/>
                </p:nvGrpSpPr>
                <p:grpSpPr>
                  <a:xfrm>
                    <a:off x="8871543" y="2292865"/>
                    <a:ext cx="96853" cy="77143"/>
                    <a:chOff x="8871543" y="2292865"/>
                    <a:chExt cx="96853" cy="77143"/>
                  </a:xfrm>
                </p:grpSpPr>
                <p:sp>
                  <p:nvSpPr>
                    <p:cNvPr id="314" name="Google Shape;314;p17"/>
                    <p:cNvSpPr/>
                    <p:nvPr/>
                  </p:nvSpPr>
                  <p:spPr>
                    <a:xfrm>
                      <a:off x="8871543" y="2292865"/>
                      <a:ext cx="96853" cy="77143"/>
                    </a:xfrm>
                    <a:custGeom>
                      <a:rect b="b" l="l" r="r" t="t"/>
                      <a:pathLst>
                        <a:path extrusionOk="0" h="77143" w="96853">
                          <a:moveTo>
                            <a:pt x="96854" y="0"/>
                          </a:moveTo>
                          <a:lnTo>
                            <a:pt x="96854" y="77144"/>
                          </a:lnTo>
                          <a:lnTo>
                            <a:pt x="38571" y="77144"/>
                          </a:lnTo>
                          <a:cubicBezTo>
                            <a:pt x="17268" y="77144"/>
                            <a:pt x="0" y="59875"/>
                            <a:pt x="0" y="38572"/>
                          </a:cubicBezTo>
                          <a:cubicBezTo>
                            <a:pt x="0" y="27920"/>
                            <a:pt x="4317" y="18260"/>
                            <a:pt x="11288" y="11288"/>
                          </a:cubicBezTo>
                          <a:cubicBezTo>
                            <a:pt x="18259" y="4317"/>
                            <a:pt x="27920" y="0"/>
                            <a:pt x="38571" y="0"/>
                          </a:cubicBezTo>
                          <a:lnTo>
                            <a:pt x="96854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5" name="Google Shape;315;p17"/>
                    <p:cNvSpPr/>
                    <p:nvPr/>
                  </p:nvSpPr>
                  <p:spPr>
                    <a:xfrm>
                      <a:off x="8919953" y="2312752"/>
                      <a:ext cx="37475" cy="37439"/>
                    </a:xfrm>
                    <a:custGeom>
                      <a:rect b="b" l="l" r="r" t="t"/>
                      <a:pathLst>
                        <a:path extrusionOk="0" h="37439" w="37475">
                          <a:moveTo>
                            <a:pt x="37475" y="18720"/>
                          </a:moveTo>
                          <a:cubicBezTo>
                            <a:pt x="37475" y="29053"/>
                            <a:pt x="29088" y="37440"/>
                            <a:pt x="18755" y="37440"/>
                          </a:cubicBezTo>
                          <a:cubicBezTo>
                            <a:pt x="13483" y="37440"/>
                            <a:pt x="8740" y="35281"/>
                            <a:pt x="5308" y="31777"/>
                          </a:cubicBezTo>
                          <a:cubicBezTo>
                            <a:pt x="2017" y="28416"/>
                            <a:pt x="0" y="23780"/>
                            <a:pt x="0" y="18720"/>
                          </a:cubicBezTo>
                          <a:cubicBezTo>
                            <a:pt x="0" y="8387"/>
                            <a:pt x="8386" y="0"/>
                            <a:pt x="18720" y="0"/>
                          </a:cubicBezTo>
                          <a:cubicBezTo>
                            <a:pt x="23780" y="0"/>
                            <a:pt x="28416" y="2017"/>
                            <a:pt x="31777" y="5308"/>
                          </a:cubicBezTo>
                          <a:cubicBezTo>
                            <a:pt x="35281" y="8670"/>
                            <a:pt x="37475" y="13447"/>
                            <a:pt x="37475" y="1872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16" name="Google Shape;316;p17"/>
                  <p:cNvSpPr/>
                  <p:nvPr/>
                </p:nvSpPr>
                <p:spPr>
                  <a:xfrm>
                    <a:off x="8968397" y="2321882"/>
                    <a:ext cx="27174" cy="122120"/>
                  </a:xfrm>
                  <a:custGeom>
                    <a:rect b="b" l="l" r="r" t="t"/>
                    <a:pathLst>
                      <a:path extrusionOk="0" h="122120" w="27174">
                        <a:moveTo>
                          <a:pt x="12740" y="122121"/>
                        </a:moveTo>
                        <a:lnTo>
                          <a:pt x="0" y="122121"/>
                        </a:lnTo>
                        <a:lnTo>
                          <a:pt x="0" y="0"/>
                        </a:lnTo>
                        <a:lnTo>
                          <a:pt x="9201" y="35812"/>
                        </a:lnTo>
                        <a:lnTo>
                          <a:pt x="11855" y="46215"/>
                        </a:lnTo>
                        <a:lnTo>
                          <a:pt x="26717" y="104108"/>
                        </a:lnTo>
                        <a:cubicBezTo>
                          <a:pt x="29053" y="113238"/>
                          <a:pt x="22152" y="122121"/>
                          <a:pt x="12740" y="1221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17"/>
                  <p:cNvSpPr/>
                  <p:nvPr/>
                </p:nvSpPr>
                <p:spPr>
                  <a:xfrm>
                    <a:off x="8712655" y="2363995"/>
                    <a:ext cx="255741" cy="253403"/>
                  </a:xfrm>
                  <a:custGeom>
                    <a:rect b="b" l="l" r="r" t="t"/>
                    <a:pathLst>
                      <a:path extrusionOk="0" h="253403" w="255741">
                        <a:moveTo>
                          <a:pt x="255742" y="231464"/>
                        </a:moveTo>
                        <a:lnTo>
                          <a:pt x="255742" y="246184"/>
                        </a:lnTo>
                        <a:cubicBezTo>
                          <a:pt x="255742" y="250183"/>
                          <a:pt x="252522" y="253404"/>
                          <a:pt x="248523" y="253404"/>
                        </a:cubicBezTo>
                        <a:lnTo>
                          <a:pt x="248276" y="253404"/>
                        </a:lnTo>
                        <a:cubicBezTo>
                          <a:pt x="163629" y="251634"/>
                          <a:pt x="84858" y="209771"/>
                          <a:pt x="34078" y="142005"/>
                        </a:cubicBezTo>
                        <a:lnTo>
                          <a:pt x="0" y="97134"/>
                        </a:lnTo>
                        <a:cubicBezTo>
                          <a:pt x="42111" y="75407"/>
                          <a:pt x="76117" y="42851"/>
                          <a:pt x="93705" y="3111"/>
                        </a:cubicBezTo>
                        <a:cubicBezTo>
                          <a:pt x="109912" y="-463"/>
                          <a:pt x="126013" y="-1206"/>
                          <a:pt x="141442" y="2191"/>
                        </a:cubicBezTo>
                        <a:cubicBezTo>
                          <a:pt x="141442" y="2191"/>
                          <a:pt x="140345" y="32872"/>
                          <a:pt x="127393" y="64048"/>
                        </a:cubicBezTo>
                        <a:cubicBezTo>
                          <a:pt x="98518" y="133654"/>
                          <a:pt x="141371" y="212390"/>
                          <a:pt x="215330" y="226934"/>
                        </a:cubicBezTo>
                        <a:cubicBezTo>
                          <a:pt x="227645" y="229376"/>
                          <a:pt x="241092" y="230933"/>
                          <a:pt x="255742" y="2314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18" name="Google Shape;318;p17"/>
                  <p:cNvGrpSpPr/>
                  <p:nvPr/>
                </p:nvGrpSpPr>
                <p:grpSpPr>
                  <a:xfrm>
                    <a:off x="8608901" y="2049438"/>
                    <a:ext cx="247638" cy="417389"/>
                    <a:chOff x="8608901" y="2049438"/>
                    <a:chExt cx="247638" cy="417389"/>
                  </a:xfrm>
                </p:grpSpPr>
                <p:sp>
                  <p:nvSpPr>
                    <p:cNvPr id="319" name="Google Shape;319;p17"/>
                    <p:cNvSpPr/>
                    <p:nvPr/>
                  </p:nvSpPr>
                  <p:spPr>
                    <a:xfrm>
                      <a:off x="8723732" y="2077252"/>
                      <a:ext cx="19533" cy="215612"/>
                    </a:xfrm>
                    <a:custGeom>
                      <a:rect b="b" l="l" r="r" t="t"/>
                      <a:pathLst>
                        <a:path extrusionOk="0" h="215612" w="19533">
                          <a:moveTo>
                            <a:pt x="19534" y="0"/>
                          </a:moveTo>
                          <a:lnTo>
                            <a:pt x="19534" y="215613"/>
                          </a:lnTo>
                          <a:lnTo>
                            <a:pt x="0" y="2147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0" name="Google Shape;320;p17"/>
                    <p:cNvSpPr/>
                    <p:nvPr/>
                  </p:nvSpPr>
                  <p:spPr>
                    <a:xfrm>
                      <a:off x="8723697" y="2193752"/>
                      <a:ext cx="19569" cy="39521"/>
                    </a:xfrm>
                    <a:custGeom>
                      <a:rect b="b" l="l" r="r" t="t"/>
                      <a:pathLst>
                        <a:path extrusionOk="0" h="39521" w="19569">
                          <a:moveTo>
                            <a:pt x="19569" y="595"/>
                          </a:moveTo>
                          <a:lnTo>
                            <a:pt x="19569" y="39521"/>
                          </a:lnTo>
                          <a:lnTo>
                            <a:pt x="0" y="39521"/>
                          </a:lnTo>
                          <a:lnTo>
                            <a:pt x="0" y="1303"/>
                          </a:lnTo>
                          <a:cubicBezTo>
                            <a:pt x="4777" y="277"/>
                            <a:pt x="11783" y="-643"/>
                            <a:pt x="19569" y="595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21" name="Google Shape;321;p17"/>
                    <p:cNvGrpSpPr/>
                    <p:nvPr/>
                  </p:nvGrpSpPr>
                  <p:grpSpPr>
                    <a:xfrm>
                      <a:off x="8608901" y="2219189"/>
                      <a:ext cx="247638" cy="247638"/>
                      <a:chOff x="8608901" y="2219189"/>
                      <a:chExt cx="247638" cy="247638"/>
                    </a:xfrm>
                  </p:grpSpPr>
                  <p:sp>
                    <p:nvSpPr>
                      <p:cNvPr id="322" name="Google Shape;322;p17"/>
                      <p:cNvSpPr/>
                      <p:nvPr/>
                    </p:nvSpPr>
                    <p:spPr>
                      <a:xfrm>
                        <a:off x="8608901" y="2219189"/>
                        <a:ext cx="247638" cy="247638"/>
                      </a:xfrm>
                      <a:custGeom>
                        <a:rect b="b" l="l" r="r" t="t"/>
                        <a:pathLst>
                          <a:path extrusionOk="0" h="247638" w="247638">
                            <a:moveTo>
                              <a:pt x="247639" y="123819"/>
                            </a:moveTo>
                            <a:cubicBezTo>
                              <a:pt x="247639" y="192203"/>
                              <a:pt x="192203" y="247638"/>
                              <a:pt x="123819" y="247638"/>
                            </a:cubicBezTo>
                            <a:cubicBezTo>
                              <a:pt x="55436" y="247638"/>
                              <a:pt x="0" y="192203"/>
                              <a:pt x="0" y="123819"/>
                            </a:cubicBezTo>
                            <a:cubicBezTo>
                              <a:pt x="0" y="55436"/>
                              <a:pt x="55436" y="0"/>
                              <a:pt x="123819" y="0"/>
                            </a:cubicBezTo>
                            <a:cubicBezTo>
                              <a:pt x="192203" y="0"/>
                              <a:pt x="247639" y="55436"/>
                              <a:pt x="247639" y="123819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3" name="Google Shape;323;p17"/>
                      <p:cNvSpPr/>
                      <p:nvPr/>
                    </p:nvSpPr>
                    <p:spPr>
                      <a:xfrm>
                        <a:off x="8668316" y="2278604"/>
                        <a:ext cx="128808" cy="128808"/>
                      </a:xfrm>
                      <a:custGeom>
                        <a:rect b="b" l="l" r="r" t="t"/>
                        <a:pathLst>
                          <a:path extrusionOk="0" h="128808" w="128808">
                            <a:moveTo>
                              <a:pt x="128809" y="64404"/>
                            </a:moveTo>
                            <a:cubicBezTo>
                              <a:pt x="128809" y="99974"/>
                              <a:pt x="99974" y="128809"/>
                              <a:pt x="64405" y="128809"/>
                            </a:cubicBezTo>
                            <a:cubicBezTo>
                              <a:pt x="28835" y="128809"/>
                              <a:pt x="1" y="99974"/>
                              <a:pt x="1" y="64404"/>
                            </a:cubicBezTo>
                            <a:cubicBezTo>
                              <a:pt x="1" y="28835"/>
                              <a:pt x="28835" y="0"/>
                              <a:pt x="64405" y="0"/>
                            </a:cubicBezTo>
                            <a:cubicBezTo>
                              <a:pt x="99974" y="0"/>
                              <a:pt x="128809" y="28835"/>
                              <a:pt x="128809" y="64404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24" name="Google Shape;324;p17"/>
                    <p:cNvSpPr/>
                    <p:nvPr/>
                  </p:nvSpPr>
                  <p:spPr>
                    <a:xfrm>
                      <a:off x="8712797" y="2049438"/>
                      <a:ext cx="44233" cy="44233"/>
                    </a:xfrm>
                    <a:custGeom>
                      <a:rect b="b" l="l" r="r" t="t"/>
                      <a:pathLst>
                        <a:path extrusionOk="0" h="44233" w="44233">
                          <a:moveTo>
                            <a:pt x="44234" y="22117"/>
                          </a:moveTo>
                          <a:cubicBezTo>
                            <a:pt x="44234" y="34325"/>
                            <a:pt x="34325" y="44234"/>
                            <a:pt x="22117" y="44234"/>
                          </a:cubicBezTo>
                          <a:cubicBezTo>
                            <a:pt x="9909" y="44234"/>
                            <a:pt x="0" y="34325"/>
                            <a:pt x="0" y="22117"/>
                          </a:cubicBezTo>
                          <a:cubicBezTo>
                            <a:pt x="0" y="9908"/>
                            <a:pt x="9909" y="0"/>
                            <a:pt x="22117" y="0"/>
                          </a:cubicBezTo>
                          <a:cubicBezTo>
                            <a:pt x="34325" y="0"/>
                            <a:pt x="44234" y="9908"/>
                            <a:pt x="44234" y="221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25" name="Google Shape;325;p17"/>
              <p:cNvGrpSpPr/>
              <p:nvPr/>
            </p:nvGrpSpPr>
            <p:grpSpPr>
              <a:xfrm>
                <a:off x="8495167" y="2444003"/>
                <a:ext cx="571074" cy="346756"/>
                <a:chOff x="8495167" y="2444003"/>
                <a:chExt cx="571074" cy="346756"/>
              </a:xfrm>
            </p:grpSpPr>
            <p:sp>
              <p:nvSpPr>
                <p:cNvPr id="326" name="Google Shape;326;p17"/>
                <p:cNvSpPr/>
                <p:nvPr/>
              </p:nvSpPr>
              <p:spPr>
                <a:xfrm>
                  <a:off x="8535579" y="2724692"/>
                  <a:ext cx="482112" cy="66067"/>
                </a:xfrm>
                <a:custGeom>
                  <a:rect b="b" l="l" r="r" t="t"/>
                  <a:pathLst>
                    <a:path extrusionOk="0" h="66067" w="482112">
                      <a:moveTo>
                        <a:pt x="0" y="35"/>
                      </a:moveTo>
                      <a:lnTo>
                        <a:pt x="0" y="29796"/>
                      </a:lnTo>
                      <a:cubicBezTo>
                        <a:pt x="0" y="36378"/>
                        <a:pt x="4530" y="42075"/>
                        <a:pt x="10970" y="43526"/>
                      </a:cubicBezTo>
                      <a:cubicBezTo>
                        <a:pt x="39563" y="50002"/>
                        <a:pt x="122333" y="66068"/>
                        <a:pt x="237093" y="66068"/>
                      </a:cubicBezTo>
                      <a:cubicBezTo>
                        <a:pt x="361585" y="66068"/>
                        <a:pt x="444001" y="51241"/>
                        <a:pt x="471744" y="45366"/>
                      </a:cubicBezTo>
                      <a:cubicBezTo>
                        <a:pt x="477795" y="44092"/>
                        <a:pt x="482112" y="38749"/>
                        <a:pt x="482112" y="32556"/>
                      </a:cubicBezTo>
                      <a:lnTo>
                        <a:pt x="4821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7" name="Google Shape;327;p17"/>
                <p:cNvGrpSpPr/>
                <p:nvPr/>
              </p:nvGrpSpPr>
              <p:grpSpPr>
                <a:xfrm>
                  <a:off x="8535579" y="2701231"/>
                  <a:ext cx="482112" cy="46993"/>
                  <a:chOff x="8535579" y="2701231"/>
                  <a:chExt cx="482112" cy="46993"/>
                </a:xfrm>
              </p:grpSpPr>
              <p:sp>
                <p:nvSpPr>
                  <p:cNvPr id="328" name="Google Shape;328;p17"/>
                  <p:cNvSpPr/>
                  <p:nvPr/>
                </p:nvSpPr>
                <p:spPr>
                  <a:xfrm>
                    <a:off x="8535579" y="2701231"/>
                    <a:ext cx="482112" cy="23496"/>
                  </a:xfrm>
                  <a:custGeom>
                    <a:rect b="b" l="l" r="r" t="t"/>
                    <a:pathLst>
                      <a:path extrusionOk="0" h="23496" w="482112">
                        <a:moveTo>
                          <a:pt x="241057" y="0"/>
                        </a:moveTo>
                        <a:cubicBezTo>
                          <a:pt x="107930" y="0"/>
                          <a:pt x="0" y="10510"/>
                          <a:pt x="0" y="23497"/>
                        </a:cubicBezTo>
                        <a:lnTo>
                          <a:pt x="482112" y="23497"/>
                        </a:lnTo>
                        <a:cubicBezTo>
                          <a:pt x="482112" y="10545"/>
                          <a:pt x="374182" y="0"/>
                          <a:pt x="24105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17"/>
                  <p:cNvSpPr/>
                  <p:nvPr/>
                </p:nvSpPr>
                <p:spPr>
                  <a:xfrm>
                    <a:off x="8535579" y="2724727"/>
                    <a:ext cx="482112" cy="23497"/>
                  </a:xfrm>
                  <a:custGeom>
                    <a:rect b="b" l="l" r="r" t="t"/>
                    <a:pathLst>
                      <a:path extrusionOk="0" h="23497" w="482112">
                        <a:moveTo>
                          <a:pt x="241057" y="23497"/>
                        </a:moveTo>
                        <a:cubicBezTo>
                          <a:pt x="374182" y="23497"/>
                          <a:pt x="482112" y="12987"/>
                          <a:pt x="482112" y="0"/>
                        </a:cubicBezTo>
                        <a:lnTo>
                          <a:pt x="0" y="0"/>
                        </a:lnTo>
                        <a:cubicBezTo>
                          <a:pt x="0" y="12987"/>
                          <a:pt x="107895" y="23497"/>
                          <a:pt x="241057" y="234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0" name="Google Shape;330;p17"/>
                <p:cNvGrpSpPr/>
                <p:nvPr/>
              </p:nvGrpSpPr>
              <p:grpSpPr>
                <a:xfrm>
                  <a:off x="8611378" y="2714501"/>
                  <a:ext cx="330514" cy="20488"/>
                  <a:chOff x="8611378" y="2714501"/>
                  <a:chExt cx="330514" cy="20488"/>
                </a:xfrm>
              </p:grpSpPr>
              <p:sp>
                <p:nvSpPr>
                  <p:cNvPr id="331" name="Google Shape;331;p17"/>
                  <p:cNvSpPr/>
                  <p:nvPr/>
                </p:nvSpPr>
                <p:spPr>
                  <a:xfrm>
                    <a:off x="8611378" y="2714501"/>
                    <a:ext cx="330514" cy="15605"/>
                  </a:xfrm>
                  <a:custGeom>
                    <a:rect b="b" l="l" r="r" t="t"/>
                    <a:pathLst>
                      <a:path extrusionOk="0" h="15605" w="330514">
                        <a:moveTo>
                          <a:pt x="310415" y="15146"/>
                        </a:moveTo>
                        <a:cubicBezTo>
                          <a:pt x="323224" y="13695"/>
                          <a:pt x="330514" y="12031"/>
                          <a:pt x="330514" y="10262"/>
                        </a:cubicBezTo>
                        <a:cubicBezTo>
                          <a:pt x="330514" y="4600"/>
                          <a:pt x="256520" y="0"/>
                          <a:pt x="165257" y="0"/>
                        </a:cubicBezTo>
                        <a:cubicBezTo>
                          <a:pt x="73994" y="0"/>
                          <a:pt x="0" y="4600"/>
                          <a:pt x="0" y="10262"/>
                        </a:cubicBezTo>
                        <a:cubicBezTo>
                          <a:pt x="0" y="12208"/>
                          <a:pt x="8882" y="14049"/>
                          <a:pt x="24240" y="15606"/>
                        </a:cubicBezTo>
                        <a:cubicBezTo>
                          <a:pt x="52267" y="12421"/>
                          <a:pt x="106762" y="10262"/>
                          <a:pt x="169397" y="10262"/>
                        </a:cubicBezTo>
                        <a:cubicBezTo>
                          <a:pt x="229060" y="10227"/>
                          <a:pt x="281362" y="12208"/>
                          <a:pt x="310415" y="151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17"/>
                  <p:cNvSpPr/>
                  <p:nvPr/>
                </p:nvSpPr>
                <p:spPr>
                  <a:xfrm>
                    <a:off x="8635618" y="2724763"/>
                    <a:ext cx="286175" cy="10226"/>
                  </a:xfrm>
                  <a:custGeom>
                    <a:rect b="b" l="l" r="r" t="t"/>
                    <a:pathLst>
                      <a:path extrusionOk="0" h="10226" w="286175">
                        <a:moveTo>
                          <a:pt x="286175" y="4883"/>
                        </a:moveTo>
                        <a:cubicBezTo>
                          <a:pt x="257122" y="1946"/>
                          <a:pt x="204820" y="0"/>
                          <a:pt x="145158" y="0"/>
                        </a:cubicBezTo>
                        <a:cubicBezTo>
                          <a:pt x="82523" y="0"/>
                          <a:pt x="28027" y="2159"/>
                          <a:pt x="0" y="5343"/>
                        </a:cubicBezTo>
                        <a:cubicBezTo>
                          <a:pt x="29053" y="8281"/>
                          <a:pt x="81355" y="10227"/>
                          <a:pt x="141018" y="10227"/>
                        </a:cubicBezTo>
                        <a:cubicBezTo>
                          <a:pt x="203652" y="10227"/>
                          <a:pt x="258149" y="8068"/>
                          <a:pt x="286175" y="488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3" name="Google Shape;333;p17"/>
                <p:cNvSpPr/>
                <p:nvPr/>
              </p:nvSpPr>
              <p:spPr>
                <a:xfrm>
                  <a:off x="8495167" y="2444003"/>
                  <a:ext cx="571074" cy="286032"/>
                </a:xfrm>
                <a:custGeom>
                  <a:rect b="b" l="l" r="r" t="t"/>
                  <a:pathLst>
                    <a:path extrusionOk="0" h="286032" w="571074">
                      <a:moveTo>
                        <a:pt x="145901" y="286033"/>
                      </a:moveTo>
                      <a:lnTo>
                        <a:pt x="0" y="0"/>
                      </a:lnTo>
                      <a:lnTo>
                        <a:pt x="571075" y="0"/>
                      </a:lnTo>
                      <a:lnTo>
                        <a:pt x="431863" y="286033"/>
                      </a:lnTo>
                      <a:close/>
                    </a:path>
                  </a:pathLst>
                </a:custGeom>
                <a:solidFill>
                  <a:srgbClr val="B5CACC">
                    <a:alpha val="35000"/>
                  </a:srgb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4" name="Google Shape;334;p17"/>
            <p:cNvGrpSpPr/>
            <p:nvPr/>
          </p:nvGrpSpPr>
          <p:grpSpPr>
            <a:xfrm>
              <a:off x="6853556" y="2325220"/>
              <a:ext cx="519021" cy="740426"/>
              <a:chOff x="8101274" y="1793793"/>
              <a:chExt cx="692028" cy="987235"/>
            </a:xfrm>
          </p:grpSpPr>
          <p:grpSp>
            <p:nvGrpSpPr>
              <p:cNvPr id="335" name="Google Shape;335;p17"/>
              <p:cNvGrpSpPr/>
              <p:nvPr/>
            </p:nvGrpSpPr>
            <p:grpSpPr>
              <a:xfrm>
                <a:off x="8209190" y="2092122"/>
                <a:ext cx="203978" cy="444720"/>
                <a:chOff x="8209190" y="2092122"/>
                <a:chExt cx="203978" cy="444720"/>
              </a:xfrm>
            </p:grpSpPr>
            <p:sp>
              <p:nvSpPr>
                <p:cNvPr id="336" name="Google Shape;336;p17"/>
                <p:cNvSpPr/>
                <p:nvPr/>
              </p:nvSpPr>
              <p:spPr>
                <a:xfrm>
                  <a:off x="8241698" y="2092122"/>
                  <a:ext cx="171470" cy="444720"/>
                </a:xfrm>
                <a:custGeom>
                  <a:rect b="b" l="l" r="r" t="t"/>
                  <a:pathLst>
                    <a:path extrusionOk="0" h="444720" w="171470">
                      <a:moveTo>
                        <a:pt x="47234" y="391302"/>
                      </a:moveTo>
                      <a:lnTo>
                        <a:pt x="665" y="71474"/>
                      </a:lnTo>
                      <a:cubicBezTo>
                        <a:pt x="-4325" y="37361"/>
                        <a:pt x="19314" y="5654"/>
                        <a:pt x="53426" y="665"/>
                      </a:cubicBezTo>
                      <a:lnTo>
                        <a:pt x="53426" y="665"/>
                      </a:lnTo>
                      <a:cubicBezTo>
                        <a:pt x="87540" y="-4325"/>
                        <a:pt x="119247" y="19314"/>
                        <a:pt x="124236" y="53427"/>
                      </a:cubicBezTo>
                      <a:lnTo>
                        <a:pt x="170805" y="373254"/>
                      </a:lnTo>
                      <a:cubicBezTo>
                        <a:pt x="175795" y="407368"/>
                        <a:pt x="152156" y="439074"/>
                        <a:pt x="118043" y="444064"/>
                      </a:cubicBezTo>
                      <a:lnTo>
                        <a:pt x="118043" y="444064"/>
                      </a:lnTo>
                      <a:cubicBezTo>
                        <a:pt x="83930" y="449018"/>
                        <a:pt x="52223" y="425415"/>
                        <a:pt x="47234" y="3913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7"/>
                <p:cNvSpPr/>
                <p:nvPr/>
              </p:nvSpPr>
              <p:spPr>
                <a:xfrm>
                  <a:off x="8209190" y="2129306"/>
                  <a:ext cx="81687" cy="346367"/>
                </a:xfrm>
                <a:custGeom>
                  <a:rect b="b" l="l" r="r" t="t"/>
                  <a:pathLst>
                    <a:path extrusionOk="0" h="346367" w="81687">
                      <a:moveTo>
                        <a:pt x="58332" y="0"/>
                      </a:moveTo>
                      <a:cubicBezTo>
                        <a:pt x="58332" y="0"/>
                        <a:pt x="-87321" y="180863"/>
                        <a:pt x="81688" y="3463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8" name="Google Shape;338;p17"/>
              <p:cNvGrpSpPr/>
              <p:nvPr/>
            </p:nvGrpSpPr>
            <p:grpSpPr>
              <a:xfrm>
                <a:off x="8206821" y="2404887"/>
                <a:ext cx="215512" cy="322613"/>
                <a:chOff x="8206821" y="2404887"/>
                <a:chExt cx="215512" cy="322613"/>
              </a:xfrm>
            </p:grpSpPr>
            <p:sp>
              <p:nvSpPr>
                <p:cNvPr id="339" name="Google Shape;339;p17"/>
                <p:cNvSpPr/>
                <p:nvPr/>
              </p:nvSpPr>
              <p:spPr>
                <a:xfrm>
                  <a:off x="8206821" y="2404887"/>
                  <a:ext cx="215512" cy="322613"/>
                </a:xfrm>
                <a:custGeom>
                  <a:rect b="b" l="l" r="r" t="t"/>
                  <a:pathLst>
                    <a:path extrusionOk="0" h="322613" w="215512">
                      <a:moveTo>
                        <a:pt x="210247" y="97646"/>
                      </a:moveTo>
                      <a:lnTo>
                        <a:pt x="136571" y="278438"/>
                      </a:lnTo>
                      <a:cubicBezTo>
                        <a:pt x="121815" y="314710"/>
                        <a:pt x="80448" y="332120"/>
                        <a:pt x="44176" y="317364"/>
                      </a:cubicBezTo>
                      <a:lnTo>
                        <a:pt x="44176" y="317364"/>
                      </a:lnTo>
                      <a:cubicBezTo>
                        <a:pt x="7904" y="302607"/>
                        <a:pt x="-9506" y="261240"/>
                        <a:pt x="5250" y="224968"/>
                      </a:cubicBezTo>
                      <a:lnTo>
                        <a:pt x="78926" y="44176"/>
                      </a:lnTo>
                      <a:cubicBezTo>
                        <a:pt x="93682" y="7904"/>
                        <a:pt x="135050" y="-9506"/>
                        <a:pt x="171322" y="5250"/>
                      </a:cubicBezTo>
                      <a:lnTo>
                        <a:pt x="171322" y="5250"/>
                      </a:lnTo>
                      <a:cubicBezTo>
                        <a:pt x="207593" y="20007"/>
                        <a:pt x="225039" y="61374"/>
                        <a:pt x="210247" y="9764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0" name="Google Shape;340;p17"/>
                <p:cNvGrpSpPr/>
                <p:nvPr/>
              </p:nvGrpSpPr>
              <p:grpSpPr>
                <a:xfrm>
                  <a:off x="8298636" y="2421292"/>
                  <a:ext cx="106782" cy="106782"/>
                  <a:chOff x="8298636" y="2421292"/>
                  <a:chExt cx="106782" cy="106782"/>
                </a:xfrm>
              </p:grpSpPr>
              <p:sp>
                <p:nvSpPr>
                  <p:cNvPr id="341" name="Google Shape;341;p17"/>
                  <p:cNvSpPr/>
                  <p:nvPr/>
                </p:nvSpPr>
                <p:spPr>
                  <a:xfrm>
                    <a:off x="8298636" y="2421292"/>
                    <a:ext cx="106782" cy="106782"/>
                  </a:xfrm>
                  <a:custGeom>
                    <a:rect b="b" l="l" r="r" t="t"/>
                    <a:pathLst>
                      <a:path extrusionOk="0" h="106782" w="106782">
                        <a:moveTo>
                          <a:pt x="82727" y="98014"/>
                        </a:moveTo>
                        <a:cubicBezTo>
                          <a:pt x="58133" y="114186"/>
                          <a:pt x="24940" y="107356"/>
                          <a:pt x="8768" y="82727"/>
                        </a:cubicBezTo>
                        <a:cubicBezTo>
                          <a:pt x="-7404" y="58133"/>
                          <a:pt x="-574" y="24940"/>
                          <a:pt x="24055" y="8768"/>
                        </a:cubicBezTo>
                        <a:cubicBezTo>
                          <a:pt x="48685" y="-7404"/>
                          <a:pt x="81842" y="-574"/>
                          <a:pt x="98014" y="24055"/>
                        </a:cubicBezTo>
                        <a:cubicBezTo>
                          <a:pt x="114186" y="48649"/>
                          <a:pt x="107356" y="81842"/>
                          <a:pt x="82727" y="9801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17"/>
                  <p:cNvSpPr/>
                  <p:nvPr/>
                </p:nvSpPr>
                <p:spPr>
                  <a:xfrm>
                    <a:off x="8321110" y="2443766"/>
                    <a:ext cx="61834" cy="61834"/>
                  </a:xfrm>
                  <a:custGeom>
                    <a:rect b="b" l="l" r="r" t="t"/>
                    <a:pathLst>
                      <a:path extrusionOk="0" h="61834" w="61834">
                        <a:moveTo>
                          <a:pt x="47903" y="56749"/>
                        </a:moveTo>
                        <a:cubicBezTo>
                          <a:pt x="33642" y="66127"/>
                          <a:pt x="14462" y="62164"/>
                          <a:pt x="5085" y="47903"/>
                        </a:cubicBezTo>
                        <a:cubicBezTo>
                          <a:pt x="-4293" y="33642"/>
                          <a:pt x="-330" y="14462"/>
                          <a:pt x="13931" y="5085"/>
                        </a:cubicBezTo>
                        <a:cubicBezTo>
                          <a:pt x="28192" y="-4293"/>
                          <a:pt x="47372" y="-330"/>
                          <a:pt x="56749" y="13931"/>
                        </a:cubicBezTo>
                        <a:cubicBezTo>
                          <a:pt x="66127" y="28157"/>
                          <a:pt x="62164" y="47372"/>
                          <a:pt x="47903" y="567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43" name="Google Shape;343;p17"/>
                  <p:cNvGrpSpPr/>
                  <p:nvPr/>
                </p:nvGrpSpPr>
                <p:grpSpPr>
                  <a:xfrm>
                    <a:off x="8304981" y="2427637"/>
                    <a:ext cx="94091" cy="94092"/>
                    <a:chOff x="8304981" y="2427637"/>
                    <a:chExt cx="94091" cy="94092"/>
                  </a:xfrm>
                </p:grpSpPr>
                <p:sp>
                  <p:nvSpPr>
                    <p:cNvPr id="344" name="Google Shape;344;p17"/>
                    <p:cNvSpPr/>
                    <p:nvPr/>
                  </p:nvSpPr>
                  <p:spPr>
                    <a:xfrm>
                      <a:off x="8322580" y="2433170"/>
                      <a:ext cx="15103" cy="15119"/>
                    </a:xfrm>
                    <a:custGeom>
                      <a:rect b="b" l="l" r="r" t="t"/>
                      <a:pathLst>
                        <a:path extrusionOk="0" h="15119" w="15103">
                          <a:moveTo>
                            <a:pt x="11717" y="13876"/>
                          </a:moveTo>
                          <a:cubicBezTo>
                            <a:pt x="8250" y="16176"/>
                            <a:pt x="3543" y="15185"/>
                            <a:pt x="1243" y="11718"/>
                          </a:cubicBezTo>
                          <a:cubicBezTo>
                            <a:pt x="-1057" y="8250"/>
                            <a:pt x="-67" y="3543"/>
                            <a:pt x="3402" y="1243"/>
                          </a:cubicBezTo>
                          <a:cubicBezTo>
                            <a:pt x="6869" y="-1057"/>
                            <a:pt x="11576" y="-66"/>
                            <a:pt x="13876" y="3402"/>
                          </a:cubicBezTo>
                          <a:cubicBezTo>
                            <a:pt x="16141" y="6870"/>
                            <a:pt x="15185" y="11576"/>
                            <a:pt x="11717" y="13876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5" name="Google Shape;345;p17"/>
                    <p:cNvSpPr/>
                    <p:nvPr/>
                  </p:nvSpPr>
                  <p:spPr>
                    <a:xfrm>
                      <a:off x="8353001" y="2427637"/>
                      <a:ext cx="15108" cy="15108"/>
                    </a:xfrm>
                    <a:custGeom>
                      <a:rect b="b" l="l" r="r" t="t"/>
                      <a:pathLst>
                        <a:path extrusionOk="0" h="15108" w="15108">
                          <a:moveTo>
                            <a:pt x="6033" y="14950"/>
                          </a:moveTo>
                          <a:cubicBezTo>
                            <a:pt x="1963" y="14101"/>
                            <a:pt x="-691" y="10102"/>
                            <a:pt x="158" y="6032"/>
                          </a:cubicBezTo>
                          <a:cubicBezTo>
                            <a:pt x="1008" y="1963"/>
                            <a:pt x="5006" y="-691"/>
                            <a:pt x="9076" y="158"/>
                          </a:cubicBezTo>
                          <a:cubicBezTo>
                            <a:pt x="13146" y="1008"/>
                            <a:pt x="15800" y="5006"/>
                            <a:pt x="14950" y="9076"/>
                          </a:cubicBezTo>
                          <a:cubicBezTo>
                            <a:pt x="14101" y="13145"/>
                            <a:pt x="10102" y="15799"/>
                            <a:pt x="6033" y="1495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6" name="Google Shape;346;p17"/>
                    <p:cNvSpPr/>
                    <p:nvPr/>
                  </p:nvSpPr>
                  <p:spPr>
                    <a:xfrm>
                      <a:off x="8378421" y="2445237"/>
                      <a:ext cx="15119" cy="15119"/>
                    </a:xfrm>
                    <a:custGeom>
                      <a:rect b="b" l="l" r="r" t="t"/>
                      <a:pathLst>
                        <a:path extrusionOk="0" h="15119" w="15119">
                          <a:moveTo>
                            <a:pt x="1243" y="11717"/>
                          </a:moveTo>
                          <a:cubicBezTo>
                            <a:pt x="-1057" y="8250"/>
                            <a:pt x="-66" y="3543"/>
                            <a:pt x="3402" y="1243"/>
                          </a:cubicBezTo>
                          <a:cubicBezTo>
                            <a:pt x="6870" y="-1057"/>
                            <a:pt x="11576" y="-66"/>
                            <a:pt x="13876" y="3402"/>
                          </a:cubicBezTo>
                          <a:cubicBezTo>
                            <a:pt x="16177" y="6869"/>
                            <a:pt x="15186" y="11576"/>
                            <a:pt x="11718" y="13876"/>
                          </a:cubicBezTo>
                          <a:cubicBezTo>
                            <a:pt x="8250" y="16176"/>
                            <a:pt x="3543" y="15185"/>
                            <a:pt x="1243" y="11717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7" name="Google Shape;347;p17"/>
                    <p:cNvSpPr/>
                    <p:nvPr/>
                  </p:nvSpPr>
                  <p:spPr>
                    <a:xfrm>
                      <a:off x="8383964" y="2475657"/>
                      <a:ext cx="15108" cy="15108"/>
                    </a:xfrm>
                    <a:custGeom>
                      <a:rect b="b" l="l" r="r" t="t"/>
                      <a:pathLst>
                        <a:path extrusionOk="0" h="15108" w="15108">
                          <a:moveTo>
                            <a:pt x="158" y="6032"/>
                          </a:moveTo>
                          <a:cubicBezTo>
                            <a:pt x="1008" y="1963"/>
                            <a:pt x="5006" y="-691"/>
                            <a:pt x="9076" y="158"/>
                          </a:cubicBezTo>
                          <a:cubicBezTo>
                            <a:pt x="13146" y="1008"/>
                            <a:pt x="15800" y="5006"/>
                            <a:pt x="14950" y="9076"/>
                          </a:cubicBezTo>
                          <a:cubicBezTo>
                            <a:pt x="14101" y="13145"/>
                            <a:pt x="10102" y="15799"/>
                            <a:pt x="6033" y="14950"/>
                          </a:cubicBezTo>
                          <a:cubicBezTo>
                            <a:pt x="1963" y="14136"/>
                            <a:pt x="-691" y="10102"/>
                            <a:pt x="158" y="6032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8" name="Google Shape;348;p17"/>
                    <p:cNvSpPr/>
                    <p:nvPr/>
                  </p:nvSpPr>
                  <p:spPr>
                    <a:xfrm>
                      <a:off x="8366370" y="2501113"/>
                      <a:ext cx="15103" cy="15119"/>
                    </a:xfrm>
                    <a:custGeom>
                      <a:rect b="b" l="l" r="r" t="t"/>
                      <a:pathLst>
                        <a:path extrusionOk="0" h="15119" w="15103">
                          <a:moveTo>
                            <a:pt x="3386" y="1243"/>
                          </a:moveTo>
                          <a:cubicBezTo>
                            <a:pt x="6854" y="-1057"/>
                            <a:pt x="11560" y="-66"/>
                            <a:pt x="13860" y="3402"/>
                          </a:cubicBezTo>
                          <a:cubicBezTo>
                            <a:pt x="16161" y="6869"/>
                            <a:pt x="15170" y="11576"/>
                            <a:pt x="11702" y="13876"/>
                          </a:cubicBezTo>
                          <a:cubicBezTo>
                            <a:pt x="8234" y="16176"/>
                            <a:pt x="3527" y="15185"/>
                            <a:pt x="1227" y="11717"/>
                          </a:cubicBezTo>
                          <a:cubicBezTo>
                            <a:pt x="-1037" y="8214"/>
                            <a:pt x="-82" y="3508"/>
                            <a:pt x="3386" y="1243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9" name="Google Shape;349;p17"/>
                    <p:cNvSpPr/>
                    <p:nvPr/>
                  </p:nvSpPr>
                  <p:spPr>
                    <a:xfrm>
                      <a:off x="8335944" y="2506621"/>
                      <a:ext cx="15108" cy="15108"/>
                    </a:xfrm>
                    <a:custGeom>
                      <a:rect b="b" l="l" r="r" t="t"/>
                      <a:pathLst>
                        <a:path extrusionOk="0" h="15108" w="15108">
                          <a:moveTo>
                            <a:pt x="9076" y="158"/>
                          </a:moveTo>
                          <a:cubicBezTo>
                            <a:pt x="13145" y="1008"/>
                            <a:pt x="15799" y="5006"/>
                            <a:pt x="14950" y="9076"/>
                          </a:cubicBezTo>
                          <a:cubicBezTo>
                            <a:pt x="14101" y="13145"/>
                            <a:pt x="10102" y="15799"/>
                            <a:pt x="6032" y="14950"/>
                          </a:cubicBezTo>
                          <a:cubicBezTo>
                            <a:pt x="1963" y="14101"/>
                            <a:pt x="-691" y="10102"/>
                            <a:pt x="158" y="6032"/>
                          </a:cubicBezTo>
                          <a:cubicBezTo>
                            <a:pt x="972" y="1963"/>
                            <a:pt x="5006" y="-691"/>
                            <a:pt x="9076" y="158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" name="Google Shape;350;p17"/>
                    <p:cNvSpPr/>
                    <p:nvPr/>
                  </p:nvSpPr>
                  <p:spPr>
                    <a:xfrm>
                      <a:off x="8310513" y="2489026"/>
                      <a:ext cx="15118" cy="15103"/>
                    </a:xfrm>
                    <a:custGeom>
                      <a:rect b="b" l="l" r="r" t="t"/>
                      <a:pathLst>
                        <a:path extrusionOk="0" h="15103" w="15118">
                          <a:moveTo>
                            <a:pt x="13876" y="3386"/>
                          </a:moveTo>
                          <a:cubicBezTo>
                            <a:pt x="16176" y="6854"/>
                            <a:pt x="15185" y="11560"/>
                            <a:pt x="11717" y="13860"/>
                          </a:cubicBezTo>
                          <a:cubicBezTo>
                            <a:pt x="8250" y="16161"/>
                            <a:pt x="3543" y="15170"/>
                            <a:pt x="1243" y="11702"/>
                          </a:cubicBezTo>
                          <a:cubicBezTo>
                            <a:pt x="-1057" y="8234"/>
                            <a:pt x="-66" y="3527"/>
                            <a:pt x="3402" y="1227"/>
                          </a:cubicBezTo>
                          <a:cubicBezTo>
                            <a:pt x="6869" y="-1037"/>
                            <a:pt x="11576" y="-82"/>
                            <a:pt x="13876" y="3386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1" name="Google Shape;351;p17"/>
                    <p:cNvSpPr/>
                    <p:nvPr/>
                  </p:nvSpPr>
                  <p:spPr>
                    <a:xfrm>
                      <a:off x="8304981" y="2458601"/>
                      <a:ext cx="15108" cy="15108"/>
                    </a:xfrm>
                    <a:custGeom>
                      <a:rect b="b" l="l" r="r" t="t"/>
                      <a:pathLst>
                        <a:path extrusionOk="0" h="15108" w="15108">
                          <a:moveTo>
                            <a:pt x="14950" y="9076"/>
                          </a:moveTo>
                          <a:cubicBezTo>
                            <a:pt x="14101" y="13145"/>
                            <a:pt x="10102" y="15799"/>
                            <a:pt x="6032" y="14950"/>
                          </a:cubicBezTo>
                          <a:cubicBezTo>
                            <a:pt x="1963" y="14101"/>
                            <a:pt x="-691" y="10102"/>
                            <a:pt x="158" y="6032"/>
                          </a:cubicBezTo>
                          <a:cubicBezTo>
                            <a:pt x="1008" y="1963"/>
                            <a:pt x="5006" y="-691"/>
                            <a:pt x="9076" y="158"/>
                          </a:cubicBezTo>
                          <a:cubicBezTo>
                            <a:pt x="13145" y="1008"/>
                            <a:pt x="15799" y="5006"/>
                            <a:pt x="14950" y="9076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52" name="Google Shape;352;p17"/>
              <p:cNvGrpSpPr/>
              <p:nvPr/>
            </p:nvGrpSpPr>
            <p:grpSpPr>
              <a:xfrm>
                <a:off x="8242844" y="1822076"/>
                <a:ext cx="339198" cy="382794"/>
                <a:chOff x="8242844" y="1822076"/>
                <a:chExt cx="339198" cy="382794"/>
              </a:xfrm>
            </p:grpSpPr>
            <p:sp>
              <p:nvSpPr>
                <p:cNvPr id="353" name="Google Shape;353;p17"/>
                <p:cNvSpPr/>
                <p:nvPr/>
              </p:nvSpPr>
              <p:spPr>
                <a:xfrm rot="-2827716">
                  <a:off x="8435691" y="1918471"/>
                  <a:ext cx="126549" cy="38198"/>
                </a:xfrm>
                <a:custGeom>
                  <a:rect b="b" l="l" r="r" t="t"/>
                  <a:pathLst>
                    <a:path extrusionOk="0" h="38218" w="126615">
                      <a:moveTo>
                        <a:pt x="0" y="0"/>
                      </a:moveTo>
                      <a:lnTo>
                        <a:pt x="126615" y="0"/>
                      </a:lnTo>
                      <a:lnTo>
                        <a:pt x="126615" y="38218"/>
                      </a:lnTo>
                      <a:lnTo>
                        <a:pt x="0" y="382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7"/>
                <p:cNvSpPr/>
                <p:nvPr/>
              </p:nvSpPr>
              <p:spPr>
                <a:xfrm>
                  <a:off x="8521106" y="1850032"/>
                  <a:ext cx="60936" cy="60582"/>
                </a:xfrm>
                <a:custGeom>
                  <a:rect b="b" l="l" r="r" t="t"/>
                  <a:pathLst>
                    <a:path extrusionOk="0" h="60582" w="60936">
                      <a:moveTo>
                        <a:pt x="60936" y="32308"/>
                      </a:moveTo>
                      <a:lnTo>
                        <a:pt x="34749" y="60583"/>
                      </a:lnTo>
                      <a:lnTo>
                        <a:pt x="0" y="28274"/>
                      </a:lnTo>
                      <a:lnTo>
                        <a:pt x="261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7"/>
                <p:cNvSpPr/>
                <p:nvPr/>
              </p:nvSpPr>
              <p:spPr>
                <a:xfrm>
                  <a:off x="8296752" y="1822076"/>
                  <a:ext cx="255140" cy="259492"/>
                </a:xfrm>
                <a:custGeom>
                  <a:rect b="b" l="l" r="r" t="t"/>
                  <a:pathLst>
                    <a:path extrusionOk="0" h="259492" w="255140">
                      <a:moveTo>
                        <a:pt x="0" y="259493"/>
                      </a:moveTo>
                      <a:cubicBezTo>
                        <a:pt x="0" y="259493"/>
                        <a:pt x="30751" y="54602"/>
                        <a:pt x="25514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7"/>
                <p:cNvSpPr/>
                <p:nvPr/>
              </p:nvSpPr>
              <p:spPr>
                <a:xfrm rot="-2827716">
                  <a:off x="8313225" y="2006312"/>
                  <a:ext cx="189258" cy="57120"/>
                </a:xfrm>
                <a:custGeom>
                  <a:rect b="b" l="l" r="r" t="t"/>
                  <a:pathLst>
                    <a:path extrusionOk="0" h="57150" w="189357">
                      <a:moveTo>
                        <a:pt x="0" y="0"/>
                      </a:moveTo>
                      <a:lnTo>
                        <a:pt x="189357" y="0"/>
                      </a:lnTo>
                      <a:lnTo>
                        <a:pt x="189357" y="57151"/>
                      </a:lnTo>
                      <a:lnTo>
                        <a:pt x="0" y="5715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7"/>
                <p:cNvSpPr/>
                <p:nvPr/>
              </p:nvSpPr>
              <p:spPr>
                <a:xfrm rot="-2827716">
                  <a:off x="8463828" y="1935535"/>
                  <a:ext cx="11353" cy="65892"/>
                </a:xfrm>
                <a:custGeom>
                  <a:rect b="b" l="l" r="r" t="t"/>
                  <a:pathLst>
                    <a:path extrusionOk="0" h="65926" w="11359">
                      <a:moveTo>
                        <a:pt x="0" y="0"/>
                      </a:moveTo>
                      <a:lnTo>
                        <a:pt x="11359" y="0"/>
                      </a:lnTo>
                      <a:lnTo>
                        <a:pt x="11359" y="65926"/>
                      </a:lnTo>
                      <a:lnTo>
                        <a:pt x="0" y="6592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7"/>
                <p:cNvSpPr/>
                <p:nvPr/>
              </p:nvSpPr>
              <p:spPr>
                <a:xfrm>
                  <a:off x="8242844" y="1988665"/>
                  <a:ext cx="210570" cy="216205"/>
                </a:xfrm>
                <a:custGeom>
                  <a:rect b="b" l="l" r="r" t="t"/>
                  <a:pathLst>
                    <a:path extrusionOk="0" h="216205" w="210570">
                      <a:moveTo>
                        <a:pt x="193969" y="104794"/>
                      </a:moveTo>
                      <a:lnTo>
                        <a:pt x="108262" y="196163"/>
                      </a:lnTo>
                      <a:cubicBezTo>
                        <a:pt x="84836" y="221465"/>
                        <a:pt x="45344" y="223022"/>
                        <a:pt x="20042" y="199631"/>
                      </a:cubicBezTo>
                      <a:lnTo>
                        <a:pt x="20042" y="199631"/>
                      </a:lnTo>
                      <a:cubicBezTo>
                        <a:pt x="-5260" y="176205"/>
                        <a:pt x="-6816" y="136713"/>
                        <a:pt x="16574" y="111412"/>
                      </a:cubicBezTo>
                      <a:lnTo>
                        <a:pt x="102282" y="20042"/>
                      </a:lnTo>
                      <a:cubicBezTo>
                        <a:pt x="125708" y="-5259"/>
                        <a:pt x="165200" y="-6816"/>
                        <a:pt x="190502" y="16574"/>
                      </a:cubicBezTo>
                      <a:lnTo>
                        <a:pt x="190502" y="16574"/>
                      </a:lnTo>
                      <a:cubicBezTo>
                        <a:pt x="215839" y="39965"/>
                        <a:pt x="217396" y="79492"/>
                        <a:pt x="193969" y="1047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9" name="Google Shape;359;p17"/>
                <p:cNvGrpSpPr/>
                <p:nvPr/>
              </p:nvGrpSpPr>
              <p:grpSpPr>
                <a:xfrm>
                  <a:off x="8279641" y="2117538"/>
                  <a:ext cx="53225" cy="53225"/>
                  <a:chOff x="8279641" y="2117538"/>
                  <a:chExt cx="53225" cy="53225"/>
                </a:xfrm>
              </p:grpSpPr>
              <p:sp>
                <p:nvSpPr>
                  <p:cNvPr id="360" name="Google Shape;360;p17"/>
                  <p:cNvSpPr/>
                  <p:nvPr/>
                </p:nvSpPr>
                <p:spPr>
                  <a:xfrm>
                    <a:off x="8279641" y="2117538"/>
                    <a:ext cx="53225" cy="53225"/>
                  </a:xfrm>
                  <a:custGeom>
                    <a:rect b="b" l="l" r="r" t="t"/>
                    <a:pathLst>
                      <a:path extrusionOk="0" h="53225" w="53225">
                        <a:moveTo>
                          <a:pt x="30629" y="52923"/>
                        </a:moveTo>
                        <a:cubicBezTo>
                          <a:pt x="16120" y="55117"/>
                          <a:pt x="2532" y="45138"/>
                          <a:pt x="302" y="30629"/>
                        </a:cubicBezTo>
                        <a:cubicBezTo>
                          <a:pt x="-1892" y="16121"/>
                          <a:pt x="8087" y="2532"/>
                          <a:pt x="22596" y="302"/>
                        </a:cubicBezTo>
                        <a:cubicBezTo>
                          <a:pt x="37105" y="-1892"/>
                          <a:pt x="50693" y="8088"/>
                          <a:pt x="52923" y="22596"/>
                        </a:cubicBezTo>
                        <a:cubicBezTo>
                          <a:pt x="55117" y="37105"/>
                          <a:pt x="45137" y="50729"/>
                          <a:pt x="30629" y="529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17"/>
                  <p:cNvSpPr/>
                  <p:nvPr/>
                </p:nvSpPr>
                <p:spPr>
                  <a:xfrm>
                    <a:off x="8290844" y="2128741"/>
                    <a:ext cx="30818" cy="30818"/>
                  </a:xfrm>
                  <a:custGeom>
                    <a:rect b="b" l="l" r="r" t="t"/>
                    <a:pathLst>
                      <a:path extrusionOk="0" h="30818" w="30818">
                        <a:moveTo>
                          <a:pt x="17727" y="30644"/>
                        </a:moveTo>
                        <a:cubicBezTo>
                          <a:pt x="9341" y="31918"/>
                          <a:pt x="1449" y="26114"/>
                          <a:pt x="175" y="17727"/>
                        </a:cubicBezTo>
                        <a:cubicBezTo>
                          <a:pt x="-1098" y="9341"/>
                          <a:pt x="4705" y="1449"/>
                          <a:pt x="13091" y="175"/>
                        </a:cubicBezTo>
                        <a:cubicBezTo>
                          <a:pt x="21478" y="-1098"/>
                          <a:pt x="29370" y="4705"/>
                          <a:pt x="30644" y="13092"/>
                        </a:cubicBezTo>
                        <a:cubicBezTo>
                          <a:pt x="31917" y="21478"/>
                          <a:pt x="26114" y="29370"/>
                          <a:pt x="17727" y="3064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2" name="Google Shape;362;p17"/>
                  <p:cNvGrpSpPr/>
                  <p:nvPr/>
                </p:nvGrpSpPr>
                <p:grpSpPr>
                  <a:xfrm>
                    <a:off x="8282588" y="2120485"/>
                    <a:ext cx="47366" cy="47366"/>
                    <a:chOff x="8282588" y="2120485"/>
                    <a:chExt cx="47366" cy="47366"/>
                  </a:xfrm>
                </p:grpSpPr>
                <p:sp>
                  <p:nvSpPr>
                    <p:cNvPr id="363" name="Google Shape;363;p17"/>
                    <p:cNvSpPr/>
                    <p:nvPr/>
                  </p:nvSpPr>
                  <p:spPr>
                    <a:xfrm>
                      <a:off x="8299645" y="2120485"/>
                      <a:ext cx="7520" cy="7520"/>
                    </a:xfrm>
                    <a:custGeom>
                      <a:rect b="b" l="l" r="r" t="t"/>
                      <a:pathLst>
                        <a:path extrusionOk="0" h="7520" w="7520">
                          <a:moveTo>
                            <a:pt x="4326" y="7476"/>
                          </a:moveTo>
                          <a:cubicBezTo>
                            <a:pt x="2274" y="7794"/>
                            <a:pt x="363" y="6379"/>
                            <a:pt x="45" y="4327"/>
                          </a:cubicBezTo>
                          <a:cubicBezTo>
                            <a:pt x="-274" y="2274"/>
                            <a:pt x="1142" y="363"/>
                            <a:pt x="3194" y="45"/>
                          </a:cubicBezTo>
                          <a:cubicBezTo>
                            <a:pt x="5247" y="-274"/>
                            <a:pt x="7158" y="1142"/>
                            <a:pt x="7476" y="3194"/>
                          </a:cubicBezTo>
                          <a:cubicBezTo>
                            <a:pt x="7795" y="5211"/>
                            <a:pt x="6379" y="7158"/>
                            <a:pt x="4326" y="7476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" name="Google Shape;364;p17"/>
                    <p:cNvSpPr/>
                    <p:nvPr/>
                  </p:nvSpPr>
                  <p:spPr>
                    <a:xfrm>
                      <a:off x="8314583" y="2124276"/>
                      <a:ext cx="7510" cy="7536"/>
                    </a:xfrm>
                    <a:custGeom>
                      <a:rect b="b" l="l" r="r" t="t"/>
                      <a:pathLst>
                        <a:path extrusionOk="0" h="7536" w="7510">
                          <a:moveTo>
                            <a:pt x="1526" y="6799"/>
                          </a:moveTo>
                          <a:cubicBezTo>
                            <a:pt x="-137" y="5560"/>
                            <a:pt x="-491" y="3189"/>
                            <a:pt x="712" y="1526"/>
                          </a:cubicBezTo>
                          <a:cubicBezTo>
                            <a:pt x="1951" y="-137"/>
                            <a:pt x="4322" y="-491"/>
                            <a:pt x="5985" y="712"/>
                          </a:cubicBezTo>
                          <a:cubicBezTo>
                            <a:pt x="7648" y="1951"/>
                            <a:pt x="8002" y="4322"/>
                            <a:pt x="6799" y="5985"/>
                          </a:cubicBezTo>
                          <a:cubicBezTo>
                            <a:pt x="5560" y="7683"/>
                            <a:pt x="3189" y="8037"/>
                            <a:pt x="1526" y="6799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5" name="Google Shape;365;p17"/>
                    <p:cNvSpPr/>
                    <p:nvPr/>
                  </p:nvSpPr>
                  <p:spPr>
                    <a:xfrm>
                      <a:off x="8322434" y="2137542"/>
                      <a:ext cx="7520" cy="7520"/>
                    </a:xfrm>
                    <a:custGeom>
                      <a:rect b="b" l="l" r="r" t="t"/>
                      <a:pathLst>
                        <a:path extrusionOk="0" h="7520" w="7520">
                          <a:moveTo>
                            <a:pt x="45" y="4327"/>
                          </a:moveTo>
                          <a:cubicBezTo>
                            <a:pt x="-274" y="2274"/>
                            <a:pt x="1142" y="363"/>
                            <a:pt x="3194" y="45"/>
                          </a:cubicBezTo>
                          <a:cubicBezTo>
                            <a:pt x="5247" y="-274"/>
                            <a:pt x="7157" y="1142"/>
                            <a:pt x="7476" y="3194"/>
                          </a:cubicBezTo>
                          <a:cubicBezTo>
                            <a:pt x="7794" y="5247"/>
                            <a:pt x="6379" y="7158"/>
                            <a:pt x="4327" y="7476"/>
                          </a:cubicBezTo>
                          <a:cubicBezTo>
                            <a:pt x="2274" y="7795"/>
                            <a:pt x="363" y="6379"/>
                            <a:pt x="45" y="4327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6" name="Google Shape;366;p17"/>
                    <p:cNvSpPr/>
                    <p:nvPr/>
                  </p:nvSpPr>
                  <p:spPr>
                    <a:xfrm>
                      <a:off x="8318602" y="2152480"/>
                      <a:ext cx="7526" cy="7511"/>
                    </a:xfrm>
                    <a:custGeom>
                      <a:rect b="b" l="l" r="r" t="t"/>
                      <a:pathLst>
                        <a:path extrusionOk="0" h="7511" w="7526">
                          <a:moveTo>
                            <a:pt x="728" y="1526"/>
                          </a:moveTo>
                          <a:cubicBezTo>
                            <a:pt x="1966" y="-137"/>
                            <a:pt x="4337" y="-491"/>
                            <a:pt x="6000" y="712"/>
                          </a:cubicBezTo>
                          <a:cubicBezTo>
                            <a:pt x="7663" y="1951"/>
                            <a:pt x="8017" y="4322"/>
                            <a:pt x="6814" y="5985"/>
                          </a:cubicBezTo>
                          <a:cubicBezTo>
                            <a:pt x="5576" y="7648"/>
                            <a:pt x="3205" y="8002"/>
                            <a:pt x="1542" y="6799"/>
                          </a:cubicBezTo>
                          <a:cubicBezTo>
                            <a:pt x="-122" y="5560"/>
                            <a:pt x="-511" y="3189"/>
                            <a:pt x="728" y="1526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7" name="Google Shape;367;p17"/>
                    <p:cNvSpPr/>
                    <p:nvPr/>
                  </p:nvSpPr>
                  <p:spPr>
                    <a:xfrm>
                      <a:off x="8305342" y="2160331"/>
                      <a:ext cx="7520" cy="7520"/>
                    </a:xfrm>
                    <a:custGeom>
                      <a:rect b="b" l="l" r="r" t="t"/>
                      <a:pathLst>
                        <a:path extrusionOk="0" h="7520" w="7520">
                          <a:moveTo>
                            <a:pt x="3194" y="45"/>
                          </a:moveTo>
                          <a:cubicBezTo>
                            <a:pt x="5247" y="-274"/>
                            <a:pt x="7158" y="1142"/>
                            <a:pt x="7476" y="3194"/>
                          </a:cubicBezTo>
                          <a:cubicBezTo>
                            <a:pt x="7795" y="5247"/>
                            <a:pt x="6379" y="7158"/>
                            <a:pt x="4327" y="7476"/>
                          </a:cubicBezTo>
                          <a:cubicBezTo>
                            <a:pt x="2274" y="7795"/>
                            <a:pt x="363" y="6379"/>
                            <a:pt x="45" y="4327"/>
                          </a:cubicBezTo>
                          <a:cubicBezTo>
                            <a:pt x="-274" y="2274"/>
                            <a:pt x="1142" y="363"/>
                            <a:pt x="3194" y="45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8" name="Google Shape;368;p17"/>
                    <p:cNvSpPr/>
                    <p:nvPr/>
                  </p:nvSpPr>
                  <p:spPr>
                    <a:xfrm>
                      <a:off x="8290413" y="2156499"/>
                      <a:ext cx="7511" cy="7526"/>
                    </a:xfrm>
                    <a:custGeom>
                      <a:rect b="b" l="l" r="r" t="t"/>
                      <a:pathLst>
                        <a:path extrusionOk="0" h="7526" w="7511">
                          <a:moveTo>
                            <a:pt x="5985" y="728"/>
                          </a:moveTo>
                          <a:cubicBezTo>
                            <a:pt x="7648" y="1966"/>
                            <a:pt x="8002" y="4337"/>
                            <a:pt x="6799" y="6000"/>
                          </a:cubicBezTo>
                          <a:cubicBezTo>
                            <a:pt x="5560" y="7663"/>
                            <a:pt x="3190" y="8017"/>
                            <a:pt x="1526" y="6814"/>
                          </a:cubicBezTo>
                          <a:cubicBezTo>
                            <a:pt x="-137" y="5576"/>
                            <a:pt x="-491" y="3205"/>
                            <a:pt x="712" y="1542"/>
                          </a:cubicBezTo>
                          <a:cubicBezTo>
                            <a:pt x="1951" y="-122"/>
                            <a:pt x="4322" y="-511"/>
                            <a:pt x="5985" y="728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9" name="Google Shape;369;p17"/>
                    <p:cNvSpPr/>
                    <p:nvPr/>
                  </p:nvSpPr>
                  <p:spPr>
                    <a:xfrm>
                      <a:off x="8282588" y="2143239"/>
                      <a:ext cx="7520" cy="7520"/>
                    </a:xfrm>
                    <a:custGeom>
                      <a:rect b="b" l="l" r="r" t="t"/>
                      <a:pathLst>
                        <a:path extrusionOk="0" h="7520" w="7520">
                          <a:moveTo>
                            <a:pt x="7476" y="3194"/>
                          </a:moveTo>
                          <a:cubicBezTo>
                            <a:pt x="7794" y="5247"/>
                            <a:pt x="6379" y="7158"/>
                            <a:pt x="4327" y="7476"/>
                          </a:cubicBezTo>
                          <a:cubicBezTo>
                            <a:pt x="2274" y="7794"/>
                            <a:pt x="363" y="6379"/>
                            <a:pt x="45" y="4327"/>
                          </a:cubicBezTo>
                          <a:cubicBezTo>
                            <a:pt x="-274" y="2274"/>
                            <a:pt x="1142" y="363"/>
                            <a:pt x="3194" y="45"/>
                          </a:cubicBezTo>
                          <a:cubicBezTo>
                            <a:pt x="5211" y="-274"/>
                            <a:pt x="7158" y="1142"/>
                            <a:pt x="7476" y="319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0" name="Google Shape;370;p17"/>
                    <p:cNvSpPr/>
                    <p:nvPr/>
                  </p:nvSpPr>
                  <p:spPr>
                    <a:xfrm>
                      <a:off x="8286379" y="2128311"/>
                      <a:ext cx="7536" cy="7511"/>
                    </a:xfrm>
                    <a:custGeom>
                      <a:rect b="b" l="l" r="r" t="t"/>
                      <a:pathLst>
                        <a:path extrusionOk="0" h="7511" w="7536">
                          <a:moveTo>
                            <a:pt x="6799" y="5985"/>
                          </a:moveTo>
                          <a:cubicBezTo>
                            <a:pt x="5561" y="7648"/>
                            <a:pt x="3189" y="8002"/>
                            <a:pt x="1526" y="6799"/>
                          </a:cubicBezTo>
                          <a:cubicBezTo>
                            <a:pt x="-137" y="5560"/>
                            <a:pt x="-491" y="3189"/>
                            <a:pt x="713" y="1526"/>
                          </a:cubicBezTo>
                          <a:cubicBezTo>
                            <a:pt x="1951" y="-137"/>
                            <a:pt x="4322" y="-491"/>
                            <a:pt x="5985" y="712"/>
                          </a:cubicBezTo>
                          <a:cubicBezTo>
                            <a:pt x="7684" y="1951"/>
                            <a:pt x="8037" y="4322"/>
                            <a:pt x="6799" y="5985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71" name="Google Shape;371;p17"/>
                <p:cNvSpPr/>
                <p:nvPr/>
              </p:nvSpPr>
              <p:spPr>
                <a:xfrm rot="-2827716">
                  <a:off x="8534545" y="1859644"/>
                  <a:ext cx="11353" cy="65892"/>
                </a:xfrm>
                <a:custGeom>
                  <a:rect b="b" l="l" r="r" t="t"/>
                  <a:pathLst>
                    <a:path extrusionOk="0" h="65926" w="11359">
                      <a:moveTo>
                        <a:pt x="0" y="0"/>
                      </a:moveTo>
                      <a:lnTo>
                        <a:pt x="11359" y="0"/>
                      </a:lnTo>
                      <a:lnTo>
                        <a:pt x="11359" y="65927"/>
                      </a:lnTo>
                      <a:lnTo>
                        <a:pt x="0" y="6592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2" name="Google Shape;372;p17"/>
              <p:cNvGrpSpPr/>
              <p:nvPr/>
            </p:nvGrpSpPr>
            <p:grpSpPr>
              <a:xfrm>
                <a:off x="8101274" y="2615842"/>
                <a:ext cx="336105" cy="165186"/>
                <a:chOff x="8101274" y="2615842"/>
                <a:chExt cx="336105" cy="165186"/>
              </a:xfrm>
            </p:grpSpPr>
            <p:sp>
              <p:nvSpPr>
                <p:cNvPr id="373" name="Google Shape;373;p17"/>
                <p:cNvSpPr/>
                <p:nvPr/>
              </p:nvSpPr>
              <p:spPr>
                <a:xfrm>
                  <a:off x="8174455" y="2615842"/>
                  <a:ext cx="89635" cy="113769"/>
                </a:xfrm>
                <a:custGeom>
                  <a:rect b="b" l="l" r="r" t="t"/>
                  <a:pathLst>
                    <a:path extrusionOk="0" h="113769" w="89635">
                      <a:moveTo>
                        <a:pt x="89636" y="113769"/>
                      </a:moveTo>
                      <a:lnTo>
                        <a:pt x="0" y="113769"/>
                      </a:lnTo>
                      <a:lnTo>
                        <a:pt x="0" y="44800"/>
                      </a:lnTo>
                      <a:cubicBezTo>
                        <a:pt x="0" y="20064"/>
                        <a:pt x="20065" y="0"/>
                        <a:pt x="44800" y="0"/>
                      </a:cubicBezTo>
                      <a:lnTo>
                        <a:pt x="44800" y="0"/>
                      </a:lnTo>
                      <a:cubicBezTo>
                        <a:pt x="69536" y="0"/>
                        <a:pt x="89600" y="20064"/>
                        <a:pt x="89600" y="44800"/>
                      </a:cubicBezTo>
                      <a:lnTo>
                        <a:pt x="89600" y="11376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7"/>
                <p:cNvSpPr/>
                <p:nvPr/>
              </p:nvSpPr>
              <p:spPr>
                <a:xfrm>
                  <a:off x="8161963" y="2704840"/>
                  <a:ext cx="214728" cy="34360"/>
                </a:xfrm>
                <a:custGeom>
                  <a:rect b="b" l="l" r="r" t="t"/>
                  <a:pathLst>
                    <a:path extrusionOk="0" h="34360" w="214728">
                      <a:moveTo>
                        <a:pt x="214728" y="34361"/>
                      </a:moveTo>
                      <a:lnTo>
                        <a:pt x="0" y="34361"/>
                      </a:lnTo>
                      <a:lnTo>
                        <a:pt x="0" y="10121"/>
                      </a:lnTo>
                      <a:cubicBezTo>
                        <a:pt x="0" y="4530"/>
                        <a:pt x="4530" y="0"/>
                        <a:pt x="10121" y="0"/>
                      </a:cubicBezTo>
                      <a:lnTo>
                        <a:pt x="204608" y="0"/>
                      </a:lnTo>
                      <a:cubicBezTo>
                        <a:pt x="210199" y="0"/>
                        <a:pt x="214728" y="4530"/>
                        <a:pt x="214728" y="10121"/>
                      </a:cubicBezTo>
                      <a:lnTo>
                        <a:pt x="214728" y="3436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8101274" y="2727240"/>
                  <a:ext cx="336105" cy="53788"/>
                </a:xfrm>
                <a:custGeom>
                  <a:rect b="b" l="l" r="r" t="t"/>
                  <a:pathLst>
                    <a:path extrusionOk="0" h="53788" w="336105">
                      <a:moveTo>
                        <a:pt x="0" y="0"/>
                      </a:moveTo>
                      <a:lnTo>
                        <a:pt x="336106" y="0"/>
                      </a:lnTo>
                      <a:lnTo>
                        <a:pt x="336106" y="53788"/>
                      </a:lnTo>
                      <a:lnTo>
                        <a:pt x="0" y="537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6" name="Google Shape;376;p17"/>
              <p:cNvGrpSpPr/>
              <p:nvPr/>
            </p:nvGrpSpPr>
            <p:grpSpPr>
              <a:xfrm>
                <a:off x="8540101" y="1793793"/>
                <a:ext cx="253201" cy="248496"/>
                <a:chOff x="8540101" y="1793793"/>
                <a:chExt cx="253201" cy="248496"/>
              </a:xfrm>
            </p:grpSpPr>
            <p:grpSp>
              <p:nvGrpSpPr>
                <p:cNvPr id="377" name="Google Shape;377;p17"/>
                <p:cNvGrpSpPr/>
                <p:nvPr/>
              </p:nvGrpSpPr>
              <p:grpSpPr>
                <a:xfrm>
                  <a:off x="8656881" y="1980500"/>
                  <a:ext cx="110271" cy="61789"/>
                  <a:chOff x="8656881" y="1980500"/>
                  <a:chExt cx="110271" cy="61789"/>
                </a:xfrm>
              </p:grpSpPr>
              <p:sp>
                <p:nvSpPr>
                  <p:cNvPr id="378" name="Google Shape;378;p17"/>
                  <p:cNvSpPr/>
                  <p:nvPr/>
                </p:nvSpPr>
                <p:spPr>
                  <a:xfrm rot="-60154">
                    <a:off x="8657392" y="1980700"/>
                    <a:ext cx="23466" cy="58541"/>
                  </a:xfrm>
                  <a:custGeom>
                    <a:rect b="b" l="l" r="r" t="t"/>
                    <a:pathLst>
                      <a:path extrusionOk="0" h="58532" w="23462">
                        <a:moveTo>
                          <a:pt x="0" y="0"/>
                        </a:moveTo>
                        <a:lnTo>
                          <a:pt x="23462" y="0"/>
                        </a:lnTo>
                        <a:lnTo>
                          <a:pt x="23462" y="58533"/>
                        </a:lnTo>
                        <a:lnTo>
                          <a:pt x="0" y="585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7"/>
                  <p:cNvSpPr/>
                  <p:nvPr/>
                </p:nvSpPr>
                <p:spPr>
                  <a:xfrm>
                    <a:off x="8657133" y="2017094"/>
                    <a:ext cx="110019" cy="25195"/>
                  </a:xfrm>
                  <a:custGeom>
                    <a:rect b="b" l="l" r="r" t="t"/>
                    <a:pathLst>
                      <a:path extrusionOk="0" h="25195" w="110019">
                        <a:moveTo>
                          <a:pt x="425" y="25196"/>
                        </a:moveTo>
                        <a:lnTo>
                          <a:pt x="319" y="18897"/>
                        </a:lnTo>
                        <a:lnTo>
                          <a:pt x="213" y="12598"/>
                        </a:lnTo>
                        <a:lnTo>
                          <a:pt x="106" y="6299"/>
                        </a:lnTo>
                        <a:lnTo>
                          <a:pt x="0" y="0"/>
                        </a:lnTo>
                        <a:lnTo>
                          <a:pt x="103613" y="4176"/>
                        </a:lnTo>
                        <a:cubicBezTo>
                          <a:pt x="107152" y="4317"/>
                          <a:pt x="109948" y="7183"/>
                          <a:pt x="110018" y="10722"/>
                        </a:cubicBezTo>
                        <a:lnTo>
                          <a:pt x="110018" y="10722"/>
                        </a:lnTo>
                        <a:cubicBezTo>
                          <a:pt x="110089" y="14261"/>
                          <a:pt x="107364" y="17233"/>
                          <a:pt x="103826" y="17481"/>
                        </a:cubicBezTo>
                        <a:lnTo>
                          <a:pt x="425" y="2519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17"/>
                <p:cNvGrpSpPr/>
                <p:nvPr/>
              </p:nvGrpSpPr>
              <p:grpSpPr>
                <a:xfrm>
                  <a:off x="8540101" y="1793793"/>
                  <a:ext cx="253201" cy="219765"/>
                  <a:chOff x="8540101" y="1793793"/>
                  <a:chExt cx="253201" cy="219765"/>
                </a:xfrm>
              </p:grpSpPr>
              <p:grpSp>
                <p:nvGrpSpPr>
                  <p:cNvPr id="381" name="Google Shape;381;p17"/>
                  <p:cNvGrpSpPr/>
                  <p:nvPr/>
                </p:nvGrpSpPr>
                <p:grpSpPr>
                  <a:xfrm>
                    <a:off x="8576307" y="1829451"/>
                    <a:ext cx="216995" cy="184107"/>
                    <a:chOff x="8576307" y="1829451"/>
                    <a:chExt cx="216995" cy="184107"/>
                  </a:xfrm>
                </p:grpSpPr>
                <p:sp>
                  <p:nvSpPr>
                    <p:cNvPr id="382" name="Google Shape;382;p17"/>
                    <p:cNvSpPr/>
                    <p:nvPr/>
                  </p:nvSpPr>
                  <p:spPr>
                    <a:xfrm rot="-2760731">
                      <a:off x="8592107" y="1836631"/>
                      <a:ext cx="47098" cy="63918"/>
                    </a:xfrm>
                    <a:custGeom>
                      <a:rect b="b" l="l" r="r" t="t"/>
                      <a:pathLst>
                        <a:path extrusionOk="0" h="63873" w="47064">
                          <a:moveTo>
                            <a:pt x="0" y="0"/>
                          </a:moveTo>
                          <a:lnTo>
                            <a:pt x="47065" y="0"/>
                          </a:lnTo>
                          <a:lnTo>
                            <a:pt x="47065" y="63873"/>
                          </a:lnTo>
                          <a:lnTo>
                            <a:pt x="0" y="6387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3" name="Google Shape;383;p17"/>
                    <p:cNvSpPr/>
                    <p:nvPr/>
                  </p:nvSpPr>
                  <p:spPr>
                    <a:xfrm rot="-2760731">
                      <a:off x="8646970" y="1889618"/>
                      <a:ext cx="47098" cy="63918"/>
                    </a:xfrm>
                    <a:custGeom>
                      <a:rect b="b" l="l" r="r" t="t"/>
                      <a:pathLst>
                        <a:path extrusionOk="0" h="63873" w="47064">
                          <a:moveTo>
                            <a:pt x="0" y="0"/>
                          </a:moveTo>
                          <a:lnTo>
                            <a:pt x="47065" y="0"/>
                          </a:lnTo>
                          <a:lnTo>
                            <a:pt x="47065" y="63873"/>
                          </a:lnTo>
                          <a:lnTo>
                            <a:pt x="0" y="6387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4" name="Google Shape;384;p17"/>
                    <p:cNvSpPr/>
                    <p:nvPr/>
                  </p:nvSpPr>
                  <p:spPr>
                    <a:xfrm rot="-2760731">
                      <a:off x="8604243" y="1879570"/>
                      <a:ext cx="77764" cy="31091"/>
                    </a:xfrm>
                    <a:custGeom>
                      <a:rect b="b" l="l" r="r" t="t"/>
                      <a:pathLst>
                        <a:path extrusionOk="0" h="31069" w="77709">
                          <a:moveTo>
                            <a:pt x="0" y="0"/>
                          </a:moveTo>
                          <a:lnTo>
                            <a:pt x="77709" y="0"/>
                          </a:lnTo>
                          <a:lnTo>
                            <a:pt x="77709" y="31070"/>
                          </a:lnTo>
                          <a:lnTo>
                            <a:pt x="0" y="3107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5" name="Google Shape;385;p17"/>
                    <p:cNvSpPr/>
                    <p:nvPr/>
                  </p:nvSpPr>
                  <p:spPr>
                    <a:xfrm rot="-2760731">
                      <a:off x="8614924" y="1889874"/>
                      <a:ext cx="77764" cy="31091"/>
                    </a:xfrm>
                    <a:custGeom>
                      <a:rect b="b" l="l" r="r" t="t"/>
                      <a:pathLst>
                        <a:path extrusionOk="0" h="31069" w="77709">
                          <a:moveTo>
                            <a:pt x="0" y="0"/>
                          </a:moveTo>
                          <a:lnTo>
                            <a:pt x="77709" y="0"/>
                          </a:lnTo>
                          <a:lnTo>
                            <a:pt x="77709" y="31070"/>
                          </a:lnTo>
                          <a:lnTo>
                            <a:pt x="0" y="3107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6" name="Google Shape;386;p17"/>
                    <p:cNvSpPr/>
                    <p:nvPr/>
                  </p:nvSpPr>
                  <p:spPr>
                    <a:xfrm rot="-2760731">
                      <a:off x="8591716" y="1891553"/>
                      <a:ext cx="112964" cy="16891"/>
                    </a:xfrm>
                    <a:custGeom>
                      <a:rect b="b" l="l" r="r" t="t"/>
                      <a:pathLst>
                        <a:path extrusionOk="0" h="16879" w="112884">
                          <a:moveTo>
                            <a:pt x="0" y="0"/>
                          </a:moveTo>
                          <a:lnTo>
                            <a:pt x="112884" y="0"/>
                          </a:lnTo>
                          <a:lnTo>
                            <a:pt x="112884" y="16879"/>
                          </a:lnTo>
                          <a:lnTo>
                            <a:pt x="0" y="16879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87" name="Google Shape;387;p17"/>
                    <p:cNvGrpSpPr/>
                    <p:nvPr/>
                  </p:nvGrpSpPr>
                  <p:grpSpPr>
                    <a:xfrm>
                      <a:off x="8732400" y="1901966"/>
                      <a:ext cx="60902" cy="111592"/>
                      <a:chOff x="8732400" y="1901966"/>
                      <a:chExt cx="60902" cy="111592"/>
                    </a:xfrm>
                  </p:grpSpPr>
                  <p:sp>
                    <p:nvSpPr>
                      <p:cNvPr id="388" name="Google Shape;388;p17"/>
                      <p:cNvSpPr/>
                      <p:nvPr/>
                    </p:nvSpPr>
                    <p:spPr>
                      <a:xfrm rot="5494514">
                        <a:off x="8749890" y="1885598"/>
                        <a:ext cx="24212" cy="58549"/>
                      </a:xfrm>
                      <a:custGeom>
                        <a:rect b="b" l="l" r="r" t="t"/>
                        <a:pathLst>
                          <a:path extrusionOk="0" h="58527" w="24203">
                            <a:moveTo>
                              <a:pt x="0" y="0"/>
                            </a:moveTo>
                            <a:lnTo>
                              <a:pt x="24204" y="0"/>
                            </a:lnTo>
                            <a:lnTo>
                              <a:pt x="24204" y="58527"/>
                            </a:lnTo>
                            <a:lnTo>
                              <a:pt x="0" y="58527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9" name="Google Shape;389;p17"/>
                      <p:cNvSpPr/>
                      <p:nvPr/>
                    </p:nvSpPr>
                    <p:spPr>
                      <a:xfrm>
                        <a:off x="8768107" y="1903431"/>
                        <a:ext cx="25195" cy="110127"/>
                      </a:xfrm>
                      <a:custGeom>
                        <a:rect b="b" l="l" r="r" t="t"/>
                        <a:pathLst>
                          <a:path extrusionOk="0" h="110127" w="25195">
                            <a:moveTo>
                              <a:pt x="25195" y="708"/>
                            </a:moveTo>
                            <a:lnTo>
                              <a:pt x="18896" y="531"/>
                            </a:lnTo>
                            <a:lnTo>
                              <a:pt x="12597" y="354"/>
                            </a:lnTo>
                            <a:lnTo>
                              <a:pt x="6298" y="177"/>
                            </a:lnTo>
                            <a:lnTo>
                              <a:pt x="0" y="0"/>
                            </a:lnTo>
                            <a:lnTo>
                              <a:pt x="3184" y="103648"/>
                            </a:lnTo>
                            <a:cubicBezTo>
                              <a:pt x="3291" y="107187"/>
                              <a:pt x="6157" y="110018"/>
                              <a:pt x="9696" y="110124"/>
                            </a:cubicBezTo>
                            <a:lnTo>
                              <a:pt x="9696" y="110124"/>
                            </a:lnTo>
                            <a:cubicBezTo>
                              <a:pt x="13235" y="110230"/>
                              <a:pt x="16242" y="107541"/>
                              <a:pt x="16525" y="104002"/>
                            </a:cubicBezTo>
                            <a:lnTo>
                              <a:pt x="25195" y="708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90" name="Google Shape;390;p17"/>
                    <p:cNvSpPr/>
                    <p:nvPr/>
                  </p:nvSpPr>
                  <p:spPr>
                    <a:xfrm rot="-2760731">
                      <a:off x="8634423" y="1930774"/>
                      <a:ext cx="123411" cy="31091"/>
                    </a:xfrm>
                    <a:custGeom>
                      <a:rect b="b" l="l" r="r" t="t"/>
                      <a:pathLst>
                        <a:path extrusionOk="0" h="31069" w="123323">
                          <a:moveTo>
                            <a:pt x="0" y="0"/>
                          </a:moveTo>
                          <a:lnTo>
                            <a:pt x="123323" y="0"/>
                          </a:lnTo>
                          <a:lnTo>
                            <a:pt x="123323" y="31070"/>
                          </a:lnTo>
                          <a:lnTo>
                            <a:pt x="0" y="3107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91" name="Google Shape;391;p17"/>
                  <p:cNvGrpSpPr/>
                  <p:nvPr/>
                </p:nvGrpSpPr>
                <p:grpSpPr>
                  <a:xfrm>
                    <a:off x="8540101" y="1793793"/>
                    <a:ext cx="98036" cy="98037"/>
                    <a:chOff x="8540101" y="1793793"/>
                    <a:chExt cx="98036" cy="98037"/>
                  </a:xfrm>
                </p:grpSpPr>
                <p:sp>
                  <p:nvSpPr>
                    <p:cNvPr id="392" name="Google Shape;392;p17"/>
                    <p:cNvSpPr/>
                    <p:nvPr/>
                  </p:nvSpPr>
                  <p:spPr>
                    <a:xfrm>
                      <a:off x="8540101" y="1793793"/>
                      <a:ext cx="98036" cy="98037"/>
                    </a:xfrm>
                    <a:custGeom>
                      <a:rect b="b" l="l" r="r" t="t"/>
                      <a:pathLst>
                        <a:path extrusionOk="0" h="98037" w="98036">
                          <a:moveTo>
                            <a:pt x="98029" y="48170"/>
                          </a:moveTo>
                          <a:cubicBezTo>
                            <a:pt x="98490" y="75241"/>
                            <a:pt x="76939" y="97570"/>
                            <a:pt x="49868" y="98030"/>
                          </a:cubicBezTo>
                          <a:cubicBezTo>
                            <a:pt x="22797" y="98490"/>
                            <a:pt x="468" y="76940"/>
                            <a:pt x="7" y="49869"/>
                          </a:cubicBezTo>
                          <a:cubicBezTo>
                            <a:pt x="-452" y="22797"/>
                            <a:pt x="21098" y="468"/>
                            <a:pt x="48169" y="8"/>
                          </a:cubicBezTo>
                          <a:cubicBezTo>
                            <a:pt x="75240" y="-487"/>
                            <a:pt x="97534" y="21099"/>
                            <a:pt x="98029" y="4817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93" name="Google Shape;393;p17"/>
                    <p:cNvGrpSpPr/>
                    <p:nvPr/>
                  </p:nvGrpSpPr>
                  <p:grpSpPr>
                    <a:xfrm>
                      <a:off x="8562469" y="1816162"/>
                      <a:ext cx="53229" cy="53229"/>
                      <a:chOff x="8562469" y="1816162"/>
                      <a:chExt cx="53229" cy="53229"/>
                    </a:xfrm>
                  </p:grpSpPr>
                  <p:sp>
                    <p:nvSpPr>
                      <p:cNvPr id="394" name="Google Shape;394;p17"/>
                      <p:cNvSpPr/>
                      <p:nvPr/>
                    </p:nvSpPr>
                    <p:spPr>
                      <a:xfrm>
                        <a:off x="8562469" y="1816162"/>
                        <a:ext cx="53229" cy="53229"/>
                      </a:xfrm>
                      <a:custGeom>
                        <a:rect b="b" l="l" r="r" t="t"/>
                        <a:pathLst>
                          <a:path extrusionOk="0" h="53229" w="53229">
                            <a:moveTo>
                              <a:pt x="27075" y="53226"/>
                            </a:moveTo>
                            <a:cubicBezTo>
                              <a:pt x="12389" y="53474"/>
                              <a:pt x="252" y="41761"/>
                              <a:pt x="4" y="27075"/>
                            </a:cubicBezTo>
                            <a:cubicBezTo>
                              <a:pt x="-244" y="12389"/>
                              <a:pt x="11469" y="252"/>
                              <a:pt x="26154" y="4"/>
                            </a:cubicBezTo>
                            <a:cubicBezTo>
                              <a:pt x="40841" y="-244"/>
                              <a:pt x="52978" y="11469"/>
                              <a:pt x="53226" y="26155"/>
                            </a:cubicBezTo>
                            <a:cubicBezTo>
                              <a:pt x="53474" y="40841"/>
                              <a:pt x="41761" y="52978"/>
                              <a:pt x="27075" y="53226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5" name="Google Shape;395;p17"/>
                      <p:cNvSpPr/>
                      <p:nvPr/>
                    </p:nvSpPr>
                    <p:spPr>
                      <a:xfrm>
                        <a:off x="8573688" y="1827382"/>
                        <a:ext cx="30826" cy="30826"/>
                      </a:xfrm>
                      <a:custGeom>
                        <a:rect b="b" l="l" r="r" t="t"/>
                        <a:pathLst>
                          <a:path extrusionOk="0" h="30826" w="30826">
                            <a:moveTo>
                              <a:pt x="15679" y="30824"/>
                            </a:moveTo>
                            <a:cubicBezTo>
                              <a:pt x="7186" y="30966"/>
                              <a:pt x="144" y="24171"/>
                              <a:pt x="2" y="15679"/>
                            </a:cubicBezTo>
                            <a:cubicBezTo>
                              <a:pt x="-140" y="7186"/>
                              <a:pt x="6655" y="144"/>
                              <a:pt x="15148" y="2"/>
                            </a:cubicBezTo>
                            <a:cubicBezTo>
                              <a:pt x="23641" y="-140"/>
                              <a:pt x="30683" y="6655"/>
                              <a:pt x="30824" y="15148"/>
                            </a:cubicBezTo>
                            <a:cubicBezTo>
                              <a:pt x="30966" y="23641"/>
                              <a:pt x="24172" y="30683"/>
                              <a:pt x="15679" y="3082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396" name="Google Shape;396;p17"/>
                      <p:cNvGrpSpPr/>
                      <p:nvPr/>
                    </p:nvGrpSpPr>
                    <p:grpSpPr>
                      <a:xfrm>
                        <a:off x="8565197" y="1818891"/>
                        <a:ext cx="47808" cy="47808"/>
                        <a:chOff x="8565197" y="1818891"/>
                        <a:chExt cx="47808" cy="47808"/>
                      </a:xfrm>
                    </p:grpSpPr>
                    <p:sp>
                      <p:nvSpPr>
                        <p:cNvPr id="397" name="Google Shape;397;p17"/>
                        <p:cNvSpPr/>
                        <p:nvPr/>
                      </p:nvSpPr>
                      <p:spPr>
                        <a:xfrm>
                          <a:off x="8585191" y="1818891"/>
                          <a:ext cx="7538" cy="7538"/>
                        </a:xfrm>
                        <a:custGeom>
                          <a:rect b="b" l="l" r="r" t="t"/>
                          <a:pathLst>
                            <a:path extrusionOk="0" h="7538" w="7538">
                              <a:moveTo>
                                <a:pt x="3823" y="7538"/>
                              </a:moveTo>
                              <a:cubicBezTo>
                                <a:pt x="1734" y="7573"/>
                                <a:pt x="36" y="5910"/>
                                <a:pt x="1" y="3822"/>
                              </a:cubicBezTo>
                              <a:cubicBezTo>
                                <a:pt x="-35" y="1734"/>
                                <a:pt x="1628" y="36"/>
                                <a:pt x="3716" y="1"/>
                              </a:cubicBezTo>
                              <a:cubicBezTo>
                                <a:pt x="5805" y="-35"/>
                                <a:pt x="7503" y="1628"/>
                                <a:pt x="7538" y="3716"/>
                              </a:cubicBezTo>
                              <a:cubicBezTo>
                                <a:pt x="7538" y="5769"/>
                                <a:pt x="5911" y="7503"/>
                                <a:pt x="3823" y="753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8" name="Google Shape;398;p17"/>
                        <p:cNvSpPr/>
                        <p:nvPr/>
                      </p:nvSpPr>
                      <p:spPr>
                        <a:xfrm>
                          <a:off x="8599479" y="1824637"/>
                          <a:ext cx="7520" cy="7556"/>
                        </a:xfrm>
                        <a:custGeom>
                          <a:rect b="b" l="l" r="r" t="t"/>
                          <a:pathLst>
                            <a:path extrusionOk="0" h="7556" w="7520">
                              <a:moveTo>
                                <a:pt x="1142" y="6498"/>
                              </a:moveTo>
                              <a:cubicBezTo>
                                <a:pt x="-344" y="5047"/>
                                <a:pt x="-380" y="2676"/>
                                <a:pt x="1035" y="1155"/>
                              </a:cubicBezTo>
                              <a:cubicBezTo>
                                <a:pt x="2451" y="-367"/>
                                <a:pt x="4858" y="-367"/>
                                <a:pt x="6379" y="1049"/>
                              </a:cubicBezTo>
                              <a:cubicBezTo>
                                <a:pt x="7865" y="2500"/>
                                <a:pt x="7900" y="4870"/>
                                <a:pt x="6485" y="6357"/>
                              </a:cubicBezTo>
                              <a:cubicBezTo>
                                <a:pt x="4999" y="7914"/>
                                <a:pt x="2628" y="7949"/>
                                <a:pt x="1142" y="649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9" name="Google Shape;399;p17"/>
                        <p:cNvSpPr/>
                        <p:nvPr/>
                      </p:nvSpPr>
                      <p:spPr>
                        <a:xfrm>
                          <a:off x="8605467" y="1838884"/>
                          <a:ext cx="7538" cy="7538"/>
                        </a:xfrm>
                        <a:custGeom>
                          <a:rect b="b" l="l" r="r" t="t"/>
                          <a:pathLst>
                            <a:path extrusionOk="0" h="7538" w="7538">
                              <a:moveTo>
                                <a:pt x="1" y="3822"/>
                              </a:moveTo>
                              <a:cubicBezTo>
                                <a:pt x="-35" y="1734"/>
                                <a:pt x="1629" y="36"/>
                                <a:pt x="3716" y="1"/>
                              </a:cubicBezTo>
                              <a:cubicBezTo>
                                <a:pt x="5805" y="-35"/>
                                <a:pt x="7503" y="1628"/>
                                <a:pt x="7538" y="3716"/>
                              </a:cubicBezTo>
                              <a:cubicBezTo>
                                <a:pt x="7574" y="5804"/>
                                <a:pt x="5911" y="7503"/>
                                <a:pt x="3823" y="7538"/>
                              </a:cubicBezTo>
                              <a:cubicBezTo>
                                <a:pt x="1770" y="7538"/>
                                <a:pt x="36" y="5875"/>
                                <a:pt x="1" y="382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00" name="Google Shape;400;p17"/>
                        <p:cNvSpPr/>
                        <p:nvPr/>
                      </p:nvSpPr>
                      <p:spPr>
                        <a:xfrm>
                          <a:off x="8599699" y="1853172"/>
                          <a:ext cx="7547" cy="7520"/>
                        </a:xfrm>
                        <a:custGeom>
                          <a:rect b="b" l="l" r="r" t="t"/>
                          <a:pathLst>
                            <a:path extrusionOk="0" h="7520" w="7547">
                              <a:moveTo>
                                <a:pt x="1063" y="1142"/>
                              </a:moveTo>
                              <a:cubicBezTo>
                                <a:pt x="2513" y="-344"/>
                                <a:pt x="4884" y="-380"/>
                                <a:pt x="6406" y="1036"/>
                              </a:cubicBezTo>
                              <a:cubicBezTo>
                                <a:pt x="7892" y="2487"/>
                                <a:pt x="7928" y="4857"/>
                                <a:pt x="6512" y="6379"/>
                              </a:cubicBezTo>
                              <a:cubicBezTo>
                                <a:pt x="5061" y="7865"/>
                                <a:pt x="2690" y="7901"/>
                                <a:pt x="1169" y="6485"/>
                              </a:cubicBezTo>
                              <a:cubicBezTo>
                                <a:pt x="-353" y="4999"/>
                                <a:pt x="-389" y="2628"/>
                                <a:pt x="1063" y="114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01" name="Google Shape;401;p17"/>
                        <p:cNvSpPr/>
                        <p:nvPr/>
                      </p:nvSpPr>
                      <p:spPr>
                        <a:xfrm>
                          <a:off x="8585475" y="1859161"/>
                          <a:ext cx="7537" cy="7538"/>
                        </a:xfrm>
                        <a:custGeom>
                          <a:rect b="b" l="l" r="r" t="t"/>
                          <a:pathLst>
                            <a:path extrusionOk="0" h="7538" w="7537">
                              <a:moveTo>
                                <a:pt x="3716" y="1"/>
                              </a:moveTo>
                              <a:cubicBezTo>
                                <a:pt x="5803" y="-35"/>
                                <a:pt x="7502" y="1628"/>
                                <a:pt x="7537" y="3716"/>
                              </a:cubicBezTo>
                              <a:cubicBezTo>
                                <a:pt x="7572" y="5804"/>
                                <a:pt x="5909" y="7503"/>
                                <a:pt x="3822" y="7538"/>
                              </a:cubicBezTo>
                              <a:cubicBezTo>
                                <a:pt x="1734" y="7573"/>
                                <a:pt x="35" y="5910"/>
                                <a:pt x="0" y="3822"/>
                              </a:cubicBezTo>
                              <a:cubicBezTo>
                                <a:pt x="0" y="1770"/>
                                <a:pt x="1663" y="36"/>
                                <a:pt x="371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02" name="Google Shape;402;p17"/>
                        <p:cNvSpPr/>
                        <p:nvPr/>
                      </p:nvSpPr>
                      <p:spPr>
                        <a:xfrm>
                          <a:off x="8571240" y="1853384"/>
                          <a:ext cx="7485" cy="7485"/>
                        </a:xfrm>
                        <a:custGeom>
                          <a:rect b="b" l="l" r="r" t="t"/>
                          <a:pathLst>
                            <a:path extrusionOk="0" h="7485" w="7485">
                              <a:moveTo>
                                <a:pt x="6344" y="1036"/>
                              </a:moveTo>
                              <a:cubicBezTo>
                                <a:pt x="7830" y="2487"/>
                                <a:pt x="7865" y="4857"/>
                                <a:pt x="6450" y="6344"/>
                              </a:cubicBezTo>
                              <a:cubicBezTo>
                                <a:pt x="4999" y="7830"/>
                                <a:pt x="2628" y="7865"/>
                                <a:pt x="1142" y="6450"/>
                              </a:cubicBezTo>
                              <a:cubicBezTo>
                                <a:pt x="-345" y="4999"/>
                                <a:pt x="-379" y="2628"/>
                                <a:pt x="1036" y="1142"/>
                              </a:cubicBezTo>
                              <a:cubicBezTo>
                                <a:pt x="2486" y="-344"/>
                                <a:pt x="4858" y="-380"/>
                                <a:pt x="6344" y="103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03" name="Google Shape;403;p17"/>
                        <p:cNvSpPr/>
                        <p:nvPr/>
                      </p:nvSpPr>
                      <p:spPr>
                        <a:xfrm>
                          <a:off x="8565197" y="1839167"/>
                          <a:ext cx="7538" cy="7538"/>
                        </a:xfrm>
                        <a:custGeom>
                          <a:rect b="b" l="l" r="r" t="t"/>
                          <a:pathLst>
                            <a:path extrusionOk="0" h="7538" w="7538">
                              <a:moveTo>
                                <a:pt x="7538" y="3716"/>
                              </a:moveTo>
                              <a:cubicBezTo>
                                <a:pt x="7573" y="5804"/>
                                <a:pt x="5910" y="7503"/>
                                <a:pt x="3823" y="7538"/>
                              </a:cubicBezTo>
                              <a:cubicBezTo>
                                <a:pt x="1734" y="7573"/>
                                <a:pt x="36" y="5910"/>
                                <a:pt x="1" y="3822"/>
                              </a:cubicBezTo>
                              <a:cubicBezTo>
                                <a:pt x="-35" y="1734"/>
                                <a:pt x="1628" y="36"/>
                                <a:pt x="3716" y="1"/>
                              </a:cubicBezTo>
                              <a:cubicBezTo>
                                <a:pt x="5768" y="-35"/>
                                <a:pt x="7502" y="1628"/>
                                <a:pt x="7538" y="371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04" name="Google Shape;404;p17"/>
                        <p:cNvSpPr/>
                        <p:nvPr/>
                      </p:nvSpPr>
                      <p:spPr>
                        <a:xfrm>
                          <a:off x="8571027" y="1824933"/>
                          <a:ext cx="7485" cy="7485"/>
                        </a:xfrm>
                        <a:custGeom>
                          <a:rect b="b" l="l" r="r" t="t"/>
                          <a:pathLst>
                            <a:path extrusionOk="0" h="7485" w="7485">
                              <a:moveTo>
                                <a:pt x="6450" y="6344"/>
                              </a:moveTo>
                              <a:cubicBezTo>
                                <a:pt x="4999" y="7830"/>
                                <a:pt x="2628" y="7865"/>
                                <a:pt x="1142" y="6450"/>
                              </a:cubicBezTo>
                              <a:cubicBezTo>
                                <a:pt x="-344" y="4999"/>
                                <a:pt x="-380" y="2628"/>
                                <a:pt x="1035" y="1142"/>
                              </a:cubicBezTo>
                              <a:cubicBezTo>
                                <a:pt x="2487" y="-344"/>
                                <a:pt x="4858" y="-380"/>
                                <a:pt x="6343" y="1036"/>
                              </a:cubicBezTo>
                              <a:cubicBezTo>
                                <a:pt x="7829" y="2451"/>
                                <a:pt x="7865" y="4858"/>
                                <a:pt x="6450" y="6344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4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405" name="Google Shape;405;p17"/>
          <p:cNvSpPr/>
          <p:nvPr/>
        </p:nvSpPr>
        <p:spPr>
          <a:xfrm>
            <a:off x="4650600" y="141253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17"/>
          <p:cNvSpPr/>
          <p:nvPr/>
        </p:nvSpPr>
        <p:spPr>
          <a:xfrm>
            <a:off x="3386800" y="2758763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07" name="Google Shape;407;p17"/>
          <p:cNvCxnSpPr>
            <a:stCxn id="406" idx="6"/>
            <a:endCxn id="405" idx="2"/>
          </p:cNvCxnSpPr>
          <p:nvPr/>
        </p:nvCxnSpPr>
        <p:spPr>
          <a:xfrm flipH="1" rot="10800000">
            <a:off x="3553300" y="1636913"/>
            <a:ext cx="1097400" cy="1205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08" name="Google Shape;408;p17"/>
          <p:cNvSpPr txBox="1"/>
          <p:nvPr/>
        </p:nvSpPr>
        <p:spPr>
          <a:xfrm>
            <a:off x="6222275" y="2393051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9" name="Google Shape;409;p17"/>
          <p:cNvSpPr txBox="1"/>
          <p:nvPr/>
        </p:nvSpPr>
        <p:spPr>
          <a:xfrm>
            <a:off x="6222275" y="2737373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6222275" y="3598201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6222275" y="3951725"/>
            <a:ext cx="208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6222275" y="1189238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6222275" y="1523021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5340594" y="1271220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5" name="Google Shape;415;p17"/>
          <p:cNvSpPr/>
          <p:nvPr/>
        </p:nvSpPr>
        <p:spPr>
          <a:xfrm>
            <a:off x="4650575" y="2617609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4650575" y="382268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7" name="Google Shape;417;p17"/>
          <p:cNvCxnSpPr>
            <a:stCxn id="406" idx="6"/>
            <a:endCxn id="416" idx="2"/>
          </p:cNvCxnSpPr>
          <p:nvPr/>
        </p:nvCxnSpPr>
        <p:spPr>
          <a:xfrm>
            <a:off x="3553300" y="2842013"/>
            <a:ext cx="1097400" cy="1205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8" name="Google Shape;418;p17"/>
          <p:cNvCxnSpPr>
            <a:stCxn id="406" idx="6"/>
            <a:endCxn id="415" idx="2"/>
          </p:cNvCxnSpPr>
          <p:nvPr/>
        </p:nvCxnSpPr>
        <p:spPr>
          <a:xfrm>
            <a:off x="3553300" y="2842013"/>
            <a:ext cx="10974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19" name="Google Shape;419;p17"/>
          <p:cNvGrpSpPr/>
          <p:nvPr/>
        </p:nvGrpSpPr>
        <p:grpSpPr>
          <a:xfrm>
            <a:off x="5477715" y="1421324"/>
            <a:ext cx="457157" cy="431193"/>
            <a:chOff x="1427475" y="1193912"/>
            <a:chExt cx="457157" cy="431193"/>
          </a:xfrm>
        </p:grpSpPr>
        <p:sp>
          <p:nvSpPr>
            <p:cNvPr id="420" name="Google Shape;420;p17"/>
            <p:cNvSpPr/>
            <p:nvPr/>
          </p:nvSpPr>
          <p:spPr>
            <a:xfrm>
              <a:off x="1519738" y="1317363"/>
              <a:ext cx="27371" cy="41812"/>
            </a:xfrm>
            <a:custGeom>
              <a:rect b="b" l="l" r="r" t="t"/>
              <a:pathLst>
                <a:path extrusionOk="0" h="51146" w="33481">
                  <a:moveTo>
                    <a:pt x="25290" y="34763"/>
                  </a:moveTo>
                  <a:lnTo>
                    <a:pt x="17203" y="34763"/>
                  </a:lnTo>
                  <a:cubicBezTo>
                    <a:pt x="16889" y="34394"/>
                    <a:pt x="16383" y="33450"/>
                    <a:pt x="16383" y="32032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ubicBezTo>
                    <a:pt x="3668" y="0"/>
                    <a:pt x="0" y="3667"/>
                    <a:pt x="0" y="8192"/>
                  </a:cubicBezTo>
                  <a:lnTo>
                    <a:pt x="0" y="32032"/>
                  </a:lnTo>
                  <a:cubicBezTo>
                    <a:pt x="-1" y="42572"/>
                    <a:pt x="7509" y="51146"/>
                    <a:pt x="16740" y="51146"/>
                  </a:cubicBezTo>
                  <a:lnTo>
                    <a:pt x="25290" y="51146"/>
                  </a:lnTo>
                  <a:cubicBezTo>
                    <a:pt x="29814" y="51146"/>
                    <a:pt x="33482" y="47480"/>
                    <a:pt x="33482" y="42954"/>
                  </a:cubicBezTo>
                  <a:cubicBezTo>
                    <a:pt x="33482" y="38429"/>
                    <a:pt x="29814" y="34763"/>
                    <a:pt x="25290" y="347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484532" y="1306211"/>
              <a:ext cx="13393" cy="29822"/>
            </a:xfrm>
            <a:custGeom>
              <a:rect b="b" l="l" r="r" t="t"/>
              <a:pathLst>
                <a:path extrusionOk="0" h="36479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288"/>
                  </a:lnTo>
                  <a:cubicBezTo>
                    <a:pt x="0" y="32813"/>
                    <a:pt x="3668" y="36480"/>
                    <a:pt x="8192" y="36480"/>
                  </a:cubicBezTo>
                  <a:cubicBezTo>
                    <a:pt x="12716" y="36480"/>
                    <a:pt x="16383" y="32813"/>
                    <a:pt x="16383" y="28288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562480" y="1306211"/>
              <a:ext cx="13393" cy="29822"/>
            </a:xfrm>
            <a:custGeom>
              <a:rect b="b" l="l" r="r" t="t"/>
              <a:pathLst>
                <a:path extrusionOk="0" h="36479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288"/>
                  </a:lnTo>
                  <a:cubicBezTo>
                    <a:pt x="0" y="32813"/>
                    <a:pt x="3668" y="36480"/>
                    <a:pt x="8192" y="36480"/>
                  </a:cubicBezTo>
                  <a:cubicBezTo>
                    <a:pt x="12716" y="36480"/>
                    <a:pt x="16383" y="32813"/>
                    <a:pt x="16383" y="28288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497613" y="1369716"/>
              <a:ext cx="65164" cy="24060"/>
            </a:xfrm>
            <a:custGeom>
              <a:rect b="b" l="l" r="r" t="t"/>
              <a:pathLst>
                <a:path extrusionOk="0" h="29431" w="79711">
                  <a:moveTo>
                    <a:pt x="77321" y="2409"/>
                  </a:moveTo>
                  <a:cubicBezTo>
                    <a:pt x="74127" y="-794"/>
                    <a:pt x="68940" y="-804"/>
                    <a:pt x="65735" y="2391"/>
                  </a:cubicBezTo>
                  <a:cubicBezTo>
                    <a:pt x="51464" y="16616"/>
                    <a:pt x="28244" y="16614"/>
                    <a:pt x="13974" y="2391"/>
                  </a:cubicBezTo>
                  <a:cubicBezTo>
                    <a:pt x="10768" y="-804"/>
                    <a:pt x="5583" y="-796"/>
                    <a:pt x="2390" y="2409"/>
                  </a:cubicBezTo>
                  <a:cubicBezTo>
                    <a:pt x="-804" y="5614"/>
                    <a:pt x="-796" y="10801"/>
                    <a:pt x="2409" y="13995"/>
                  </a:cubicBezTo>
                  <a:cubicBezTo>
                    <a:pt x="12734" y="24288"/>
                    <a:pt x="26292" y="29432"/>
                    <a:pt x="39855" y="29432"/>
                  </a:cubicBezTo>
                  <a:cubicBezTo>
                    <a:pt x="53414" y="29432"/>
                    <a:pt x="66979" y="24285"/>
                    <a:pt x="77303" y="13995"/>
                  </a:cubicBezTo>
                  <a:cubicBezTo>
                    <a:pt x="80507" y="10801"/>
                    <a:pt x="80515" y="5614"/>
                    <a:pt x="77321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427475" y="1193912"/>
              <a:ext cx="457157" cy="431193"/>
            </a:xfrm>
            <a:custGeom>
              <a:rect b="b" l="l" r="r" t="t"/>
              <a:pathLst>
                <a:path extrusionOk="0" h="527453" w="559214">
                  <a:moveTo>
                    <a:pt x="528207" y="365594"/>
                  </a:moveTo>
                  <a:lnTo>
                    <a:pt x="529178" y="365594"/>
                  </a:lnTo>
                  <a:cubicBezTo>
                    <a:pt x="545740" y="365594"/>
                    <a:pt x="559214" y="352119"/>
                    <a:pt x="559214" y="335558"/>
                  </a:cubicBezTo>
                  <a:lnTo>
                    <a:pt x="559214" y="300674"/>
                  </a:lnTo>
                  <a:cubicBezTo>
                    <a:pt x="559214" y="285918"/>
                    <a:pt x="548515" y="273623"/>
                    <a:pt x="534469" y="271114"/>
                  </a:cubicBezTo>
                  <a:lnTo>
                    <a:pt x="534469" y="241139"/>
                  </a:lnTo>
                  <a:cubicBezTo>
                    <a:pt x="534469" y="190182"/>
                    <a:pt x="492893" y="148726"/>
                    <a:pt x="441787" y="148726"/>
                  </a:cubicBezTo>
                  <a:lnTo>
                    <a:pt x="403003" y="148726"/>
                  </a:lnTo>
                  <a:cubicBezTo>
                    <a:pt x="359261" y="148726"/>
                    <a:pt x="322526" y="179107"/>
                    <a:pt x="312841" y="219813"/>
                  </a:cubicBezTo>
                  <a:lnTo>
                    <a:pt x="299514" y="219813"/>
                  </a:lnTo>
                  <a:cubicBezTo>
                    <a:pt x="291985" y="219813"/>
                    <a:pt x="285861" y="225937"/>
                    <a:pt x="285861" y="233466"/>
                  </a:cubicBezTo>
                  <a:lnTo>
                    <a:pt x="285861" y="235139"/>
                  </a:lnTo>
                  <a:lnTo>
                    <a:pt x="277002" y="235139"/>
                  </a:lnTo>
                  <a:lnTo>
                    <a:pt x="277002" y="95106"/>
                  </a:lnTo>
                  <a:cubicBezTo>
                    <a:pt x="277002" y="87578"/>
                    <a:pt x="270878" y="81454"/>
                    <a:pt x="263349" y="81454"/>
                  </a:cubicBezTo>
                  <a:lnTo>
                    <a:pt x="248608" y="81454"/>
                  </a:lnTo>
                  <a:lnTo>
                    <a:pt x="248608" y="77119"/>
                  </a:lnTo>
                  <a:cubicBezTo>
                    <a:pt x="248608" y="69590"/>
                    <a:pt x="242484" y="63466"/>
                    <a:pt x="234955" y="63466"/>
                  </a:cubicBezTo>
                  <a:lnTo>
                    <a:pt x="224536" y="63466"/>
                  </a:lnTo>
                  <a:cubicBezTo>
                    <a:pt x="224161" y="34504"/>
                    <a:pt x="200414" y="11056"/>
                    <a:pt x="171260" y="11056"/>
                  </a:cubicBezTo>
                  <a:cubicBezTo>
                    <a:pt x="165937" y="11056"/>
                    <a:pt x="160638" y="11881"/>
                    <a:pt x="155571" y="13442"/>
                  </a:cubicBezTo>
                  <a:cubicBezTo>
                    <a:pt x="149383" y="5283"/>
                    <a:pt x="139573" y="0"/>
                    <a:pt x="128545" y="0"/>
                  </a:cubicBezTo>
                  <a:lnTo>
                    <a:pt x="60548" y="0"/>
                  </a:lnTo>
                  <a:cubicBezTo>
                    <a:pt x="41874" y="0"/>
                    <a:pt x="26683" y="15144"/>
                    <a:pt x="26683" y="33758"/>
                  </a:cubicBezTo>
                  <a:lnTo>
                    <a:pt x="26683" y="108769"/>
                  </a:lnTo>
                  <a:lnTo>
                    <a:pt x="26683" y="111496"/>
                  </a:lnTo>
                  <a:lnTo>
                    <a:pt x="26683" y="138193"/>
                  </a:lnTo>
                  <a:cubicBezTo>
                    <a:pt x="11360" y="142117"/>
                    <a:pt x="0" y="155987"/>
                    <a:pt x="0" y="172469"/>
                  </a:cubicBezTo>
                  <a:lnTo>
                    <a:pt x="0" y="175412"/>
                  </a:lnTo>
                  <a:cubicBezTo>
                    <a:pt x="0" y="192952"/>
                    <a:pt x="12863" y="207545"/>
                    <a:pt x="29679" y="210330"/>
                  </a:cubicBezTo>
                  <a:cubicBezTo>
                    <a:pt x="37214" y="240009"/>
                    <a:pt x="58367" y="264339"/>
                    <a:pt x="86100" y="276315"/>
                  </a:cubicBezTo>
                  <a:lnTo>
                    <a:pt x="86100" y="286814"/>
                  </a:lnTo>
                  <a:lnTo>
                    <a:pt x="36897" y="286814"/>
                  </a:lnTo>
                  <a:cubicBezTo>
                    <a:pt x="17745" y="286814"/>
                    <a:pt x="2164" y="302356"/>
                    <a:pt x="2164" y="321461"/>
                  </a:cubicBezTo>
                  <a:lnTo>
                    <a:pt x="2164" y="349821"/>
                  </a:lnTo>
                  <a:cubicBezTo>
                    <a:pt x="2164" y="355849"/>
                    <a:pt x="7072" y="360753"/>
                    <a:pt x="13105" y="360753"/>
                  </a:cubicBezTo>
                  <a:lnTo>
                    <a:pt x="151377" y="360753"/>
                  </a:lnTo>
                  <a:cubicBezTo>
                    <a:pt x="155901" y="360753"/>
                    <a:pt x="159568" y="357086"/>
                    <a:pt x="159568" y="352561"/>
                  </a:cubicBezTo>
                  <a:cubicBezTo>
                    <a:pt x="159568" y="348036"/>
                    <a:pt x="155901" y="344370"/>
                    <a:pt x="151377" y="344370"/>
                  </a:cubicBezTo>
                  <a:lnTo>
                    <a:pt x="18547" y="344370"/>
                  </a:lnTo>
                  <a:lnTo>
                    <a:pt x="18547" y="321461"/>
                  </a:lnTo>
                  <a:cubicBezTo>
                    <a:pt x="18547" y="311389"/>
                    <a:pt x="26779" y="303197"/>
                    <a:pt x="36897" y="303197"/>
                  </a:cubicBezTo>
                  <a:lnTo>
                    <a:pt x="94291" y="303197"/>
                  </a:lnTo>
                  <a:cubicBezTo>
                    <a:pt x="98815" y="303197"/>
                    <a:pt x="102483" y="299530"/>
                    <a:pt x="102483" y="295005"/>
                  </a:cubicBezTo>
                  <a:lnTo>
                    <a:pt x="102483" y="281736"/>
                  </a:lnTo>
                  <a:cubicBezTo>
                    <a:pt x="109753" y="283447"/>
                    <a:pt x="117332" y="284357"/>
                    <a:pt x="125121" y="284357"/>
                  </a:cubicBezTo>
                  <a:lnTo>
                    <a:pt x="126116" y="284357"/>
                  </a:lnTo>
                  <a:cubicBezTo>
                    <a:pt x="133904" y="284357"/>
                    <a:pt x="141483" y="283447"/>
                    <a:pt x="148755" y="281736"/>
                  </a:cubicBezTo>
                  <a:lnTo>
                    <a:pt x="148755" y="295005"/>
                  </a:lnTo>
                  <a:cubicBezTo>
                    <a:pt x="148755" y="299530"/>
                    <a:pt x="152423" y="303197"/>
                    <a:pt x="156947" y="303197"/>
                  </a:cubicBezTo>
                  <a:lnTo>
                    <a:pt x="214341" y="303197"/>
                  </a:lnTo>
                  <a:cubicBezTo>
                    <a:pt x="224459" y="303197"/>
                    <a:pt x="232690" y="311389"/>
                    <a:pt x="232690" y="321461"/>
                  </a:cubicBezTo>
                  <a:lnTo>
                    <a:pt x="232690" y="344370"/>
                  </a:lnTo>
                  <a:lnTo>
                    <a:pt x="198340" y="344370"/>
                  </a:lnTo>
                  <a:cubicBezTo>
                    <a:pt x="193816" y="344370"/>
                    <a:pt x="190148" y="348036"/>
                    <a:pt x="190148" y="352561"/>
                  </a:cubicBezTo>
                  <a:cubicBezTo>
                    <a:pt x="190148" y="357086"/>
                    <a:pt x="193816" y="360753"/>
                    <a:pt x="198340" y="360753"/>
                  </a:cubicBezTo>
                  <a:lnTo>
                    <a:pt x="238132" y="360753"/>
                  </a:lnTo>
                  <a:cubicBezTo>
                    <a:pt x="244165" y="360753"/>
                    <a:pt x="249073" y="355849"/>
                    <a:pt x="249073" y="349821"/>
                  </a:cubicBezTo>
                  <a:lnTo>
                    <a:pt x="249073" y="321461"/>
                  </a:lnTo>
                  <a:cubicBezTo>
                    <a:pt x="249073" y="302357"/>
                    <a:pt x="233492" y="286814"/>
                    <a:pt x="214341" y="286814"/>
                  </a:cubicBezTo>
                  <a:lnTo>
                    <a:pt x="165139" y="286814"/>
                  </a:lnTo>
                  <a:lnTo>
                    <a:pt x="165139" y="276314"/>
                  </a:lnTo>
                  <a:cubicBezTo>
                    <a:pt x="192871" y="264338"/>
                    <a:pt x="214023" y="240009"/>
                    <a:pt x="221558" y="210330"/>
                  </a:cubicBezTo>
                  <a:cubicBezTo>
                    <a:pt x="238374" y="207546"/>
                    <a:pt x="251238" y="192953"/>
                    <a:pt x="251238" y="175412"/>
                  </a:cubicBezTo>
                  <a:lnTo>
                    <a:pt x="251238" y="172469"/>
                  </a:lnTo>
                  <a:cubicBezTo>
                    <a:pt x="251238" y="155987"/>
                    <a:pt x="239877" y="142116"/>
                    <a:pt x="224554" y="138193"/>
                  </a:cubicBezTo>
                  <a:lnTo>
                    <a:pt x="224554" y="114318"/>
                  </a:lnTo>
                  <a:lnTo>
                    <a:pt x="234954" y="114318"/>
                  </a:lnTo>
                  <a:cubicBezTo>
                    <a:pt x="242483" y="114318"/>
                    <a:pt x="248607" y="108194"/>
                    <a:pt x="248607" y="100666"/>
                  </a:cubicBezTo>
                  <a:lnTo>
                    <a:pt x="248607" y="97837"/>
                  </a:lnTo>
                  <a:lnTo>
                    <a:pt x="260618" y="97837"/>
                  </a:lnTo>
                  <a:lnTo>
                    <a:pt x="260618" y="237868"/>
                  </a:lnTo>
                  <a:cubicBezTo>
                    <a:pt x="260618" y="245397"/>
                    <a:pt x="266742" y="251521"/>
                    <a:pt x="274270" y="251521"/>
                  </a:cubicBezTo>
                  <a:lnTo>
                    <a:pt x="285860" y="251521"/>
                  </a:lnTo>
                  <a:lnTo>
                    <a:pt x="285860" y="257010"/>
                  </a:lnTo>
                  <a:cubicBezTo>
                    <a:pt x="285860" y="264539"/>
                    <a:pt x="291984" y="270663"/>
                    <a:pt x="299513" y="270663"/>
                  </a:cubicBezTo>
                  <a:lnTo>
                    <a:pt x="310321" y="270663"/>
                  </a:lnTo>
                  <a:lnTo>
                    <a:pt x="310321" y="271114"/>
                  </a:lnTo>
                  <a:cubicBezTo>
                    <a:pt x="296275" y="273622"/>
                    <a:pt x="285577" y="285918"/>
                    <a:pt x="285577" y="300673"/>
                  </a:cubicBezTo>
                  <a:lnTo>
                    <a:pt x="285577" y="335557"/>
                  </a:lnTo>
                  <a:cubicBezTo>
                    <a:pt x="285577" y="352118"/>
                    <a:pt x="299051" y="365592"/>
                    <a:pt x="315613" y="365592"/>
                  </a:cubicBezTo>
                  <a:lnTo>
                    <a:pt x="316583" y="365592"/>
                  </a:lnTo>
                  <a:cubicBezTo>
                    <a:pt x="326802" y="391847"/>
                    <a:pt x="348704" y="412331"/>
                    <a:pt x="375909" y="420639"/>
                  </a:cubicBezTo>
                  <a:lnTo>
                    <a:pt x="375909" y="436378"/>
                  </a:lnTo>
                  <a:lnTo>
                    <a:pt x="318112" y="436378"/>
                  </a:lnTo>
                  <a:cubicBezTo>
                    <a:pt x="300569" y="436378"/>
                    <a:pt x="286297" y="450615"/>
                    <a:pt x="286297" y="468116"/>
                  </a:cubicBezTo>
                  <a:lnTo>
                    <a:pt x="286297" y="519262"/>
                  </a:lnTo>
                  <a:cubicBezTo>
                    <a:pt x="286297" y="523787"/>
                    <a:pt x="289964" y="527454"/>
                    <a:pt x="294488" y="527454"/>
                  </a:cubicBezTo>
                  <a:lnTo>
                    <a:pt x="550302" y="527454"/>
                  </a:lnTo>
                  <a:cubicBezTo>
                    <a:pt x="554826" y="527454"/>
                    <a:pt x="558493" y="523787"/>
                    <a:pt x="558493" y="519262"/>
                  </a:cubicBezTo>
                  <a:lnTo>
                    <a:pt x="558493" y="468116"/>
                  </a:lnTo>
                  <a:cubicBezTo>
                    <a:pt x="558493" y="450616"/>
                    <a:pt x="544221" y="436378"/>
                    <a:pt x="526679" y="436378"/>
                  </a:cubicBezTo>
                  <a:lnTo>
                    <a:pt x="517268" y="436378"/>
                  </a:lnTo>
                  <a:cubicBezTo>
                    <a:pt x="512744" y="436378"/>
                    <a:pt x="509076" y="440044"/>
                    <a:pt x="509076" y="444569"/>
                  </a:cubicBezTo>
                  <a:cubicBezTo>
                    <a:pt x="509076" y="449094"/>
                    <a:pt x="512744" y="452761"/>
                    <a:pt x="517268" y="452761"/>
                  </a:cubicBezTo>
                  <a:lnTo>
                    <a:pt x="526679" y="452761"/>
                  </a:lnTo>
                  <a:cubicBezTo>
                    <a:pt x="535188" y="452761"/>
                    <a:pt x="542110" y="459649"/>
                    <a:pt x="542110" y="468116"/>
                  </a:cubicBezTo>
                  <a:lnTo>
                    <a:pt x="542110" y="511071"/>
                  </a:lnTo>
                  <a:lnTo>
                    <a:pt x="520691" y="511071"/>
                  </a:lnTo>
                  <a:lnTo>
                    <a:pt x="520691" y="494576"/>
                  </a:lnTo>
                  <a:cubicBezTo>
                    <a:pt x="520691" y="480910"/>
                    <a:pt x="509550" y="469793"/>
                    <a:pt x="495858" y="469793"/>
                  </a:cubicBezTo>
                  <a:lnTo>
                    <a:pt x="348933" y="469793"/>
                  </a:lnTo>
                  <a:cubicBezTo>
                    <a:pt x="335240" y="469793"/>
                    <a:pt x="324101" y="480910"/>
                    <a:pt x="324101" y="494576"/>
                  </a:cubicBezTo>
                  <a:lnTo>
                    <a:pt x="324101" y="511071"/>
                  </a:lnTo>
                  <a:lnTo>
                    <a:pt x="302681" y="511071"/>
                  </a:lnTo>
                  <a:lnTo>
                    <a:pt x="302681" y="468116"/>
                  </a:lnTo>
                  <a:cubicBezTo>
                    <a:pt x="302681" y="459649"/>
                    <a:pt x="309604" y="452761"/>
                    <a:pt x="318113" y="452761"/>
                  </a:cubicBezTo>
                  <a:lnTo>
                    <a:pt x="474672" y="452761"/>
                  </a:lnTo>
                  <a:cubicBezTo>
                    <a:pt x="479196" y="452761"/>
                    <a:pt x="482864" y="449094"/>
                    <a:pt x="482864" y="444569"/>
                  </a:cubicBezTo>
                  <a:cubicBezTo>
                    <a:pt x="482864" y="440044"/>
                    <a:pt x="479196" y="436378"/>
                    <a:pt x="474672" y="436378"/>
                  </a:cubicBezTo>
                  <a:lnTo>
                    <a:pt x="468882" y="436378"/>
                  </a:lnTo>
                  <a:lnTo>
                    <a:pt x="468882" y="420639"/>
                  </a:lnTo>
                  <a:cubicBezTo>
                    <a:pt x="496086" y="412331"/>
                    <a:pt x="517988" y="391848"/>
                    <a:pt x="528207" y="365594"/>
                  </a:cubicBezTo>
                  <a:close/>
                  <a:moveTo>
                    <a:pt x="534469" y="332265"/>
                  </a:moveTo>
                  <a:lnTo>
                    <a:pt x="534469" y="288089"/>
                  </a:lnTo>
                  <a:cubicBezTo>
                    <a:pt x="539377" y="290160"/>
                    <a:pt x="542831" y="295020"/>
                    <a:pt x="542831" y="300674"/>
                  </a:cubicBezTo>
                  <a:lnTo>
                    <a:pt x="542831" y="335558"/>
                  </a:lnTo>
                  <a:cubicBezTo>
                    <a:pt x="542831" y="341767"/>
                    <a:pt x="538662" y="347010"/>
                    <a:pt x="532978" y="348661"/>
                  </a:cubicBezTo>
                  <a:cubicBezTo>
                    <a:pt x="533939" y="343335"/>
                    <a:pt x="534469" y="337862"/>
                    <a:pt x="534469" y="332265"/>
                  </a:cubicBezTo>
                  <a:close/>
                  <a:moveTo>
                    <a:pt x="16383" y="175413"/>
                  </a:moveTo>
                  <a:lnTo>
                    <a:pt x="16383" y="172470"/>
                  </a:lnTo>
                  <a:cubicBezTo>
                    <a:pt x="16383" y="165154"/>
                    <a:pt x="20573" y="158817"/>
                    <a:pt x="26683" y="155643"/>
                  </a:cubicBezTo>
                  <a:lnTo>
                    <a:pt x="26683" y="186294"/>
                  </a:lnTo>
                  <a:cubicBezTo>
                    <a:pt x="26683" y="188328"/>
                    <a:pt x="26753" y="190346"/>
                    <a:pt x="26876" y="192349"/>
                  </a:cubicBezTo>
                  <a:cubicBezTo>
                    <a:pt x="20661" y="189206"/>
                    <a:pt x="16383" y="182807"/>
                    <a:pt x="16383" y="175413"/>
                  </a:cubicBezTo>
                  <a:close/>
                  <a:moveTo>
                    <a:pt x="43066" y="33758"/>
                  </a:moveTo>
                  <a:cubicBezTo>
                    <a:pt x="43066" y="24178"/>
                    <a:pt x="50908" y="16383"/>
                    <a:pt x="60548" y="16383"/>
                  </a:cubicBezTo>
                  <a:lnTo>
                    <a:pt x="128547" y="16383"/>
                  </a:lnTo>
                  <a:cubicBezTo>
                    <a:pt x="138187" y="16383"/>
                    <a:pt x="146030" y="24178"/>
                    <a:pt x="146030" y="33758"/>
                  </a:cubicBezTo>
                  <a:lnTo>
                    <a:pt x="146030" y="43328"/>
                  </a:lnTo>
                  <a:cubicBezTo>
                    <a:pt x="139122" y="42915"/>
                    <a:pt x="132371" y="42797"/>
                    <a:pt x="126117" y="42797"/>
                  </a:cubicBezTo>
                  <a:lnTo>
                    <a:pt x="125122" y="42797"/>
                  </a:lnTo>
                  <a:cubicBezTo>
                    <a:pt x="103985" y="42797"/>
                    <a:pt x="77212" y="44065"/>
                    <a:pt x="57618" y="53953"/>
                  </a:cubicBezTo>
                  <a:cubicBezTo>
                    <a:pt x="51997" y="56790"/>
                    <a:pt x="47164" y="60253"/>
                    <a:pt x="43066" y="64291"/>
                  </a:cubicBezTo>
                  <a:lnTo>
                    <a:pt x="43066" y="33758"/>
                  </a:lnTo>
                  <a:close/>
                  <a:moveTo>
                    <a:pt x="208172" y="186292"/>
                  </a:moveTo>
                  <a:cubicBezTo>
                    <a:pt x="208172" y="231331"/>
                    <a:pt x="171362" y="267974"/>
                    <a:pt x="126117" y="267974"/>
                  </a:cubicBezTo>
                  <a:lnTo>
                    <a:pt x="125122" y="267974"/>
                  </a:lnTo>
                  <a:cubicBezTo>
                    <a:pt x="79876" y="267974"/>
                    <a:pt x="43066" y="231331"/>
                    <a:pt x="43066" y="186292"/>
                  </a:cubicBezTo>
                  <a:lnTo>
                    <a:pt x="43066" y="108769"/>
                  </a:lnTo>
                  <a:cubicBezTo>
                    <a:pt x="43066" y="72620"/>
                    <a:pt x="65306" y="59180"/>
                    <a:pt x="125122" y="59180"/>
                  </a:cubicBezTo>
                  <a:lnTo>
                    <a:pt x="126117" y="59180"/>
                  </a:lnTo>
                  <a:cubicBezTo>
                    <a:pt x="185933" y="59180"/>
                    <a:pt x="208172" y="72621"/>
                    <a:pt x="208172" y="108769"/>
                  </a:cubicBezTo>
                  <a:lnTo>
                    <a:pt x="208172" y="186292"/>
                  </a:lnTo>
                  <a:close/>
                  <a:moveTo>
                    <a:pt x="208172" y="64290"/>
                  </a:moveTo>
                  <a:cubicBezTo>
                    <a:pt x="204075" y="60252"/>
                    <a:pt x="199241" y="56788"/>
                    <a:pt x="193621" y="53952"/>
                  </a:cubicBezTo>
                  <a:cubicBezTo>
                    <a:pt x="184370" y="49285"/>
                    <a:pt x="173516" y="46552"/>
                    <a:pt x="162413" y="44953"/>
                  </a:cubicBezTo>
                  <a:lnTo>
                    <a:pt x="162413" y="33758"/>
                  </a:lnTo>
                  <a:cubicBezTo>
                    <a:pt x="162413" y="32012"/>
                    <a:pt x="162279" y="30296"/>
                    <a:pt x="162022" y="28620"/>
                  </a:cubicBezTo>
                  <a:cubicBezTo>
                    <a:pt x="165011" y="27851"/>
                    <a:pt x="168094" y="27440"/>
                    <a:pt x="171261" y="27440"/>
                  </a:cubicBezTo>
                  <a:cubicBezTo>
                    <a:pt x="191614" y="27440"/>
                    <a:pt x="208172" y="43912"/>
                    <a:pt x="208172" y="64161"/>
                  </a:cubicBezTo>
                  <a:lnTo>
                    <a:pt x="208172" y="64290"/>
                  </a:lnTo>
                  <a:close/>
                  <a:moveTo>
                    <a:pt x="224555" y="186292"/>
                  </a:moveTo>
                  <a:lnTo>
                    <a:pt x="224555" y="155641"/>
                  </a:lnTo>
                  <a:cubicBezTo>
                    <a:pt x="230665" y="158815"/>
                    <a:pt x="234856" y="165152"/>
                    <a:pt x="234856" y="172469"/>
                  </a:cubicBezTo>
                  <a:lnTo>
                    <a:pt x="234856" y="175412"/>
                  </a:lnTo>
                  <a:cubicBezTo>
                    <a:pt x="234856" y="182807"/>
                    <a:pt x="230577" y="189206"/>
                    <a:pt x="224362" y="192348"/>
                  </a:cubicBezTo>
                  <a:cubicBezTo>
                    <a:pt x="224485" y="190344"/>
                    <a:pt x="224555" y="188326"/>
                    <a:pt x="224555" y="186292"/>
                  </a:cubicBezTo>
                  <a:close/>
                  <a:moveTo>
                    <a:pt x="232225" y="97935"/>
                  </a:moveTo>
                  <a:lnTo>
                    <a:pt x="224555" y="97935"/>
                  </a:lnTo>
                  <a:lnTo>
                    <a:pt x="224555" y="79849"/>
                  </a:lnTo>
                  <a:lnTo>
                    <a:pt x="232225" y="79849"/>
                  </a:lnTo>
                  <a:lnTo>
                    <a:pt x="232225" y="97935"/>
                  </a:lnTo>
                  <a:close/>
                  <a:moveTo>
                    <a:pt x="302245" y="254280"/>
                  </a:moveTo>
                  <a:lnTo>
                    <a:pt x="302245" y="236195"/>
                  </a:lnTo>
                  <a:lnTo>
                    <a:pt x="310460" y="236195"/>
                  </a:lnTo>
                  <a:cubicBezTo>
                    <a:pt x="310373" y="237832"/>
                    <a:pt x="310323" y="239480"/>
                    <a:pt x="310323" y="241138"/>
                  </a:cubicBezTo>
                  <a:lnTo>
                    <a:pt x="310323" y="254280"/>
                  </a:lnTo>
                  <a:lnTo>
                    <a:pt x="302245" y="254280"/>
                  </a:lnTo>
                  <a:close/>
                  <a:moveTo>
                    <a:pt x="301961" y="335558"/>
                  </a:moveTo>
                  <a:lnTo>
                    <a:pt x="301961" y="300674"/>
                  </a:lnTo>
                  <a:cubicBezTo>
                    <a:pt x="301961" y="295020"/>
                    <a:pt x="305415" y="290160"/>
                    <a:pt x="310322" y="288089"/>
                  </a:cubicBezTo>
                  <a:lnTo>
                    <a:pt x="310322" y="332265"/>
                  </a:lnTo>
                  <a:cubicBezTo>
                    <a:pt x="310322" y="337862"/>
                    <a:pt x="310852" y="343335"/>
                    <a:pt x="311812" y="348661"/>
                  </a:cubicBezTo>
                  <a:cubicBezTo>
                    <a:pt x="306130" y="347010"/>
                    <a:pt x="301961" y="341765"/>
                    <a:pt x="301961" y="335558"/>
                  </a:cubicBezTo>
                  <a:close/>
                  <a:moveTo>
                    <a:pt x="340484" y="494576"/>
                  </a:moveTo>
                  <a:cubicBezTo>
                    <a:pt x="340484" y="489945"/>
                    <a:pt x="344274" y="486176"/>
                    <a:pt x="348933" y="486176"/>
                  </a:cubicBezTo>
                  <a:lnTo>
                    <a:pt x="495859" y="486176"/>
                  </a:lnTo>
                  <a:cubicBezTo>
                    <a:pt x="500518" y="486176"/>
                    <a:pt x="504308" y="489944"/>
                    <a:pt x="504308" y="494576"/>
                  </a:cubicBezTo>
                  <a:lnTo>
                    <a:pt x="504308" y="511071"/>
                  </a:lnTo>
                  <a:lnTo>
                    <a:pt x="340484" y="511071"/>
                  </a:lnTo>
                  <a:lnTo>
                    <a:pt x="340484" y="494576"/>
                  </a:lnTo>
                  <a:close/>
                  <a:moveTo>
                    <a:pt x="404237" y="165108"/>
                  </a:moveTo>
                  <a:lnTo>
                    <a:pt x="440554" y="165108"/>
                  </a:lnTo>
                  <a:lnTo>
                    <a:pt x="440554" y="176577"/>
                  </a:lnTo>
                  <a:lnTo>
                    <a:pt x="404237" y="176577"/>
                  </a:lnTo>
                  <a:lnTo>
                    <a:pt x="404237" y="165108"/>
                  </a:lnTo>
                  <a:close/>
                  <a:moveTo>
                    <a:pt x="377519" y="169484"/>
                  </a:moveTo>
                  <a:cubicBezTo>
                    <a:pt x="380865" y="168299"/>
                    <a:pt x="384314" y="167330"/>
                    <a:pt x="387855" y="166617"/>
                  </a:cubicBezTo>
                  <a:lnTo>
                    <a:pt x="387855" y="179391"/>
                  </a:lnTo>
                  <a:cubicBezTo>
                    <a:pt x="387855" y="186872"/>
                    <a:pt x="393950" y="192958"/>
                    <a:pt x="401441" y="192958"/>
                  </a:cubicBezTo>
                  <a:lnTo>
                    <a:pt x="443353" y="192958"/>
                  </a:lnTo>
                  <a:cubicBezTo>
                    <a:pt x="450843" y="192958"/>
                    <a:pt x="456938" y="186872"/>
                    <a:pt x="456938" y="179391"/>
                  </a:cubicBezTo>
                  <a:lnTo>
                    <a:pt x="456938" y="166619"/>
                  </a:lnTo>
                  <a:cubicBezTo>
                    <a:pt x="460480" y="167332"/>
                    <a:pt x="463928" y="168301"/>
                    <a:pt x="467275" y="169486"/>
                  </a:cubicBezTo>
                  <a:lnTo>
                    <a:pt x="467275" y="189457"/>
                  </a:lnTo>
                  <a:cubicBezTo>
                    <a:pt x="467275" y="193982"/>
                    <a:pt x="470942" y="197649"/>
                    <a:pt x="475466" y="197649"/>
                  </a:cubicBezTo>
                  <a:cubicBezTo>
                    <a:pt x="479990" y="197649"/>
                    <a:pt x="483658" y="193982"/>
                    <a:pt x="483658" y="189457"/>
                  </a:cubicBezTo>
                  <a:lnTo>
                    <a:pt x="483658" y="177625"/>
                  </a:lnTo>
                  <a:cubicBezTo>
                    <a:pt x="504377" y="191234"/>
                    <a:pt x="518086" y="214615"/>
                    <a:pt x="518086" y="241138"/>
                  </a:cubicBezTo>
                  <a:lnTo>
                    <a:pt x="518086" y="332265"/>
                  </a:lnTo>
                  <a:cubicBezTo>
                    <a:pt x="518086" y="358788"/>
                    <a:pt x="504376" y="382169"/>
                    <a:pt x="483658" y="395778"/>
                  </a:cubicBezTo>
                  <a:lnTo>
                    <a:pt x="483658" y="362901"/>
                  </a:lnTo>
                  <a:lnTo>
                    <a:pt x="495917" y="362901"/>
                  </a:lnTo>
                  <a:cubicBezTo>
                    <a:pt x="505825" y="362901"/>
                    <a:pt x="513886" y="354854"/>
                    <a:pt x="513886" y="344962"/>
                  </a:cubicBezTo>
                  <a:lnTo>
                    <a:pt x="513886" y="262258"/>
                  </a:lnTo>
                  <a:cubicBezTo>
                    <a:pt x="513886" y="252366"/>
                    <a:pt x="505825" y="244319"/>
                    <a:pt x="495917" y="244319"/>
                  </a:cubicBezTo>
                  <a:lnTo>
                    <a:pt x="483658" y="244319"/>
                  </a:lnTo>
                  <a:lnTo>
                    <a:pt x="483658" y="234234"/>
                  </a:lnTo>
                  <a:cubicBezTo>
                    <a:pt x="483658" y="229709"/>
                    <a:pt x="479990" y="226043"/>
                    <a:pt x="475466" y="226043"/>
                  </a:cubicBezTo>
                  <a:cubicBezTo>
                    <a:pt x="470942" y="226043"/>
                    <a:pt x="467275" y="229709"/>
                    <a:pt x="467275" y="234234"/>
                  </a:cubicBezTo>
                  <a:lnTo>
                    <a:pt x="467275" y="244319"/>
                  </a:lnTo>
                  <a:lnTo>
                    <a:pt x="377519" y="244319"/>
                  </a:lnTo>
                  <a:lnTo>
                    <a:pt x="377519" y="169484"/>
                  </a:lnTo>
                  <a:close/>
                  <a:moveTo>
                    <a:pt x="497502" y="265792"/>
                  </a:moveTo>
                  <a:lnTo>
                    <a:pt x="347289" y="265792"/>
                  </a:lnTo>
                  <a:lnTo>
                    <a:pt x="347289" y="262260"/>
                  </a:lnTo>
                  <a:cubicBezTo>
                    <a:pt x="347289" y="261416"/>
                    <a:pt x="348016" y="260703"/>
                    <a:pt x="348876" y="260703"/>
                  </a:cubicBezTo>
                  <a:lnTo>
                    <a:pt x="495916" y="260703"/>
                  </a:lnTo>
                  <a:cubicBezTo>
                    <a:pt x="496775" y="260703"/>
                    <a:pt x="497502" y="261415"/>
                    <a:pt x="497502" y="262260"/>
                  </a:cubicBezTo>
                  <a:lnTo>
                    <a:pt x="497502" y="265792"/>
                  </a:lnTo>
                  <a:close/>
                  <a:moveTo>
                    <a:pt x="361135" y="395779"/>
                  </a:moveTo>
                  <a:cubicBezTo>
                    <a:pt x="340416" y="382170"/>
                    <a:pt x="326707" y="358788"/>
                    <a:pt x="326707" y="332265"/>
                  </a:cubicBezTo>
                  <a:lnTo>
                    <a:pt x="326707" y="241138"/>
                  </a:lnTo>
                  <a:cubicBezTo>
                    <a:pt x="326707" y="214615"/>
                    <a:pt x="340416" y="191233"/>
                    <a:pt x="361135" y="177625"/>
                  </a:cubicBezTo>
                  <a:lnTo>
                    <a:pt x="361135" y="244320"/>
                  </a:lnTo>
                  <a:lnTo>
                    <a:pt x="348876" y="244320"/>
                  </a:lnTo>
                  <a:cubicBezTo>
                    <a:pt x="338968" y="244320"/>
                    <a:pt x="330906" y="252367"/>
                    <a:pt x="330906" y="262260"/>
                  </a:cubicBezTo>
                  <a:lnTo>
                    <a:pt x="330906" y="344963"/>
                  </a:lnTo>
                  <a:cubicBezTo>
                    <a:pt x="330906" y="354855"/>
                    <a:pt x="338967" y="362902"/>
                    <a:pt x="348876" y="362902"/>
                  </a:cubicBezTo>
                  <a:lnTo>
                    <a:pt x="361135" y="362902"/>
                  </a:lnTo>
                  <a:lnTo>
                    <a:pt x="361135" y="395779"/>
                  </a:lnTo>
                  <a:close/>
                  <a:moveTo>
                    <a:pt x="452498" y="436379"/>
                  </a:moveTo>
                  <a:lnTo>
                    <a:pt x="392293" y="436379"/>
                  </a:lnTo>
                  <a:lnTo>
                    <a:pt x="392293" y="424041"/>
                  </a:lnTo>
                  <a:cubicBezTo>
                    <a:pt x="395810" y="424446"/>
                    <a:pt x="399379" y="424678"/>
                    <a:pt x="403003" y="424678"/>
                  </a:cubicBezTo>
                  <a:lnTo>
                    <a:pt x="441787" y="424678"/>
                  </a:lnTo>
                  <a:cubicBezTo>
                    <a:pt x="445411" y="424678"/>
                    <a:pt x="448981" y="424446"/>
                    <a:pt x="452498" y="424041"/>
                  </a:cubicBezTo>
                  <a:lnTo>
                    <a:pt x="452498" y="436379"/>
                  </a:lnTo>
                  <a:close/>
                  <a:moveTo>
                    <a:pt x="467275" y="403917"/>
                  </a:moveTo>
                  <a:cubicBezTo>
                    <a:pt x="459299" y="406743"/>
                    <a:pt x="450723" y="408295"/>
                    <a:pt x="441787" y="408295"/>
                  </a:cubicBezTo>
                  <a:lnTo>
                    <a:pt x="403003" y="408295"/>
                  </a:lnTo>
                  <a:cubicBezTo>
                    <a:pt x="394068" y="408295"/>
                    <a:pt x="385493" y="406743"/>
                    <a:pt x="377519" y="403917"/>
                  </a:cubicBezTo>
                  <a:lnTo>
                    <a:pt x="377519" y="362901"/>
                  </a:lnTo>
                  <a:lnTo>
                    <a:pt x="467275" y="362901"/>
                  </a:lnTo>
                  <a:lnTo>
                    <a:pt x="467275" y="403917"/>
                  </a:lnTo>
                  <a:close/>
                  <a:moveTo>
                    <a:pt x="348876" y="346518"/>
                  </a:moveTo>
                  <a:cubicBezTo>
                    <a:pt x="348016" y="346518"/>
                    <a:pt x="347289" y="345806"/>
                    <a:pt x="347289" y="344962"/>
                  </a:cubicBezTo>
                  <a:lnTo>
                    <a:pt x="347289" y="282175"/>
                  </a:lnTo>
                  <a:lnTo>
                    <a:pt x="497502" y="282175"/>
                  </a:lnTo>
                  <a:lnTo>
                    <a:pt x="497502" y="344962"/>
                  </a:lnTo>
                  <a:cubicBezTo>
                    <a:pt x="497502" y="345805"/>
                    <a:pt x="496775" y="346518"/>
                    <a:pt x="495916" y="346518"/>
                  </a:cubicBezTo>
                  <a:lnTo>
                    <a:pt x="348876" y="3465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718160" y="1430409"/>
              <a:ext cx="48566" cy="32517"/>
            </a:xfrm>
            <a:custGeom>
              <a:rect b="b" l="l" r="r" t="t"/>
              <a:pathLst>
                <a:path extrusionOk="0" h="39776" w="59408">
                  <a:moveTo>
                    <a:pt x="47941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28308"/>
                  </a:lnTo>
                  <a:cubicBezTo>
                    <a:pt x="0" y="34633"/>
                    <a:pt x="5144" y="39776"/>
                    <a:pt x="11468" y="39776"/>
                  </a:cubicBezTo>
                  <a:lnTo>
                    <a:pt x="47941" y="39776"/>
                  </a:lnTo>
                  <a:cubicBezTo>
                    <a:pt x="54263" y="39776"/>
                    <a:pt x="59409" y="34632"/>
                    <a:pt x="59409" y="28308"/>
                  </a:cubicBezTo>
                  <a:lnTo>
                    <a:pt x="59409" y="11468"/>
                  </a:lnTo>
                  <a:cubicBezTo>
                    <a:pt x="59409" y="5144"/>
                    <a:pt x="54263" y="0"/>
                    <a:pt x="47941" y="0"/>
                  </a:cubicBezTo>
                  <a:close/>
                  <a:moveTo>
                    <a:pt x="43026" y="23393"/>
                  </a:moveTo>
                  <a:lnTo>
                    <a:pt x="16383" y="23393"/>
                  </a:lnTo>
                  <a:lnTo>
                    <a:pt x="16383" y="16383"/>
                  </a:lnTo>
                  <a:lnTo>
                    <a:pt x="43026" y="16383"/>
                  </a:lnTo>
                  <a:lnTo>
                    <a:pt x="43026" y="23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779076" y="1430409"/>
              <a:ext cx="48567" cy="32517"/>
            </a:xfrm>
            <a:custGeom>
              <a:rect b="b" l="l" r="r" t="t"/>
              <a:pathLst>
                <a:path extrusionOk="0" h="39776" w="59409">
                  <a:moveTo>
                    <a:pt x="47942" y="0"/>
                  </a:moveTo>
                  <a:lnTo>
                    <a:pt x="11468" y="0"/>
                  </a:lnTo>
                  <a:cubicBezTo>
                    <a:pt x="5145" y="0"/>
                    <a:pt x="0" y="5144"/>
                    <a:pt x="0" y="11468"/>
                  </a:cubicBezTo>
                  <a:lnTo>
                    <a:pt x="0" y="28308"/>
                  </a:lnTo>
                  <a:cubicBezTo>
                    <a:pt x="0" y="34633"/>
                    <a:pt x="5145" y="39776"/>
                    <a:pt x="11468" y="39776"/>
                  </a:cubicBezTo>
                  <a:lnTo>
                    <a:pt x="47942" y="39776"/>
                  </a:lnTo>
                  <a:cubicBezTo>
                    <a:pt x="54266" y="39776"/>
                    <a:pt x="59410" y="34632"/>
                    <a:pt x="59410" y="28308"/>
                  </a:cubicBezTo>
                  <a:lnTo>
                    <a:pt x="59410" y="11468"/>
                  </a:lnTo>
                  <a:cubicBezTo>
                    <a:pt x="59410" y="5144"/>
                    <a:pt x="54266" y="0"/>
                    <a:pt x="47942" y="0"/>
                  </a:cubicBezTo>
                  <a:close/>
                  <a:moveTo>
                    <a:pt x="43027" y="23393"/>
                  </a:moveTo>
                  <a:lnTo>
                    <a:pt x="16383" y="23393"/>
                  </a:lnTo>
                  <a:lnTo>
                    <a:pt x="16383" y="16383"/>
                  </a:lnTo>
                  <a:lnTo>
                    <a:pt x="43027" y="16383"/>
                  </a:lnTo>
                  <a:lnTo>
                    <a:pt x="43027" y="23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711550" y="1595095"/>
              <a:ext cx="34558" cy="13393"/>
            </a:xfrm>
            <a:custGeom>
              <a:rect b="b" l="l" r="r" t="t"/>
              <a:pathLst>
                <a:path extrusionOk="0" h="16383" w="42273">
                  <a:moveTo>
                    <a:pt x="3408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4081" y="16383"/>
                  </a:lnTo>
                  <a:cubicBezTo>
                    <a:pt x="38605" y="16383"/>
                    <a:pt x="42273" y="12716"/>
                    <a:pt x="42273" y="8192"/>
                  </a:cubicBezTo>
                  <a:cubicBezTo>
                    <a:pt x="42273" y="3667"/>
                    <a:pt x="38605" y="0"/>
                    <a:pt x="34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1780361" y="159509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63"/>
                    <a:pt x="10342" y="0"/>
                    <a:pt x="8192" y="0"/>
                  </a:cubicBezTo>
                  <a:cubicBezTo>
                    <a:pt x="6029" y="0"/>
                    <a:pt x="3921" y="863"/>
                    <a:pt x="2403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403" y="13981"/>
                  </a:cubicBezTo>
                  <a:cubicBezTo>
                    <a:pt x="3921" y="15500"/>
                    <a:pt x="6029" y="16383"/>
                    <a:pt x="8192" y="16383"/>
                  </a:cubicBezTo>
                  <a:cubicBezTo>
                    <a:pt x="10343" y="16383"/>
                    <a:pt x="12451" y="15498"/>
                    <a:pt x="13980" y="13981"/>
                  </a:cubicBezTo>
                  <a:cubicBezTo>
                    <a:pt x="15509" y="12452"/>
                    <a:pt x="16383" y="10344"/>
                    <a:pt x="16383" y="8181"/>
                  </a:cubicBezTo>
                  <a:cubicBezTo>
                    <a:pt x="16383" y="6029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1799771" y="159509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63"/>
                    <a:pt x="10342" y="0"/>
                    <a:pt x="8192" y="0"/>
                  </a:cubicBezTo>
                  <a:cubicBezTo>
                    <a:pt x="6029" y="0"/>
                    <a:pt x="3921" y="863"/>
                    <a:pt x="2392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392" y="13981"/>
                  </a:cubicBezTo>
                  <a:cubicBezTo>
                    <a:pt x="3921" y="15500"/>
                    <a:pt x="6029" y="16383"/>
                    <a:pt x="8192" y="16383"/>
                  </a:cubicBezTo>
                  <a:cubicBezTo>
                    <a:pt x="10343" y="16383"/>
                    <a:pt x="12451" y="15498"/>
                    <a:pt x="13980" y="13981"/>
                  </a:cubicBezTo>
                  <a:cubicBezTo>
                    <a:pt x="15509" y="12452"/>
                    <a:pt x="16383" y="10344"/>
                    <a:pt x="16383" y="8181"/>
                  </a:cubicBezTo>
                  <a:cubicBezTo>
                    <a:pt x="16383" y="6029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819171" y="1595099"/>
              <a:ext cx="13402" cy="13393"/>
            </a:xfrm>
            <a:custGeom>
              <a:rect b="b" l="l" r="r" t="t"/>
              <a:pathLst>
                <a:path extrusionOk="0" h="16383" w="16394">
                  <a:moveTo>
                    <a:pt x="13991" y="2392"/>
                  </a:moveTo>
                  <a:cubicBezTo>
                    <a:pt x="12462" y="863"/>
                    <a:pt x="10354" y="0"/>
                    <a:pt x="8192" y="0"/>
                  </a:cubicBezTo>
                  <a:cubicBezTo>
                    <a:pt x="6040" y="0"/>
                    <a:pt x="3932" y="863"/>
                    <a:pt x="2403" y="2392"/>
                  </a:cubicBezTo>
                  <a:cubicBezTo>
                    <a:pt x="885" y="3921"/>
                    <a:pt x="0" y="6029"/>
                    <a:pt x="0" y="8181"/>
                  </a:cubicBezTo>
                  <a:cubicBezTo>
                    <a:pt x="0" y="10343"/>
                    <a:pt x="885" y="12451"/>
                    <a:pt x="2403" y="13981"/>
                  </a:cubicBezTo>
                  <a:cubicBezTo>
                    <a:pt x="3932" y="15500"/>
                    <a:pt x="6040" y="16383"/>
                    <a:pt x="8192" y="16383"/>
                  </a:cubicBezTo>
                  <a:cubicBezTo>
                    <a:pt x="10354" y="16383"/>
                    <a:pt x="12462" y="15498"/>
                    <a:pt x="13991" y="13981"/>
                  </a:cubicBezTo>
                  <a:cubicBezTo>
                    <a:pt x="15509" y="12452"/>
                    <a:pt x="16394" y="10344"/>
                    <a:pt x="16394" y="8181"/>
                  </a:cubicBezTo>
                  <a:cubicBezTo>
                    <a:pt x="16394" y="6029"/>
                    <a:pt x="15509" y="3922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746803" y="136821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3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54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766212" y="136821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2" y="873"/>
                    <a:pt x="10344" y="0"/>
                    <a:pt x="8192" y="0"/>
                  </a:cubicBezTo>
                  <a:cubicBezTo>
                    <a:pt x="6029" y="0"/>
                    <a:pt x="3921" y="874"/>
                    <a:pt x="239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3" y="13980"/>
                  </a:cubicBezTo>
                  <a:cubicBezTo>
                    <a:pt x="3922" y="15509"/>
                    <a:pt x="6030" y="16383"/>
                    <a:pt x="8192" y="16383"/>
                  </a:cubicBezTo>
                  <a:cubicBezTo>
                    <a:pt x="10343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785621" y="1368215"/>
              <a:ext cx="13384" cy="13393"/>
            </a:xfrm>
            <a:custGeom>
              <a:rect b="b" l="l" r="r" t="t"/>
              <a:pathLst>
                <a:path extrusionOk="0" h="16383" w="16372">
                  <a:moveTo>
                    <a:pt x="13980" y="2403"/>
                  </a:moveTo>
                  <a:cubicBezTo>
                    <a:pt x="12452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2" y="13980"/>
                  </a:cubicBezTo>
                  <a:cubicBezTo>
                    <a:pt x="3921" y="15509"/>
                    <a:pt x="6028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499" y="12462"/>
                    <a:pt x="16372" y="10343"/>
                    <a:pt x="16372" y="8192"/>
                  </a:cubicBezTo>
                  <a:cubicBezTo>
                    <a:pt x="16372" y="6040"/>
                    <a:pt x="1549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743716" y="1493966"/>
              <a:ext cx="58366" cy="13393"/>
            </a:xfrm>
            <a:custGeom>
              <a:rect b="b" l="l" r="r" t="t"/>
              <a:pathLst>
                <a:path extrusionOk="0" h="16383" w="71396">
                  <a:moveTo>
                    <a:pt x="6320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3205" y="16383"/>
                  </a:lnTo>
                  <a:cubicBezTo>
                    <a:pt x="67729" y="16383"/>
                    <a:pt x="71397" y="12717"/>
                    <a:pt x="71397" y="8192"/>
                  </a:cubicBezTo>
                  <a:cubicBezTo>
                    <a:pt x="71397" y="3667"/>
                    <a:pt x="67729" y="0"/>
                    <a:pt x="6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743716" y="1509797"/>
              <a:ext cx="58366" cy="13393"/>
            </a:xfrm>
            <a:custGeom>
              <a:rect b="b" l="l" r="r" t="t"/>
              <a:pathLst>
                <a:path extrusionOk="0" h="16383" w="71396">
                  <a:moveTo>
                    <a:pt x="6320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63205" y="16383"/>
                  </a:lnTo>
                  <a:cubicBezTo>
                    <a:pt x="67729" y="16383"/>
                    <a:pt x="71397" y="12716"/>
                    <a:pt x="71397" y="8192"/>
                  </a:cubicBezTo>
                  <a:cubicBezTo>
                    <a:pt x="71397" y="3667"/>
                    <a:pt x="67729" y="0"/>
                    <a:pt x="6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17"/>
          <p:cNvGrpSpPr/>
          <p:nvPr/>
        </p:nvGrpSpPr>
        <p:grpSpPr>
          <a:xfrm>
            <a:off x="5496397" y="2613412"/>
            <a:ext cx="419807" cy="457212"/>
            <a:chOff x="2122872" y="1180925"/>
            <a:chExt cx="419807" cy="457212"/>
          </a:xfrm>
        </p:grpSpPr>
        <p:sp>
          <p:nvSpPr>
            <p:cNvPr id="437" name="Google Shape;437;p17"/>
            <p:cNvSpPr/>
            <p:nvPr/>
          </p:nvSpPr>
          <p:spPr>
            <a:xfrm>
              <a:off x="2122872" y="1340554"/>
              <a:ext cx="419807" cy="297583"/>
            </a:xfrm>
            <a:custGeom>
              <a:rect b="b" l="l" r="r" t="t"/>
              <a:pathLst>
                <a:path extrusionOk="0" h="364016" w="513525">
                  <a:moveTo>
                    <a:pt x="507811" y="102970"/>
                  </a:moveTo>
                  <a:cubicBezTo>
                    <a:pt x="504127" y="99284"/>
                    <a:pt x="499227" y="97255"/>
                    <a:pt x="494015" y="97255"/>
                  </a:cubicBezTo>
                  <a:cubicBezTo>
                    <a:pt x="492174" y="97255"/>
                    <a:pt x="490375" y="97521"/>
                    <a:pt x="488650" y="98012"/>
                  </a:cubicBezTo>
                  <a:lnTo>
                    <a:pt x="498884" y="87778"/>
                  </a:lnTo>
                  <a:cubicBezTo>
                    <a:pt x="502570" y="84094"/>
                    <a:pt x="504599" y="79196"/>
                    <a:pt x="504599" y="73984"/>
                  </a:cubicBezTo>
                  <a:cubicBezTo>
                    <a:pt x="504599" y="68773"/>
                    <a:pt x="502571" y="63875"/>
                    <a:pt x="498887" y="60191"/>
                  </a:cubicBezTo>
                  <a:cubicBezTo>
                    <a:pt x="495202" y="56506"/>
                    <a:pt x="490303" y="54476"/>
                    <a:pt x="485092" y="54476"/>
                  </a:cubicBezTo>
                  <a:cubicBezTo>
                    <a:pt x="483250" y="54476"/>
                    <a:pt x="481450" y="54743"/>
                    <a:pt x="479726" y="55233"/>
                  </a:cubicBezTo>
                  <a:lnTo>
                    <a:pt x="488729" y="46230"/>
                  </a:lnTo>
                  <a:cubicBezTo>
                    <a:pt x="496335" y="38624"/>
                    <a:pt x="496335" y="26247"/>
                    <a:pt x="488729" y="18640"/>
                  </a:cubicBezTo>
                  <a:cubicBezTo>
                    <a:pt x="485045" y="14956"/>
                    <a:pt x="480146" y="12926"/>
                    <a:pt x="474935" y="12926"/>
                  </a:cubicBezTo>
                  <a:cubicBezTo>
                    <a:pt x="469726" y="12926"/>
                    <a:pt x="464827" y="14955"/>
                    <a:pt x="461140" y="18640"/>
                  </a:cubicBezTo>
                  <a:lnTo>
                    <a:pt x="454907" y="24872"/>
                  </a:lnTo>
                  <a:cubicBezTo>
                    <a:pt x="455398" y="23148"/>
                    <a:pt x="455663" y="21348"/>
                    <a:pt x="455663" y="19507"/>
                  </a:cubicBezTo>
                  <a:cubicBezTo>
                    <a:pt x="455662" y="14296"/>
                    <a:pt x="453634" y="9397"/>
                    <a:pt x="449950" y="5716"/>
                  </a:cubicBezTo>
                  <a:cubicBezTo>
                    <a:pt x="446265" y="2030"/>
                    <a:pt x="441366" y="0"/>
                    <a:pt x="436154" y="0"/>
                  </a:cubicBezTo>
                  <a:cubicBezTo>
                    <a:pt x="430944" y="0"/>
                    <a:pt x="426047" y="2028"/>
                    <a:pt x="422363" y="5712"/>
                  </a:cubicBezTo>
                  <a:lnTo>
                    <a:pt x="373776" y="54300"/>
                  </a:lnTo>
                  <a:lnTo>
                    <a:pt x="373776" y="53199"/>
                  </a:lnTo>
                  <a:cubicBezTo>
                    <a:pt x="373776" y="46297"/>
                    <a:pt x="371088" y="39807"/>
                    <a:pt x="366205" y="34925"/>
                  </a:cubicBezTo>
                  <a:cubicBezTo>
                    <a:pt x="361324" y="30043"/>
                    <a:pt x="354833" y="27354"/>
                    <a:pt x="347931" y="27354"/>
                  </a:cubicBezTo>
                  <a:cubicBezTo>
                    <a:pt x="333680" y="27354"/>
                    <a:pt x="322085" y="38948"/>
                    <a:pt x="322084" y="53202"/>
                  </a:cubicBezTo>
                  <a:lnTo>
                    <a:pt x="322087" y="106036"/>
                  </a:lnTo>
                  <a:cubicBezTo>
                    <a:pt x="310346" y="118552"/>
                    <a:pt x="306536" y="135842"/>
                    <a:pt x="310651" y="151460"/>
                  </a:cubicBezTo>
                  <a:lnTo>
                    <a:pt x="295795" y="166316"/>
                  </a:lnTo>
                  <a:cubicBezTo>
                    <a:pt x="295791" y="166319"/>
                    <a:pt x="295789" y="166321"/>
                    <a:pt x="295787" y="166323"/>
                  </a:cubicBezTo>
                  <a:lnTo>
                    <a:pt x="283160" y="178951"/>
                  </a:lnTo>
                  <a:cubicBezTo>
                    <a:pt x="278278" y="183833"/>
                    <a:pt x="277797" y="191459"/>
                    <a:pt x="281689" y="196901"/>
                  </a:cubicBezTo>
                  <a:lnTo>
                    <a:pt x="243320" y="235269"/>
                  </a:lnTo>
                  <a:cubicBezTo>
                    <a:pt x="242335" y="234989"/>
                    <a:pt x="241342" y="234731"/>
                    <a:pt x="240343" y="234499"/>
                  </a:cubicBezTo>
                  <a:lnTo>
                    <a:pt x="214499" y="208655"/>
                  </a:lnTo>
                  <a:cubicBezTo>
                    <a:pt x="211300" y="205456"/>
                    <a:pt x="206113" y="205456"/>
                    <a:pt x="202915" y="208655"/>
                  </a:cubicBezTo>
                  <a:cubicBezTo>
                    <a:pt x="199716" y="211854"/>
                    <a:pt x="199716" y="217041"/>
                    <a:pt x="202915" y="220239"/>
                  </a:cubicBezTo>
                  <a:lnTo>
                    <a:pt x="216083" y="233407"/>
                  </a:lnTo>
                  <a:cubicBezTo>
                    <a:pt x="202051" y="235368"/>
                    <a:pt x="189091" y="241785"/>
                    <a:pt x="178896" y="251981"/>
                  </a:cubicBezTo>
                  <a:cubicBezTo>
                    <a:pt x="168701" y="262174"/>
                    <a:pt x="162285" y="275136"/>
                    <a:pt x="160322" y="289167"/>
                  </a:cubicBezTo>
                  <a:lnTo>
                    <a:pt x="74849" y="203695"/>
                  </a:lnTo>
                  <a:cubicBezTo>
                    <a:pt x="88880" y="201734"/>
                    <a:pt x="101840" y="195317"/>
                    <a:pt x="112035" y="185121"/>
                  </a:cubicBezTo>
                  <a:cubicBezTo>
                    <a:pt x="122490" y="174666"/>
                    <a:pt x="128668" y="161529"/>
                    <a:pt x="130580" y="147906"/>
                  </a:cubicBezTo>
                  <a:lnTo>
                    <a:pt x="169055" y="186380"/>
                  </a:lnTo>
                  <a:cubicBezTo>
                    <a:pt x="172254" y="189579"/>
                    <a:pt x="177441" y="189579"/>
                    <a:pt x="180639" y="186380"/>
                  </a:cubicBezTo>
                  <a:cubicBezTo>
                    <a:pt x="183838" y="183181"/>
                    <a:pt x="183838" y="177994"/>
                    <a:pt x="180639" y="174796"/>
                  </a:cubicBezTo>
                  <a:lnTo>
                    <a:pt x="129470" y="123630"/>
                  </a:lnTo>
                  <a:cubicBezTo>
                    <a:pt x="126776" y="112145"/>
                    <a:pt x="120972" y="101248"/>
                    <a:pt x="112034" y="92310"/>
                  </a:cubicBezTo>
                  <a:cubicBezTo>
                    <a:pt x="99639" y="79915"/>
                    <a:pt x="83158" y="73087"/>
                    <a:pt x="65630" y="73087"/>
                  </a:cubicBezTo>
                  <a:cubicBezTo>
                    <a:pt x="48100" y="73087"/>
                    <a:pt x="31619" y="79914"/>
                    <a:pt x="19223" y="92311"/>
                  </a:cubicBezTo>
                  <a:cubicBezTo>
                    <a:pt x="6827" y="104707"/>
                    <a:pt x="0" y="121188"/>
                    <a:pt x="0" y="138716"/>
                  </a:cubicBezTo>
                  <a:cubicBezTo>
                    <a:pt x="-1" y="156245"/>
                    <a:pt x="6825" y="172727"/>
                    <a:pt x="19222" y="185121"/>
                  </a:cubicBezTo>
                  <a:cubicBezTo>
                    <a:pt x="27990" y="193889"/>
                    <a:pt x="38807" y="199855"/>
                    <a:pt x="50589" y="202605"/>
                  </a:cubicBezTo>
                  <a:lnTo>
                    <a:pt x="161412" y="313426"/>
                  </a:lnTo>
                  <a:cubicBezTo>
                    <a:pt x="164161" y="325208"/>
                    <a:pt x="170126" y="336024"/>
                    <a:pt x="178895" y="344791"/>
                  </a:cubicBezTo>
                  <a:cubicBezTo>
                    <a:pt x="191291" y="357188"/>
                    <a:pt x="207773" y="364016"/>
                    <a:pt x="225302" y="364016"/>
                  </a:cubicBezTo>
                  <a:cubicBezTo>
                    <a:pt x="242831" y="364016"/>
                    <a:pt x="259313" y="357190"/>
                    <a:pt x="271708" y="344792"/>
                  </a:cubicBezTo>
                  <a:cubicBezTo>
                    <a:pt x="284856" y="331644"/>
                    <a:pt x="291230" y="314260"/>
                    <a:pt x="290867" y="296992"/>
                  </a:cubicBezTo>
                  <a:lnTo>
                    <a:pt x="336321" y="251537"/>
                  </a:lnTo>
                  <a:cubicBezTo>
                    <a:pt x="338670" y="253223"/>
                    <a:pt x="341470" y="254144"/>
                    <a:pt x="344417" y="254144"/>
                  </a:cubicBezTo>
                  <a:cubicBezTo>
                    <a:pt x="345813" y="254144"/>
                    <a:pt x="347178" y="253940"/>
                    <a:pt x="348478" y="253547"/>
                  </a:cubicBezTo>
                  <a:cubicBezTo>
                    <a:pt x="350644" y="252891"/>
                    <a:pt x="352627" y="251708"/>
                    <a:pt x="354271" y="250063"/>
                  </a:cubicBezTo>
                  <a:lnTo>
                    <a:pt x="366898" y="237437"/>
                  </a:lnTo>
                  <a:cubicBezTo>
                    <a:pt x="366901" y="237434"/>
                    <a:pt x="366903" y="237430"/>
                    <a:pt x="366907" y="237427"/>
                  </a:cubicBezTo>
                  <a:lnTo>
                    <a:pt x="381744" y="222590"/>
                  </a:lnTo>
                  <a:cubicBezTo>
                    <a:pt x="385743" y="223647"/>
                    <a:pt x="389899" y="224208"/>
                    <a:pt x="394144" y="224208"/>
                  </a:cubicBezTo>
                  <a:cubicBezTo>
                    <a:pt x="407052" y="224208"/>
                    <a:pt x="419189" y="219182"/>
                    <a:pt x="428318" y="210054"/>
                  </a:cubicBezTo>
                  <a:lnTo>
                    <a:pt x="507810" y="130561"/>
                  </a:lnTo>
                  <a:cubicBezTo>
                    <a:pt x="511496" y="126878"/>
                    <a:pt x="513526" y="121978"/>
                    <a:pt x="513526" y="116766"/>
                  </a:cubicBezTo>
                  <a:cubicBezTo>
                    <a:pt x="513525" y="111552"/>
                    <a:pt x="511495" y="106652"/>
                    <a:pt x="507811" y="102970"/>
                  </a:cubicBezTo>
                  <a:close/>
                  <a:moveTo>
                    <a:pt x="30804" y="173536"/>
                  </a:moveTo>
                  <a:cubicBezTo>
                    <a:pt x="21502" y="164237"/>
                    <a:pt x="16381" y="151870"/>
                    <a:pt x="16381" y="138717"/>
                  </a:cubicBezTo>
                  <a:cubicBezTo>
                    <a:pt x="16381" y="125565"/>
                    <a:pt x="21504" y="113198"/>
                    <a:pt x="30805" y="103897"/>
                  </a:cubicBezTo>
                  <a:cubicBezTo>
                    <a:pt x="40106" y="94595"/>
                    <a:pt x="52473" y="89473"/>
                    <a:pt x="65627" y="89473"/>
                  </a:cubicBezTo>
                  <a:cubicBezTo>
                    <a:pt x="78779" y="89473"/>
                    <a:pt x="91145" y="94594"/>
                    <a:pt x="100447" y="103895"/>
                  </a:cubicBezTo>
                  <a:cubicBezTo>
                    <a:pt x="119647" y="123097"/>
                    <a:pt x="119647" y="154337"/>
                    <a:pt x="100447" y="173538"/>
                  </a:cubicBezTo>
                  <a:cubicBezTo>
                    <a:pt x="91145" y="182839"/>
                    <a:pt x="78779" y="187962"/>
                    <a:pt x="65626" y="187962"/>
                  </a:cubicBezTo>
                  <a:cubicBezTo>
                    <a:pt x="52472" y="187962"/>
                    <a:pt x="40105" y="182838"/>
                    <a:pt x="30804" y="173536"/>
                  </a:cubicBezTo>
                  <a:close/>
                  <a:moveTo>
                    <a:pt x="482881" y="71774"/>
                  </a:moveTo>
                  <a:cubicBezTo>
                    <a:pt x="483678" y="70977"/>
                    <a:pt x="484607" y="70858"/>
                    <a:pt x="485090" y="70858"/>
                  </a:cubicBezTo>
                  <a:cubicBezTo>
                    <a:pt x="485573" y="70858"/>
                    <a:pt x="486503" y="70977"/>
                    <a:pt x="487299" y="71774"/>
                  </a:cubicBezTo>
                  <a:cubicBezTo>
                    <a:pt x="488096" y="72570"/>
                    <a:pt x="488214" y="73499"/>
                    <a:pt x="488214" y="73982"/>
                  </a:cubicBezTo>
                  <a:cubicBezTo>
                    <a:pt x="488214" y="74465"/>
                    <a:pt x="488094" y="75393"/>
                    <a:pt x="487298" y="76189"/>
                  </a:cubicBezTo>
                  <a:lnTo>
                    <a:pt x="446617" y="116872"/>
                  </a:lnTo>
                  <a:lnTo>
                    <a:pt x="442197" y="112453"/>
                  </a:lnTo>
                  <a:lnTo>
                    <a:pt x="482881" y="71774"/>
                  </a:lnTo>
                  <a:close/>
                  <a:moveTo>
                    <a:pt x="472722" y="30226"/>
                  </a:moveTo>
                  <a:cubicBezTo>
                    <a:pt x="473519" y="29429"/>
                    <a:pt x="474449" y="29311"/>
                    <a:pt x="474934" y="29311"/>
                  </a:cubicBezTo>
                  <a:cubicBezTo>
                    <a:pt x="475418" y="29311"/>
                    <a:pt x="476348" y="29430"/>
                    <a:pt x="477143" y="30225"/>
                  </a:cubicBezTo>
                  <a:cubicBezTo>
                    <a:pt x="478362" y="31444"/>
                    <a:pt x="478362" y="33426"/>
                    <a:pt x="477143" y="34645"/>
                  </a:cubicBezTo>
                  <a:lnTo>
                    <a:pt x="420765" y="91023"/>
                  </a:lnTo>
                  <a:lnTo>
                    <a:pt x="416346" y="86604"/>
                  </a:lnTo>
                  <a:lnTo>
                    <a:pt x="472722" y="30226"/>
                  </a:lnTo>
                  <a:close/>
                  <a:moveTo>
                    <a:pt x="433945" y="17297"/>
                  </a:moveTo>
                  <a:cubicBezTo>
                    <a:pt x="434741" y="16502"/>
                    <a:pt x="435670" y="16383"/>
                    <a:pt x="436153" y="16383"/>
                  </a:cubicBezTo>
                  <a:cubicBezTo>
                    <a:pt x="436636" y="16383"/>
                    <a:pt x="437566" y="16502"/>
                    <a:pt x="438365" y="17301"/>
                  </a:cubicBezTo>
                  <a:cubicBezTo>
                    <a:pt x="439160" y="18096"/>
                    <a:pt x="439279" y="19024"/>
                    <a:pt x="439279" y="19508"/>
                  </a:cubicBezTo>
                  <a:cubicBezTo>
                    <a:pt x="439279" y="19992"/>
                    <a:pt x="439160" y="20921"/>
                    <a:pt x="438365" y="21718"/>
                  </a:cubicBezTo>
                  <a:lnTo>
                    <a:pt x="394912" y="65168"/>
                  </a:lnTo>
                  <a:lnTo>
                    <a:pt x="390493" y="60750"/>
                  </a:lnTo>
                  <a:lnTo>
                    <a:pt x="433945" y="17297"/>
                  </a:lnTo>
                  <a:close/>
                  <a:moveTo>
                    <a:pt x="347926" y="43738"/>
                  </a:moveTo>
                  <a:cubicBezTo>
                    <a:pt x="350454" y="43738"/>
                    <a:pt x="352830" y="44722"/>
                    <a:pt x="354617" y="46510"/>
                  </a:cubicBezTo>
                  <a:cubicBezTo>
                    <a:pt x="356404" y="48296"/>
                    <a:pt x="357388" y="50672"/>
                    <a:pt x="357388" y="53199"/>
                  </a:cubicBezTo>
                  <a:lnTo>
                    <a:pt x="357388" y="70684"/>
                  </a:lnTo>
                  <a:lnTo>
                    <a:pt x="338464" y="89607"/>
                  </a:lnTo>
                  <a:lnTo>
                    <a:pt x="338463" y="53202"/>
                  </a:lnTo>
                  <a:cubicBezTo>
                    <a:pt x="338465" y="47983"/>
                    <a:pt x="342710" y="43738"/>
                    <a:pt x="347926" y="43738"/>
                  </a:cubicBezTo>
                  <a:close/>
                  <a:moveTo>
                    <a:pt x="293126" y="208631"/>
                  </a:moveTo>
                  <a:lnTo>
                    <a:pt x="302287" y="217791"/>
                  </a:lnTo>
                  <a:lnTo>
                    <a:pt x="269857" y="250222"/>
                  </a:lnTo>
                  <a:cubicBezTo>
                    <a:pt x="266618" y="247222"/>
                    <a:pt x="263130" y="244579"/>
                    <a:pt x="259436" y="242321"/>
                  </a:cubicBezTo>
                  <a:lnTo>
                    <a:pt x="293126" y="208631"/>
                  </a:lnTo>
                  <a:close/>
                  <a:moveTo>
                    <a:pt x="260120" y="333208"/>
                  </a:moveTo>
                  <a:cubicBezTo>
                    <a:pt x="250820" y="342510"/>
                    <a:pt x="238452" y="347633"/>
                    <a:pt x="225299" y="347633"/>
                  </a:cubicBezTo>
                  <a:cubicBezTo>
                    <a:pt x="212145" y="347633"/>
                    <a:pt x="199778" y="342511"/>
                    <a:pt x="190477" y="333207"/>
                  </a:cubicBezTo>
                  <a:cubicBezTo>
                    <a:pt x="181177" y="323908"/>
                    <a:pt x="176054" y="311542"/>
                    <a:pt x="176054" y="298389"/>
                  </a:cubicBezTo>
                  <a:cubicBezTo>
                    <a:pt x="176055" y="285236"/>
                    <a:pt x="181177" y="272868"/>
                    <a:pt x="190478" y="263568"/>
                  </a:cubicBezTo>
                  <a:cubicBezTo>
                    <a:pt x="199779" y="254267"/>
                    <a:pt x="212146" y="249144"/>
                    <a:pt x="225300" y="249144"/>
                  </a:cubicBezTo>
                  <a:cubicBezTo>
                    <a:pt x="238452" y="249144"/>
                    <a:pt x="250820" y="254267"/>
                    <a:pt x="260120" y="263568"/>
                  </a:cubicBezTo>
                  <a:cubicBezTo>
                    <a:pt x="279319" y="282769"/>
                    <a:pt x="279320" y="314010"/>
                    <a:pt x="260120" y="333208"/>
                  </a:cubicBezTo>
                  <a:close/>
                  <a:moveTo>
                    <a:pt x="287416" y="277270"/>
                  </a:moveTo>
                  <a:cubicBezTo>
                    <a:pt x="285716" y="272241"/>
                    <a:pt x="283390" y="267382"/>
                    <a:pt x="280439" y="262810"/>
                  </a:cubicBezTo>
                  <a:lnTo>
                    <a:pt x="313872" y="229376"/>
                  </a:lnTo>
                  <a:lnTo>
                    <a:pt x="324591" y="240095"/>
                  </a:lnTo>
                  <a:lnTo>
                    <a:pt x="287416" y="277270"/>
                  </a:lnTo>
                  <a:close/>
                  <a:moveTo>
                    <a:pt x="344414" y="236748"/>
                  </a:moveTo>
                  <a:lnTo>
                    <a:pt x="296472" y="188807"/>
                  </a:lnTo>
                  <a:lnTo>
                    <a:pt x="301576" y="183703"/>
                  </a:lnTo>
                  <a:lnTo>
                    <a:pt x="349518" y="231645"/>
                  </a:lnTo>
                  <a:lnTo>
                    <a:pt x="344414" y="236748"/>
                  </a:lnTo>
                  <a:close/>
                  <a:moveTo>
                    <a:pt x="385047" y="196116"/>
                  </a:moveTo>
                  <a:lnTo>
                    <a:pt x="361103" y="220060"/>
                  </a:lnTo>
                  <a:lnTo>
                    <a:pt x="313161" y="172118"/>
                  </a:lnTo>
                  <a:lnTo>
                    <a:pt x="337106" y="148174"/>
                  </a:lnTo>
                  <a:cubicBezTo>
                    <a:pt x="340799" y="144480"/>
                    <a:pt x="345722" y="142445"/>
                    <a:pt x="350967" y="142445"/>
                  </a:cubicBezTo>
                  <a:cubicBezTo>
                    <a:pt x="356211" y="142445"/>
                    <a:pt x="361133" y="144479"/>
                    <a:pt x="364827" y="148174"/>
                  </a:cubicBezTo>
                  <a:lnTo>
                    <a:pt x="385047" y="168394"/>
                  </a:lnTo>
                  <a:cubicBezTo>
                    <a:pt x="388741" y="172087"/>
                    <a:pt x="390776" y="177009"/>
                    <a:pt x="390776" y="182254"/>
                  </a:cubicBezTo>
                  <a:cubicBezTo>
                    <a:pt x="390776" y="187498"/>
                    <a:pt x="388741" y="192420"/>
                    <a:pt x="385047" y="196116"/>
                  </a:cubicBezTo>
                  <a:close/>
                  <a:moveTo>
                    <a:pt x="416730" y="198468"/>
                  </a:moveTo>
                  <a:cubicBezTo>
                    <a:pt x="411283" y="203915"/>
                    <a:pt x="404213" y="207143"/>
                    <a:pt x="396611" y="207721"/>
                  </a:cubicBezTo>
                  <a:lnTo>
                    <a:pt x="396631" y="207700"/>
                  </a:lnTo>
                  <a:cubicBezTo>
                    <a:pt x="403419" y="200912"/>
                    <a:pt x="407158" y="191875"/>
                    <a:pt x="407158" y="182253"/>
                  </a:cubicBezTo>
                  <a:cubicBezTo>
                    <a:pt x="407158" y="172631"/>
                    <a:pt x="403419" y="163595"/>
                    <a:pt x="396631" y="156807"/>
                  </a:cubicBezTo>
                  <a:lnTo>
                    <a:pt x="376411" y="136586"/>
                  </a:lnTo>
                  <a:cubicBezTo>
                    <a:pt x="369623" y="129798"/>
                    <a:pt x="360587" y="126060"/>
                    <a:pt x="350965" y="126060"/>
                  </a:cubicBezTo>
                  <a:cubicBezTo>
                    <a:pt x="341347" y="126060"/>
                    <a:pt x="332312" y="129796"/>
                    <a:pt x="325524" y="136581"/>
                  </a:cubicBezTo>
                  <a:cubicBezTo>
                    <a:pt x="326091" y="129252"/>
                    <a:pt x="329156" y="122084"/>
                    <a:pt x="334750" y="116490"/>
                  </a:cubicBezTo>
                  <a:lnTo>
                    <a:pt x="378905" y="72334"/>
                  </a:lnTo>
                  <a:lnTo>
                    <a:pt x="460884" y="154311"/>
                  </a:lnTo>
                  <a:lnTo>
                    <a:pt x="416730" y="198468"/>
                  </a:lnTo>
                  <a:close/>
                  <a:moveTo>
                    <a:pt x="496225" y="118973"/>
                  </a:moveTo>
                  <a:lnTo>
                    <a:pt x="472471" y="142727"/>
                  </a:lnTo>
                  <a:lnTo>
                    <a:pt x="468051" y="138308"/>
                  </a:lnTo>
                  <a:lnTo>
                    <a:pt x="491805" y="114554"/>
                  </a:lnTo>
                  <a:cubicBezTo>
                    <a:pt x="492601" y="113758"/>
                    <a:pt x="493531" y="113639"/>
                    <a:pt x="494014" y="113639"/>
                  </a:cubicBezTo>
                  <a:cubicBezTo>
                    <a:pt x="494498" y="113639"/>
                    <a:pt x="495428" y="113758"/>
                    <a:pt x="496225" y="114555"/>
                  </a:cubicBezTo>
                  <a:cubicBezTo>
                    <a:pt x="497020" y="115351"/>
                    <a:pt x="497139" y="116280"/>
                    <a:pt x="497139" y="116764"/>
                  </a:cubicBezTo>
                  <a:cubicBezTo>
                    <a:pt x="497141" y="117247"/>
                    <a:pt x="497022" y="118177"/>
                    <a:pt x="496225" y="118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451353" y="1444922"/>
              <a:ext cx="38901" cy="38901"/>
            </a:xfrm>
            <a:custGeom>
              <a:rect b="b" l="l" r="r" t="t"/>
              <a:pathLst>
                <a:path extrusionOk="0" h="47585" w="47585">
                  <a:moveTo>
                    <a:pt x="43593" y="17387"/>
                  </a:moveTo>
                  <a:lnTo>
                    <a:pt x="30198" y="3992"/>
                  </a:lnTo>
                  <a:cubicBezTo>
                    <a:pt x="27624" y="1418"/>
                    <a:pt x="24195" y="0"/>
                    <a:pt x="20544" y="0"/>
                  </a:cubicBezTo>
                  <a:cubicBezTo>
                    <a:pt x="16893" y="0"/>
                    <a:pt x="13464" y="1418"/>
                    <a:pt x="10890" y="3992"/>
                  </a:cubicBezTo>
                  <a:lnTo>
                    <a:pt x="3993" y="10889"/>
                  </a:lnTo>
                  <a:cubicBezTo>
                    <a:pt x="-1331" y="16213"/>
                    <a:pt x="-1331" y="24874"/>
                    <a:pt x="3993" y="30199"/>
                  </a:cubicBezTo>
                  <a:lnTo>
                    <a:pt x="17388" y="43593"/>
                  </a:lnTo>
                  <a:cubicBezTo>
                    <a:pt x="19962" y="46168"/>
                    <a:pt x="23390" y="47585"/>
                    <a:pt x="27042" y="47585"/>
                  </a:cubicBezTo>
                  <a:cubicBezTo>
                    <a:pt x="30693" y="47585"/>
                    <a:pt x="34121" y="46168"/>
                    <a:pt x="36696" y="43593"/>
                  </a:cubicBezTo>
                  <a:lnTo>
                    <a:pt x="43593" y="36696"/>
                  </a:lnTo>
                  <a:cubicBezTo>
                    <a:pt x="48916" y="31373"/>
                    <a:pt x="48916" y="22710"/>
                    <a:pt x="43593" y="17387"/>
                  </a:cubicBezTo>
                  <a:close/>
                  <a:moveTo>
                    <a:pt x="27040" y="30077"/>
                  </a:moveTo>
                  <a:lnTo>
                    <a:pt x="17508" y="20543"/>
                  </a:lnTo>
                  <a:lnTo>
                    <a:pt x="20543" y="17508"/>
                  </a:lnTo>
                  <a:lnTo>
                    <a:pt x="30077" y="27041"/>
                  </a:lnTo>
                  <a:lnTo>
                    <a:pt x="27040" y="300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407941" y="1469715"/>
              <a:ext cx="21172" cy="21172"/>
            </a:xfrm>
            <a:custGeom>
              <a:rect b="b" l="l" r="r" t="t"/>
              <a:pathLst>
                <a:path extrusionOk="0" h="25898" w="25898">
                  <a:moveTo>
                    <a:pt x="23499" y="11914"/>
                  </a:moveTo>
                  <a:lnTo>
                    <a:pt x="13984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5"/>
                    <a:pt x="2399" y="13983"/>
                  </a:cubicBezTo>
                  <a:lnTo>
                    <a:pt x="11915" y="23499"/>
                  </a:lnTo>
                  <a:cubicBezTo>
                    <a:pt x="13514" y="25098"/>
                    <a:pt x="15611" y="25898"/>
                    <a:pt x="17707" y="25898"/>
                  </a:cubicBezTo>
                  <a:cubicBezTo>
                    <a:pt x="19803" y="25898"/>
                    <a:pt x="21900" y="25099"/>
                    <a:pt x="23499" y="23499"/>
                  </a:cubicBezTo>
                  <a:cubicBezTo>
                    <a:pt x="26698" y="20300"/>
                    <a:pt x="26698" y="15113"/>
                    <a:pt x="23499" y="1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396269" y="1481388"/>
              <a:ext cx="21170" cy="21172"/>
            </a:xfrm>
            <a:custGeom>
              <a:rect b="b" l="l" r="r" t="t"/>
              <a:pathLst>
                <a:path extrusionOk="0" h="25898" w="25896">
                  <a:moveTo>
                    <a:pt x="23498" y="11915"/>
                  </a:moveTo>
                  <a:lnTo>
                    <a:pt x="13983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4"/>
                    <a:pt x="2399" y="13983"/>
                  </a:cubicBezTo>
                  <a:lnTo>
                    <a:pt x="11914" y="23499"/>
                  </a:lnTo>
                  <a:cubicBezTo>
                    <a:pt x="13513" y="25099"/>
                    <a:pt x="15610" y="25898"/>
                    <a:pt x="17706" y="25898"/>
                  </a:cubicBezTo>
                  <a:cubicBezTo>
                    <a:pt x="19802" y="25898"/>
                    <a:pt x="21899" y="25099"/>
                    <a:pt x="23498" y="23499"/>
                  </a:cubicBezTo>
                  <a:cubicBezTo>
                    <a:pt x="26697" y="20300"/>
                    <a:pt x="26697" y="15114"/>
                    <a:pt x="23498" y="1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2211709" y="1487398"/>
              <a:ext cx="63167" cy="63167"/>
            </a:xfrm>
            <a:custGeom>
              <a:rect b="b" l="l" r="r" t="t"/>
              <a:pathLst>
                <a:path extrusionOk="0" h="77268" w="77269">
                  <a:moveTo>
                    <a:pt x="73278" y="43328"/>
                  </a:moveTo>
                  <a:lnTo>
                    <a:pt x="33941" y="3992"/>
                  </a:lnTo>
                  <a:cubicBezTo>
                    <a:pt x="31366" y="1418"/>
                    <a:pt x="27937" y="0"/>
                    <a:pt x="24286" y="0"/>
                  </a:cubicBezTo>
                  <a:cubicBezTo>
                    <a:pt x="20636" y="0"/>
                    <a:pt x="17208" y="1418"/>
                    <a:pt x="14633" y="3991"/>
                  </a:cubicBezTo>
                  <a:lnTo>
                    <a:pt x="3992" y="14632"/>
                  </a:lnTo>
                  <a:cubicBezTo>
                    <a:pt x="1418" y="17207"/>
                    <a:pt x="0" y="20635"/>
                    <a:pt x="0" y="24285"/>
                  </a:cubicBezTo>
                  <a:cubicBezTo>
                    <a:pt x="0" y="27937"/>
                    <a:pt x="1418" y="31366"/>
                    <a:pt x="3992" y="33939"/>
                  </a:cubicBezTo>
                  <a:lnTo>
                    <a:pt x="43329" y="73276"/>
                  </a:lnTo>
                  <a:cubicBezTo>
                    <a:pt x="45904" y="75852"/>
                    <a:pt x="49332" y="77268"/>
                    <a:pt x="52983" y="77268"/>
                  </a:cubicBezTo>
                  <a:cubicBezTo>
                    <a:pt x="56635" y="77268"/>
                    <a:pt x="60063" y="75851"/>
                    <a:pt x="62637" y="73276"/>
                  </a:cubicBezTo>
                  <a:lnTo>
                    <a:pt x="73278" y="62636"/>
                  </a:lnTo>
                  <a:cubicBezTo>
                    <a:pt x="75852" y="60062"/>
                    <a:pt x="77270" y="56633"/>
                    <a:pt x="77270" y="52982"/>
                  </a:cubicBezTo>
                  <a:cubicBezTo>
                    <a:pt x="77270" y="49332"/>
                    <a:pt x="75852" y="45902"/>
                    <a:pt x="73278" y="43328"/>
                  </a:cubicBezTo>
                  <a:close/>
                  <a:moveTo>
                    <a:pt x="52981" y="59762"/>
                  </a:moveTo>
                  <a:lnTo>
                    <a:pt x="17506" y="24287"/>
                  </a:lnTo>
                  <a:lnTo>
                    <a:pt x="24285" y="17508"/>
                  </a:lnTo>
                  <a:lnTo>
                    <a:pt x="59762" y="52983"/>
                  </a:lnTo>
                  <a:lnTo>
                    <a:pt x="52981" y="597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2145438" y="1422894"/>
              <a:ext cx="62184" cy="62183"/>
            </a:xfrm>
            <a:custGeom>
              <a:rect b="b" l="l" r="r" t="t"/>
              <a:pathLst>
                <a:path extrusionOk="0" h="76065" w="76066">
                  <a:moveTo>
                    <a:pt x="64927" y="11138"/>
                  </a:moveTo>
                  <a:cubicBezTo>
                    <a:pt x="57743" y="3955"/>
                    <a:pt x="48191" y="0"/>
                    <a:pt x="38033" y="0"/>
                  </a:cubicBezTo>
                  <a:cubicBezTo>
                    <a:pt x="27874" y="0"/>
                    <a:pt x="18323" y="3956"/>
                    <a:pt x="11139" y="11139"/>
                  </a:cubicBezTo>
                  <a:cubicBezTo>
                    <a:pt x="3956" y="18323"/>
                    <a:pt x="0" y="27872"/>
                    <a:pt x="0" y="38032"/>
                  </a:cubicBezTo>
                  <a:cubicBezTo>
                    <a:pt x="0" y="48191"/>
                    <a:pt x="3956" y="57742"/>
                    <a:pt x="11139" y="64925"/>
                  </a:cubicBezTo>
                  <a:cubicBezTo>
                    <a:pt x="18324" y="72110"/>
                    <a:pt x="27874" y="76066"/>
                    <a:pt x="38035" y="76066"/>
                  </a:cubicBezTo>
                  <a:cubicBezTo>
                    <a:pt x="48192" y="76065"/>
                    <a:pt x="57743" y="72109"/>
                    <a:pt x="64927" y="64925"/>
                  </a:cubicBezTo>
                  <a:cubicBezTo>
                    <a:pt x="72110" y="57743"/>
                    <a:pt x="76066" y="48192"/>
                    <a:pt x="76066" y="38032"/>
                  </a:cubicBezTo>
                  <a:cubicBezTo>
                    <a:pt x="76066" y="27873"/>
                    <a:pt x="72110" y="18321"/>
                    <a:pt x="64927" y="11138"/>
                  </a:cubicBezTo>
                  <a:close/>
                  <a:moveTo>
                    <a:pt x="53343" y="53340"/>
                  </a:moveTo>
                  <a:cubicBezTo>
                    <a:pt x="49253" y="57430"/>
                    <a:pt x="43817" y="59682"/>
                    <a:pt x="38035" y="59682"/>
                  </a:cubicBezTo>
                  <a:cubicBezTo>
                    <a:pt x="32252" y="59682"/>
                    <a:pt x="26816" y="57428"/>
                    <a:pt x="22726" y="53339"/>
                  </a:cubicBezTo>
                  <a:cubicBezTo>
                    <a:pt x="18636" y="49250"/>
                    <a:pt x="16384" y="43813"/>
                    <a:pt x="16384" y="38031"/>
                  </a:cubicBezTo>
                  <a:cubicBezTo>
                    <a:pt x="16385" y="32249"/>
                    <a:pt x="18636" y="26813"/>
                    <a:pt x="22726" y="22723"/>
                  </a:cubicBezTo>
                  <a:cubicBezTo>
                    <a:pt x="26815" y="18634"/>
                    <a:pt x="32251" y="16383"/>
                    <a:pt x="38034" y="16383"/>
                  </a:cubicBezTo>
                  <a:cubicBezTo>
                    <a:pt x="43816" y="16383"/>
                    <a:pt x="49253" y="18635"/>
                    <a:pt x="53343" y="22723"/>
                  </a:cubicBezTo>
                  <a:cubicBezTo>
                    <a:pt x="57432" y="26813"/>
                    <a:pt x="59683" y="32249"/>
                    <a:pt x="59683" y="38032"/>
                  </a:cubicBezTo>
                  <a:cubicBezTo>
                    <a:pt x="59683" y="43815"/>
                    <a:pt x="57431" y="49251"/>
                    <a:pt x="53343" y="53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2276017" y="1553474"/>
              <a:ext cx="62183" cy="62183"/>
            </a:xfrm>
            <a:custGeom>
              <a:rect b="b" l="l" r="r" t="t"/>
              <a:pathLst>
                <a:path extrusionOk="0" h="76065" w="76065">
                  <a:moveTo>
                    <a:pt x="64926" y="11139"/>
                  </a:moveTo>
                  <a:cubicBezTo>
                    <a:pt x="57744" y="3956"/>
                    <a:pt x="48194" y="0"/>
                    <a:pt x="38034" y="0"/>
                  </a:cubicBezTo>
                  <a:cubicBezTo>
                    <a:pt x="27877" y="0"/>
                    <a:pt x="18325" y="3956"/>
                    <a:pt x="11141" y="11139"/>
                  </a:cubicBezTo>
                  <a:cubicBezTo>
                    <a:pt x="3957" y="18323"/>
                    <a:pt x="1" y="27872"/>
                    <a:pt x="0" y="38032"/>
                  </a:cubicBezTo>
                  <a:cubicBezTo>
                    <a:pt x="0" y="48189"/>
                    <a:pt x="3955" y="57741"/>
                    <a:pt x="11138" y="64925"/>
                  </a:cubicBezTo>
                  <a:cubicBezTo>
                    <a:pt x="18322" y="72110"/>
                    <a:pt x="27873" y="76066"/>
                    <a:pt x="38033" y="76066"/>
                  </a:cubicBezTo>
                  <a:cubicBezTo>
                    <a:pt x="48191" y="76066"/>
                    <a:pt x="57743" y="72110"/>
                    <a:pt x="64927" y="64926"/>
                  </a:cubicBezTo>
                  <a:cubicBezTo>
                    <a:pt x="72110" y="57743"/>
                    <a:pt x="76065" y="48193"/>
                    <a:pt x="76065" y="38033"/>
                  </a:cubicBezTo>
                  <a:cubicBezTo>
                    <a:pt x="76065" y="27873"/>
                    <a:pt x="72109" y="18322"/>
                    <a:pt x="64926" y="11139"/>
                  </a:cubicBezTo>
                  <a:close/>
                  <a:moveTo>
                    <a:pt x="53343" y="53340"/>
                  </a:moveTo>
                  <a:cubicBezTo>
                    <a:pt x="49253" y="57430"/>
                    <a:pt x="43816" y="59682"/>
                    <a:pt x="38034" y="59682"/>
                  </a:cubicBezTo>
                  <a:cubicBezTo>
                    <a:pt x="32252" y="59682"/>
                    <a:pt x="26814" y="57430"/>
                    <a:pt x="22725" y="53339"/>
                  </a:cubicBezTo>
                  <a:cubicBezTo>
                    <a:pt x="18635" y="49250"/>
                    <a:pt x="16384" y="43814"/>
                    <a:pt x="16384" y="38032"/>
                  </a:cubicBezTo>
                  <a:cubicBezTo>
                    <a:pt x="16384" y="32250"/>
                    <a:pt x="18636" y="26814"/>
                    <a:pt x="22726" y="22725"/>
                  </a:cubicBezTo>
                  <a:cubicBezTo>
                    <a:pt x="26815" y="18635"/>
                    <a:pt x="32251" y="16383"/>
                    <a:pt x="38033" y="16383"/>
                  </a:cubicBezTo>
                  <a:cubicBezTo>
                    <a:pt x="43815" y="16383"/>
                    <a:pt x="49251" y="18635"/>
                    <a:pt x="53341" y="22725"/>
                  </a:cubicBezTo>
                  <a:cubicBezTo>
                    <a:pt x="57430" y="26813"/>
                    <a:pt x="59682" y="32249"/>
                    <a:pt x="59682" y="38032"/>
                  </a:cubicBezTo>
                  <a:cubicBezTo>
                    <a:pt x="59683" y="43815"/>
                    <a:pt x="57431" y="49251"/>
                    <a:pt x="53343" y="53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2333898" y="1302656"/>
              <a:ext cx="21172" cy="21172"/>
            </a:xfrm>
            <a:custGeom>
              <a:rect b="b" l="l" r="r" t="t"/>
              <a:pathLst>
                <a:path extrusionOk="0" h="25899" w="25898">
                  <a:moveTo>
                    <a:pt x="23499" y="11916"/>
                  </a:moveTo>
                  <a:lnTo>
                    <a:pt x="13983" y="2399"/>
                  </a:lnTo>
                  <a:cubicBezTo>
                    <a:pt x="10784" y="-800"/>
                    <a:pt x="5597" y="-800"/>
                    <a:pt x="2399" y="2399"/>
                  </a:cubicBezTo>
                  <a:cubicBezTo>
                    <a:pt x="-800" y="5598"/>
                    <a:pt x="-800" y="10785"/>
                    <a:pt x="2399" y="13984"/>
                  </a:cubicBezTo>
                  <a:lnTo>
                    <a:pt x="11915" y="23500"/>
                  </a:lnTo>
                  <a:cubicBezTo>
                    <a:pt x="13514" y="25099"/>
                    <a:pt x="15611" y="25899"/>
                    <a:pt x="17707" y="25899"/>
                  </a:cubicBezTo>
                  <a:cubicBezTo>
                    <a:pt x="19803" y="25899"/>
                    <a:pt x="21900" y="25099"/>
                    <a:pt x="23499" y="23500"/>
                  </a:cubicBezTo>
                  <a:cubicBezTo>
                    <a:pt x="26699" y="20301"/>
                    <a:pt x="26699" y="15114"/>
                    <a:pt x="23499" y="11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2345571" y="1290984"/>
              <a:ext cx="21172" cy="21172"/>
            </a:xfrm>
            <a:custGeom>
              <a:rect b="b" l="l" r="r" t="t"/>
              <a:pathLst>
                <a:path extrusionOk="0" h="25898" w="25899">
                  <a:moveTo>
                    <a:pt x="23500" y="11915"/>
                  </a:moveTo>
                  <a:lnTo>
                    <a:pt x="13984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5"/>
                    <a:pt x="2399" y="13983"/>
                  </a:cubicBezTo>
                  <a:lnTo>
                    <a:pt x="11915" y="23499"/>
                  </a:lnTo>
                  <a:cubicBezTo>
                    <a:pt x="13514" y="25098"/>
                    <a:pt x="15611" y="25898"/>
                    <a:pt x="17707" y="25898"/>
                  </a:cubicBezTo>
                  <a:cubicBezTo>
                    <a:pt x="19803" y="25898"/>
                    <a:pt x="21900" y="25099"/>
                    <a:pt x="23499" y="23499"/>
                  </a:cubicBezTo>
                  <a:cubicBezTo>
                    <a:pt x="26699" y="20301"/>
                    <a:pt x="26699" y="15114"/>
                    <a:pt x="23500" y="1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220189" y="1180925"/>
              <a:ext cx="255884" cy="271972"/>
            </a:xfrm>
            <a:custGeom>
              <a:rect b="b" l="l" r="r" t="t"/>
              <a:pathLst>
                <a:path extrusionOk="0" h="332687" w="313008">
                  <a:moveTo>
                    <a:pt x="313008" y="38614"/>
                  </a:moveTo>
                  <a:cubicBezTo>
                    <a:pt x="313008" y="28296"/>
                    <a:pt x="308990" y="18593"/>
                    <a:pt x="301693" y="11295"/>
                  </a:cubicBezTo>
                  <a:cubicBezTo>
                    <a:pt x="286630" y="-3764"/>
                    <a:pt x="262121" y="-3766"/>
                    <a:pt x="247057" y="11295"/>
                  </a:cubicBezTo>
                  <a:lnTo>
                    <a:pt x="220442" y="37910"/>
                  </a:lnTo>
                  <a:cubicBezTo>
                    <a:pt x="217243" y="41109"/>
                    <a:pt x="217243" y="46296"/>
                    <a:pt x="220442" y="49494"/>
                  </a:cubicBezTo>
                  <a:cubicBezTo>
                    <a:pt x="223641" y="52693"/>
                    <a:pt x="228828" y="52693"/>
                    <a:pt x="232026" y="49494"/>
                  </a:cubicBezTo>
                  <a:lnTo>
                    <a:pt x="258640" y="22880"/>
                  </a:lnTo>
                  <a:cubicBezTo>
                    <a:pt x="265254" y="16267"/>
                    <a:pt x="275024" y="14712"/>
                    <a:pt x="283141" y="18182"/>
                  </a:cubicBezTo>
                  <a:lnTo>
                    <a:pt x="198829" y="102493"/>
                  </a:lnTo>
                  <a:lnTo>
                    <a:pt x="188927" y="92593"/>
                  </a:lnTo>
                  <a:lnTo>
                    <a:pt x="201442" y="80078"/>
                  </a:lnTo>
                  <a:cubicBezTo>
                    <a:pt x="204641" y="76879"/>
                    <a:pt x="204641" y="71692"/>
                    <a:pt x="201442" y="68494"/>
                  </a:cubicBezTo>
                  <a:cubicBezTo>
                    <a:pt x="198242" y="65295"/>
                    <a:pt x="193056" y="65295"/>
                    <a:pt x="189858" y="68494"/>
                  </a:cubicBezTo>
                  <a:lnTo>
                    <a:pt x="177201" y="81151"/>
                  </a:lnTo>
                  <a:cubicBezTo>
                    <a:pt x="174854" y="79464"/>
                    <a:pt x="172053" y="78543"/>
                    <a:pt x="169105" y="78543"/>
                  </a:cubicBezTo>
                  <a:cubicBezTo>
                    <a:pt x="165383" y="78543"/>
                    <a:pt x="161884" y="79993"/>
                    <a:pt x="159253" y="82625"/>
                  </a:cubicBezTo>
                  <a:lnTo>
                    <a:pt x="131759" y="110118"/>
                  </a:lnTo>
                  <a:cubicBezTo>
                    <a:pt x="115667" y="105877"/>
                    <a:pt x="97798" y="110043"/>
                    <a:pt x="85205" y="122635"/>
                  </a:cubicBezTo>
                  <a:lnTo>
                    <a:pt x="78212" y="129627"/>
                  </a:lnTo>
                  <a:cubicBezTo>
                    <a:pt x="75013" y="132826"/>
                    <a:pt x="75013" y="138013"/>
                    <a:pt x="78212" y="141211"/>
                  </a:cubicBezTo>
                  <a:cubicBezTo>
                    <a:pt x="81412" y="144410"/>
                    <a:pt x="86598" y="144410"/>
                    <a:pt x="89796" y="141211"/>
                  </a:cubicBezTo>
                  <a:lnTo>
                    <a:pt x="96789" y="134219"/>
                  </a:lnTo>
                  <a:cubicBezTo>
                    <a:pt x="102383" y="128626"/>
                    <a:pt x="109552" y="125560"/>
                    <a:pt x="116882" y="124993"/>
                  </a:cubicBezTo>
                  <a:cubicBezTo>
                    <a:pt x="110097" y="131781"/>
                    <a:pt x="106361" y="140815"/>
                    <a:pt x="106361" y="150434"/>
                  </a:cubicBezTo>
                  <a:cubicBezTo>
                    <a:pt x="106361" y="160055"/>
                    <a:pt x="110100" y="169093"/>
                    <a:pt x="116888" y="175880"/>
                  </a:cubicBezTo>
                  <a:lnTo>
                    <a:pt x="137108" y="196101"/>
                  </a:lnTo>
                  <a:cubicBezTo>
                    <a:pt x="143896" y="202890"/>
                    <a:pt x="152932" y="206628"/>
                    <a:pt x="162554" y="206628"/>
                  </a:cubicBezTo>
                  <a:cubicBezTo>
                    <a:pt x="172171" y="206628"/>
                    <a:pt x="181207" y="202892"/>
                    <a:pt x="187995" y="196107"/>
                  </a:cubicBezTo>
                  <a:cubicBezTo>
                    <a:pt x="187428" y="203436"/>
                    <a:pt x="184363" y="210604"/>
                    <a:pt x="178769" y="216198"/>
                  </a:cubicBezTo>
                  <a:lnTo>
                    <a:pt x="134614" y="260354"/>
                  </a:lnTo>
                  <a:lnTo>
                    <a:pt x="52636" y="178377"/>
                  </a:lnTo>
                  <a:lnTo>
                    <a:pt x="62493" y="168520"/>
                  </a:lnTo>
                  <a:cubicBezTo>
                    <a:pt x="65692" y="165321"/>
                    <a:pt x="65692" y="160134"/>
                    <a:pt x="62493" y="156936"/>
                  </a:cubicBezTo>
                  <a:cubicBezTo>
                    <a:pt x="59294" y="153736"/>
                    <a:pt x="54107" y="153737"/>
                    <a:pt x="50909" y="156936"/>
                  </a:cubicBezTo>
                  <a:lnTo>
                    <a:pt x="38646" y="169200"/>
                  </a:lnTo>
                  <a:cubicBezTo>
                    <a:pt x="38643" y="169204"/>
                    <a:pt x="38639" y="169206"/>
                    <a:pt x="38636" y="169209"/>
                  </a:cubicBezTo>
                  <a:lnTo>
                    <a:pt x="5717" y="202130"/>
                  </a:lnTo>
                  <a:cubicBezTo>
                    <a:pt x="2030" y="205814"/>
                    <a:pt x="0" y="210713"/>
                    <a:pt x="0" y="215925"/>
                  </a:cubicBezTo>
                  <a:cubicBezTo>
                    <a:pt x="-1" y="221138"/>
                    <a:pt x="2029" y="226037"/>
                    <a:pt x="5712" y="229719"/>
                  </a:cubicBezTo>
                  <a:cubicBezTo>
                    <a:pt x="9397" y="233403"/>
                    <a:pt x="14297" y="235432"/>
                    <a:pt x="19508" y="235432"/>
                  </a:cubicBezTo>
                  <a:cubicBezTo>
                    <a:pt x="21351" y="235432"/>
                    <a:pt x="23149" y="235165"/>
                    <a:pt x="24874" y="234675"/>
                  </a:cubicBezTo>
                  <a:lnTo>
                    <a:pt x="14639" y="244910"/>
                  </a:lnTo>
                  <a:cubicBezTo>
                    <a:pt x="10954" y="248593"/>
                    <a:pt x="8924" y="253492"/>
                    <a:pt x="8924" y="258704"/>
                  </a:cubicBezTo>
                  <a:cubicBezTo>
                    <a:pt x="8923" y="263915"/>
                    <a:pt x="10953" y="268813"/>
                    <a:pt x="14637" y="272498"/>
                  </a:cubicBezTo>
                  <a:cubicBezTo>
                    <a:pt x="18321" y="276182"/>
                    <a:pt x="23220" y="278213"/>
                    <a:pt x="28431" y="278213"/>
                  </a:cubicBezTo>
                  <a:cubicBezTo>
                    <a:pt x="30273" y="278213"/>
                    <a:pt x="32072" y="277946"/>
                    <a:pt x="33795" y="277456"/>
                  </a:cubicBezTo>
                  <a:lnTo>
                    <a:pt x="24793" y="286457"/>
                  </a:lnTo>
                  <a:cubicBezTo>
                    <a:pt x="17188" y="294064"/>
                    <a:pt x="17187" y="306441"/>
                    <a:pt x="24793" y="314048"/>
                  </a:cubicBezTo>
                  <a:cubicBezTo>
                    <a:pt x="28478" y="317731"/>
                    <a:pt x="33376" y="319760"/>
                    <a:pt x="38587" y="319760"/>
                  </a:cubicBezTo>
                  <a:cubicBezTo>
                    <a:pt x="43798" y="319760"/>
                    <a:pt x="48695" y="317732"/>
                    <a:pt x="52383" y="314048"/>
                  </a:cubicBezTo>
                  <a:lnTo>
                    <a:pt x="58615" y="307816"/>
                  </a:lnTo>
                  <a:cubicBezTo>
                    <a:pt x="58124" y="309540"/>
                    <a:pt x="57859" y="311338"/>
                    <a:pt x="57859" y="313181"/>
                  </a:cubicBezTo>
                  <a:cubicBezTo>
                    <a:pt x="57860" y="318392"/>
                    <a:pt x="59889" y="323292"/>
                    <a:pt x="63573" y="326972"/>
                  </a:cubicBezTo>
                  <a:cubicBezTo>
                    <a:pt x="67257" y="330657"/>
                    <a:pt x="72157" y="332687"/>
                    <a:pt x="77368" y="332688"/>
                  </a:cubicBezTo>
                  <a:cubicBezTo>
                    <a:pt x="82578" y="332688"/>
                    <a:pt x="87475" y="330660"/>
                    <a:pt x="91161" y="326977"/>
                  </a:cubicBezTo>
                  <a:lnTo>
                    <a:pt x="139748" y="278389"/>
                  </a:lnTo>
                  <a:lnTo>
                    <a:pt x="139748" y="279488"/>
                  </a:lnTo>
                  <a:cubicBezTo>
                    <a:pt x="139748" y="286391"/>
                    <a:pt x="142436" y="292882"/>
                    <a:pt x="147318" y="297764"/>
                  </a:cubicBezTo>
                  <a:cubicBezTo>
                    <a:pt x="152199" y="302647"/>
                    <a:pt x="158690" y="305335"/>
                    <a:pt x="165595" y="305335"/>
                  </a:cubicBezTo>
                  <a:cubicBezTo>
                    <a:pt x="179845" y="305335"/>
                    <a:pt x="191440" y="293740"/>
                    <a:pt x="191440" y="279486"/>
                  </a:cubicBezTo>
                  <a:lnTo>
                    <a:pt x="191439" y="226654"/>
                  </a:lnTo>
                  <a:cubicBezTo>
                    <a:pt x="203179" y="214137"/>
                    <a:pt x="206990" y="196847"/>
                    <a:pt x="202875" y="181228"/>
                  </a:cubicBezTo>
                  <a:lnTo>
                    <a:pt x="230366" y="153737"/>
                  </a:lnTo>
                  <a:cubicBezTo>
                    <a:pt x="235247" y="148856"/>
                    <a:pt x="235727" y="141230"/>
                    <a:pt x="231836" y="135787"/>
                  </a:cubicBezTo>
                  <a:lnTo>
                    <a:pt x="301693" y="65931"/>
                  </a:lnTo>
                  <a:cubicBezTo>
                    <a:pt x="308990" y="58635"/>
                    <a:pt x="313008" y="48934"/>
                    <a:pt x="313008" y="38614"/>
                  </a:cubicBezTo>
                  <a:close/>
                  <a:moveTo>
                    <a:pt x="21713" y="218134"/>
                  </a:moveTo>
                  <a:cubicBezTo>
                    <a:pt x="20917" y="218930"/>
                    <a:pt x="19988" y="219049"/>
                    <a:pt x="19505" y="219049"/>
                  </a:cubicBezTo>
                  <a:cubicBezTo>
                    <a:pt x="19022" y="219049"/>
                    <a:pt x="18091" y="218930"/>
                    <a:pt x="17294" y="218131"/>
                  </a:cubicBezTo>
                  <a:cubicBezTo>
                    <a:pt x="16499" y="217337"/>
                    <a:pt x="16380" y="216408"/>
                    <a:pt x="16380" y="215925"/>
                  </a:cubicBezTo>
                  <a:cubicBezTo>
                    <a:pt x="16380" y="215441"/>
                    <a:pt x="16499" y="214511"/>
                    <a:pt x="17296" y="213714"/>
                  </a:cubicBezTo>
                  <a:lnTo>
                    <a:pt x="41049" y="189961"/>
                  </a:lnTo>
                  <a:lnTo>
                    <a:pt x="45468" y="194380"/>
                  </a:lnTo>
                  <a:lnTo>
                    <a:pt x="21713" y="218134"/>
                  </a:lnTo>
                  <a:close/>
                  <a:moveTo>
                    <a:pt x="30639" y="260913"/>
                  </a:moveTo>
                  <a:cubicBezTo>
                    <a:pt x="29843" y="261709"/>
                    <a:pt x="28913" y="261829"/>
                    <a:pt x="28430" y="261829"/>
                  </a:cubicBezTo>
                  <a:cubicBezTo>
                    <a:pt x="27948" y="261829"/>
                    <a:pt x="27017" y="261709"/>
                    <a:pt x="26221" y="260913"/>
                  </a:cubicBezTo>
                  <a:cubicBezTo>
                    <a:pt x="25425" y="260117"/>
                    <a:pt x="25307" y="259188"/>
                    <a:pt x="25307" y="258704"/>
                  </a:cubicBezTo>
                  <a:cubicBezTo>
                    <a:pt x="25307" y="258221"/>
                    <a:pt x="25425" y="257290"/>
                    <a:pt x="26221" y="256495"/>
                  </a:cubicBezTo>
                  <a:lnTo>
                    <a:pt x="66903" y="215814"/>
                  </a:lnTo>
                  <a:lnTo>
                    <a:pt x="71321" y="220232"/>
                  </a:lnTo>
                  <a:lnTo>
                    <a:pt x="30639" y="260913"/>
                  </a:lnTo>
                  <a:close/>
                  <a:moveTo>
                    <a:pt x="40799" y="302462"/>
                  </a:moveTo>
                  <a:cubicBezTo>
                    <a:pt x="40001" y="303258"/>
                    <a:pt x="39070" y="303377"/>
                    <a:pt x="38586" y="303377"/>
                  </a:cubicBezTo>
                  <a:cubicBezTo>
                    <a:pt x="38102" y="303377"/>
                    <a:pt x="37172" y="303258"/>
                    <a:pt x="36377" y="302463"/>
                  </a:cubicBezTo>
                  <a:cubicBezTo>
                    <a:pt x="35158" y="301244"/>
                    <a:pt x="35158" y="299261"/>
                    <a:pt x="36377" y="298042"/>
                  </a:cubicBezTo>
                  <a:lnTo>
                    <a:pt x="92756" y="241665"/>
                  </a:lnTo>
                  <a:lnTo>
                    <a:pt x="97174" y="246084"/>
                  </a:lnTo>
                  <a:lnTo>
                    <a:pt x="40799" y="302462"/>
                  </a:lnTo>
                  <a:close/>
                  <a:moveTo>
                    <a:pt x="79577" y="315388"/>
                  </a:moveTo>
                  <a:cubicBezTo>
                    <a:pt x="78780" y="316183"/>
                    <a:pt x="77851" y="316303"/>
                    <a:pt x="77368" y="316303"/>
                  </a:cubicBezTo>
                  <a:cubicBezTo>
                    <a:pt x="76884" y="316303"/>
                    <a:pt x="75955" y="316183"/>
                    <a:pt x="75155" y="315385"/>
                  </a:cubicBezTo>
                  <a:cubicBezTo>
                    <a:pt x="74360" y="314590"/>
                    <a:pt x="74241" y="313660"/>
                    <a:pt x="74241" y="313178"/>
                  </a:cubicBezTo>
                  <a:cubicBezTo>
                    <a:pt x="74241" y="312695"/>
                    <a:pt x="74360" y="311764"/>
                    <a:pt x="75155" y="310968"/>
                  </a:cubicBezTo>
                  <a:lnTo>
                    <a:pt x="118607" y="267517"/>
                  </a:lnTo>
                  <a:lnTo>
                    <a:pt x="123027" y="271937"/>
                  </a:lnTo>
                  <a:lnTo>
                    <a:pt x="79577" y="315388"/>
                  </a:lnTo>
                  <a:close/>
                  <a:moveTo>
                    <a:pt x="175056" y="279485"/>
                  </a:moveTo>
                  <a:cubicBezTo>
                    <a:pt x="175056" y="284704"/>
                    <a:pt x="170811" y="288949"/>
                    <a:pt x="165595" y="288949"/>
                  </a:cubicBezTo>
                  <a:cubicBezTo>
                    <a:pt x="163068" y="288949"/>
                    <a:pt x="160691" y="287965"/>
                    <a:pt x="158904" y="286177"/>
                  </a:cubicBezTo>
                  <a:cubicBezTo>
                    <a:pt x="157117" y="284390"/>
                    <a:pt x="156133" y="282014"/>
                    <a:pt x="156133" y="279486"/>
                  </a:cubicBezTo>
                  <a:lnTo>
                    <a:pt x="156133" y="262002"/>
                  </a:lnTo>
                  <a:lnTo>
                    <a:pt x="175057" y="243079"/>
                  </a:lnTo>
                  <a:lnTo>
                    <a:pt x="175057" y="279485"/>
                  </a:lnTo>
                  <a:close/>
                  <a:moveTo>
                    <a:pt x="176416" y="184514"/>
                  </a:moveTo>
                  <a:cubicBezTo>
                    <a:pt x="172722" y="188208"/>
                    <a:pt x="167798" y="190243"/>
                    <a:pt x="162554" y="190243"/>
                  </a:cubicBezTo>
                  <a:cubicBezTo>
                    <a:pt x="157310" y="190243"/>
                    <a:pt x="152387" y="188208"/>
                    <a:pt x="148694" y="184514"/>
                  </a:cubicBezTo>
                  <a:lnTo>
                    <a:pt x="128474" y="164293"/>
                  </a:lnTo>
                  <a:cubicBezTo>
                    <a:pt x="124780" y="160600"/>
                    <a:pt x="122745" y="155678"/>
                    <a:pt x="122745" y="150433"/>
                  </a:cubicBezTo>
                  <a:cubicBezTo>
                    <a:pt x="122745" y="145188"/>
                    <a:pt x="124780" y="140265"/>
                    <a:pt x="128474" y="136572"/>
                  </a:cubicBezTo>
                  <a:lnTo>
                    <a:pt x="152419" y="112627"/>
                  </a:lnTo>
                  <a:lnTo>
                    <a:pt x="200359" y="160570"/>
                  </a:lnTo>
                  <a:lnTo>
                    <a:pt x="176416" y="184514"/>
                  </a:lnTo>
                  <a:close/>
                  <a:moveTo>
                    <a:pt x="211945" y="148987"/>
                  </a:moveTo>
                  <a:lnTo>
                    <a:pt x="164004" y="101043"/>
                  </a:lnTo>
                  <a:lnTo>
                    <a:pt x="169108" y="95940"/>
                  </a:lnTo>
                  <a:lnTo>
                    <a:pt x="217050" y="143882"/>
                  </a:lnTo>
                  <a:lnTo>
                    <a:pt x="211945" y="148987"/>
                  </a:lnTo>
                  <a:close/>
                  <a:moveTo>
                    <a:pt x="290108" y="54343"/>
                  </a:moveTo>
                  <a:lnTo>
                    <a:pt x="220395" y="124056"/>
                  </a:lnTo>
                  <a:lnTo>
                    <a:pt x="210416" y="114077"/>
                  </a:lnTo>
                  <a:lnTo>
                    <a:pt x="294768" y="29727"/>
                  </a:lnTo>
                  <a:cubicBezTo>
                    <a:pt x="295975" y="32496"/>
                    <a:pt x="296624" y="35503"/>
                    <a:pt x="296624" y="38613"/>
                  </a:cubicBezTo>
                  <a:cubicBezTo>
                    <a:pt x="296624" y="44555"/>
                    <a:pt x="294309" y="50142"/>
                    <a:pt x="290108" y="54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272752" y="1309711"/>
              <a:ext cx="38900" cy="38902"/>
            </a:xfrm>
            <a:custGeom>
              <a:rect b="b" l="l" r="r" t="t"/>
              <a:pathLst>
                <a:path extrusionOk="0" h="47586" w="47584">
                  <a:moveTo>
                    <a:pt x="43592" y="17388"/>
                  </a:moveTo>
                  <a:lnTo>
                    <a:pt x="30198" y="3992"/>
                  </a:lnTo>
                  <a:cubicBezTo>
                    <a:pt x="27623" y="1418"/>
                    <a:pt x="24195" y="0"/>
                    <a:pt x="20543" y="0"/>
                  </a:cubicBezTo>
                  <a:cubicBezTo>
                    <a:pt x="16892" y="0"/>
                    <a:pt x="13464" y="1418"/>
                    <a:pt x="10889" y="3992"/>
                  </a:cubicBezTo>
                  <a:lnTo>
                    <a:pt x="3992" y="10889"/>
                  </a:lnTo>
                  <a:cubicBezTo>
                    <a:pt x="1418" y="13464"/>
                    <a:pt x="0" y="16892"/>
                    <a:pt x="0" y="20543"/>
                  </a:cubicBezTo>
                  <a:cubicBezTo>
                    <a:pt x="0" y="24196"/>
                    <a:pt x="1418" y="27625"/>
                    <a:pt x="3992" y="30199"/>
                  </a:cubicBezTo>
                  <a:lnTo>
                    <a:pt x="17388" y="43595"/>
                  </a:lnTo>
                  <a:cubicBezTo>
                    <a:pt x="19962" y="46169"/>
                    <a:pt x="23391" y="47587"/>
                    <a:pt x="27042" y="47587"/>
                  </a:cubicBezTo>
                  <a:cubicBezTo>
                    <a:pt x="30693" y="47587"/>
                    <a:pt x="34122" y="46169"/>
                    <a:pt x="36696" y="43593"/>
                  </a:cubicBezTo>
                  <a:lnTo>
                    <a:pt x="43592" y="36696"/>
                  </a:lnTo>
                  <a:cubicBezTo>
                    <a:pt x="46167" y="34122"/>
                    <a:pt x="47585" y="30693"/>
                    <a:pt x="47585" y="27042"/>
                  </a:cubicBezTo>
                  <a:cubicBezTo>
                    <a:pt x="47585" y="23392"/>
                    <a:pt x="46167" y="19962"/>
                    <a:pt x="43592" y="17388"/>
                  </a:cubicBezTo>
                  <a:close/>
                  <a:moveTo>
                    <a:pt x="27042" y="30079"/>
                  </a:moveTo>
                  <a:lnTo>
                    <a:pt x="17508" y="20546"/>
                  </a:lnTo>
                  <a:lnTo>
                    <a:pt x="20543" y="17509"/>
                  </a:lnTo>
                  <a:lnTo>
                    <a:pt x="30077" y="27043"/>
                  </a:lnTo>
                  <a:lnTo>
                    <a:pt x="27042" y="300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5472635" y="3833711"/>
            <a:ext cx="457157" cy="426768"/>
            <a:chOff x="2953589" y="1196125"/>
            <a:chExt cx="457157" cy="426768"/>
          </a:xfrm>
        </p:grpSpPr>
        <p:sp>
          <p:nvSpPr>
            <p:cNvPr id="449" name="Google Shape;449;p17"/>
            <p:cNvSpPr/>
            <p:nvPr/>
          </p:nvSpPr>
          <p:spPr>
            <a:xfrm>
              <a:off x="2953589" y="1196125"/>
              <a:ext cx="457157" cy="426768"/>
            </a:xfrm>
            <a:custGeom>
              <a:rect b="b" l="l" r="r" t="t"/>
              <a:pathLst>
                <a:path extrusionOk="0" h="522040" w="559214">
                  <a:moveTo>
                    <a:pt x="528308" y="244055"/>
                  </a:moveTo>
                  <a:cubicBezTo>
                    <a:pt x="529328" y="241718"/>
                    <a:pt x="529900" y="239145"/>
                    <a:pt x="529900" y="236437"/>
                  </a:cubicBezTo>
                  <a:lnTo>
                    <a:pt x="529900" y="228772"/>
                  </a:lnTo>
                  <a:cubicBezTo>
                    <a:pt x="529900" y="218234"/>
                    <a:pt x="521325" y="209659"/>
                    <a:pt x="510786" y="209659"/>
                  </a:cubicBezTo>
                  <a:lnTo>
                    <a:pt x="490272" y="209659"/>
                  </a:lnTo>
                  <a:lnTo>
                    <a:pt x="490272" y="202331"/>
                  </a:lnTo>
                  <a:lnTo>
                    <a:pt x="490272" y="189491"/>
                  </a:lnTo>
                  <a:lnTo>
                    <a:pt x="490272" y="116642"/>
                  </a:lnTo>
                  <a:cubicBezTo>
                    <a:pt x="490272" y="64138"/>
                    <a:pt x="447518" y="21424"/>
                    <a:pt x="394965" y="21424"/>
                  </a:cubicBezTo>
                  <a:cubicBezTo>
                    <a:pt x="383241" y="21424"/>
                    <a:pt x="372007" y="23557"/>
                    <a:pt x="361625" y="27444"/>
                  </a:cubicBezTo>
                  <a:cubicBezTo>
                    <a:pt x="351433" y="10990"/>
                    <a:pt x="333211" y="0"/>
                    <a:pt x="312461" y="0"/>
                  </a:cubicBezTo>
                  <a:lnTo>
                    <a:pt x="181119" y="0"/>
                  </a:lnTo>
                  <a:cubicBezTo>
                    <a:pt x="149259" y="0"/>
                    <a:pt x="123339" y="25897"/>
                    <a:pt x="123339" y="57730"/>
                  </a:cubicBezTo>
                  <a:lnTo>
                    <a:pt x="123339" y="77748"/>
                  </a:lnTo>
                  <a:lnTo>
                    <a:pt x="92838" y="77748"/>
                  </a:lnTo>
                  <a:cubicBezTo>
                    <a:pt x="88314" y="77748"/>
                    <a:pt x="84647" y="81416"/>
                    <a:pt x="84647" y="85940"/>
                  </a:cubicBezTo>
                  <a:cubicBezTo>
                    <a:pt x="84647" y="90463"/>
                    <a:pt x="88314" y="94131"/>
                    <a:pt x="92838" y="94131"/>
                  </a:cubicBezTo>
                  <a:lnTo>
                    <a:pt x="134679" y="94131"/>
                  </a:lnTo>
                  <a:lnTo>
                    <a:pt x="134679" y="178144"/>
                  </a:lnTo>
                  <a:lnTo>
                    <a:pt x="91291" y="178144"/>
                  </a:lnTo>
                  <a:cubicBezTo>
                    <a:pt x="85544" y="178144"/>
                    <a:pt x="79108" y="181646"/>
                    <a:pt x="75985" y="186471"/>
                  </a:cubicBezTo>
                  <a:lnTo>
                    <a:pt x="63648" y="205539"/>
                  </a:lnTo>
                  <a:lnTo>
                    <a:pt x="51309" y="186470"/>
                  </a:lnTo>
                  <a:cubicBezTo>
                    <a:pt x="48186" y="181646"/>
                    <a:pt x="41750" y="178144"/>
                    <a:pt x="36004" y="178144"/>
                  </a:cubicBezTo>
                  <a:lnTo>
                    <a:pt x="16383" y="178144"/>
                  </a:lnTo>
                  <a:lnTo>
                    <a:pt x="16383" y="94131"/>
                  </a:lnTo>
                  <a:lnTo>
                    <a:pt x="43689" y="94131"/>
                  </a:lnTo>
                  <a:cubicBezTo>
                    <a:pt x="48213" y="94131"/>
                    <a:pt x="51880" y="90463"/>
                    <a:pt x="51880" y="85940"/>
                  </a:cubicBezTo>
                  <a:cubicBezTo>
                    <a:pt x="51880" y="81416"/>
                    <a:pt x="48213" y="77748"/>
                    <a:pt x="43689" y="77748"/>
                  </a:cubicBezTo>
                  <a:lnTo>
                    <a:pt x="13653" y="77748"/>
                  </a:lnTo>
                  <a:cubicBezTo>
                    <a:pt x="6124" y="77748"/>
                    <a:pt x="0" y="83872"/>
                    <a:pt x="0" y="91401"/>
                  </a:cubicBezTo>
                  <a:lnTo>
                    <a:pt x="0" y="180875"/>
                  </a:lnTo>
                  <a:cubicBezTo>
                    <a:pt x="0" y="188403"/>
                    <a:pt x="6124" y="194527"/>
                    <a:pt x="13653" y="194527"/>
                  </a:cubicBezTo>
                  <a:lnTo>
                    <a:pt x="35897" y="194523"/>
                  </a:lnTo>
                  <a:cubicBezTo>
                    <a:pt x="36364" y="194583"/>
                    <a:pt x="37312" y="195098"/>
                    <a:pt x="37555" y="195370"/>
                  </a:cubicBezTo>
                  <a:lnTo>
                    <a:pt x="53804" y="220484"/>
                  </a:lnTo>
                  <a:cubicBezTo>
                    <a:pt x="56120" y="224063"/>
                    <a:pt x="59708" y="226115"/>
                    <a:pt x="63648" y="226115"/>
                  </a:cubicBezTo>
                  <a:cubicBezTo>
                    <a:pt x="67587" y="226115"/>
                    <a:pt x="71175" y="224063"/>
                    <a:pt x="73492" y="220482"/>
                  </a:cubicBezTo>
                  <a:lnTo>
                    <a:pt x="89678" y="195459"/>
                  </a:lnTo>
                  <a:cubicBezTo>
                    <a:pt x="89982" y="195097"/>
                    <a:pt x="90930" y="194582"/>
                    <a:pt x="91292" y="194527"/>
                  </a:cubicBezTo>
                  <a:lnTo>
                    <a:pt x="123341" y="194527"/>
                  </a:lnTo>
                  <a:lnTo>
                    <a:pt x="123341" y="209659"/>
                  </a:lnTo>
                  <a:lnTo>
                    <a:pt x="102825" y="209659"/>
                  </a:lnTo>
                  <a:cubicBezTo>
                    <a:pt x="92287" y="209659"/>
                    <a:pt x="83712" y="218234"/>
                    <a:pt x="83712" y="228772"/>
                  </a:cubicBezTo>
                  <a:lnTo>
                    <a:pt x="83712" y="236437"/>
                  </a:lnTo>
                  <a:cubicBezTo>
                    <a:pt x="83712" y="239145"/>
                    <a:pt x="84283" y="241719"/>
                    <a:pt x="85303" y="244056"/>
                  </a:cubicBezTo>
                  <a:cubicBezTo>
                    <a:pt x="66776" y="255513"/>
                    <a:pt x="54398" y="275983"/>
                    <a:pt x="54398" y="299307"/>
                  </a:cubicBezTo>
                  <a:lnTo>
                    <a:pt x="54398" y="305444"/>
                  </a:lnTo>
                  <a:cubicBezTo>
                    <a:pt x="54398" y="341266"/>
                    <a:pt x="83566" y="370409"/>
                    <a:pt x="119419" y="370409"/>
                  </a:cubicBezTo>
                  <a:lnTo>
                    <a:pt x="125950" y="370409"/>
                  </a:lnTo>
                  <a:cubicBezTo>
                    <a:pt x="140605" y="456378"/>
                    <a:pt x="215687" y="522041"/>
                    <a:pt x="305849" y="522041"/>
                  </a:cubicBezTo>
                  <a:lnTo>
                    <a:pt x="307765" y="522041"/>
                  </a:lnTo>
                  <a:cubicBezTo>
                    <a:pt x="397927" y="522041"/>
                    <a:pt x="473009" y="456378"/>
                    <a:pt x="487663" y="370409"/>
                  </a:cubicBezTo>
                  <a:lnTo>
                    <a:pt x="494193" y="370409"/>
                  </a:lnTo>
                  <a:cubicBezTo>
                    <a:pt x="530046" y="370409"/>
                    <a:pt x="559214" y="341266"/>
                    <a:pt x="559214" y="305444"/>
                  </a:cubicBezTo>
                  <a:lnTo>
                    <a:pt x="559214" y="299307"/>
                  </a:lnTo>
                  <a:cubicBezTo>
                    <a:pt x="559214" y="275982"/>
                    <a:pt x="546835" y="255511"/>
                    <a:pt x="528308" y="244055"/>
                  </a:cubicBezTo>
                  <a:close/>
                  <a:moveTo>
                    <a:pt x="408577" y="80034"/>
                  </a:moveTo>
                  <a:cubicBezTo>
                    <a:pt x="397291" y="76775"/>
                    <a:pt x="384650" y="74295"/>
                    <a:pt x="370242" y="72547"/>
                  </a:cubicBezTo>
                  <a:lnTo>
                    <a:pt x="370242" y="57731"/>
                  </a:lnTo>
                  <a:cubicBezTo>
                    <a:pt x="370242" y="52456"/>
                    <a:pt x="369516" y="47348"/>
                    <a:pt x="368183" y="42489"/>
                  </a:cubicBezTo>
                  <a:cubicBezTo>
                    <a:pt x="376550" y="39464"/>
                    <a:pt x="385566" y="37807"/>
                    <a:pt x="394965" y="37807"/>
                  </a:cubicBezTo>
                  <a:cubicBezTo>
                    <a:pt x="438484" y="37807"/>
                    <a:pt x="473889" y="73172"/>
                    <a:pt x="473889" y="116642"/>
                  </a:cubicBezTo>
                  <a:lnTo>
                    <a:pt x="473889" y="124832"/>
                  </a:lnTo>
                  <a:cubicBezTo>
                    <a:pt x="469107" y="117220"/>
                    <a:pt x="463289" y="110439"/>
                    <a:pt x="456435" y="104519"/>
                  </a:cubicBezTo>
                  <a:cubicBezTo>
                    <a:pt x="453010" y="101561"/>
                    <a:pt x="447838" y="101942"/>
                    <a:pt x="444881" y="105365"/>
                  </a:cubicBezTo>
                  <a:cubicBezTo>
                    <a:pt x="441924" y="108789"/>
                    <a:pt x="442302" y="113961"/>
                    <a:pt x="445726" y="116919"/>
                  </a:cubicBezTo>
                  <a:cubicBezTo>
                    <a:pt x="464677" y="133285"/>
                    <a:pt x="473889" y="157024"/>
                    <a:pt x="473889" y="189491"/>
                  </a:cubicBezTo>
                  <a:lnTo>
                    <a:pt x="473889" y="209659"/>
                  </a:lnTo>
                  <a:lnTo>
                    <a:pt x="139723" y="209659"/>
                  </a:lnTo>
                  <a:lnTo>
                    <a:pt x="139723" y="194315"/>
                  </a:lnTo>
                  <a:cubicBezTo>
                    <a:pt x="146151" y="193211"/>
                    <a:pt x="151062" y="187612"/>
                    <a:pt x="151062" y="180873"/>
                  </a:cubicBezTo>
                  <a:lnTo>
                    <a:pt x="151062" y="137604"/>
                  </a:lnTo>
                  <a:cubicBezTo>
                    <a:pt x="158728" y="123602"/>
                    <a:pt x="170369" y="112810"/>
                    <a:pt x="186286" y="104753"/>
                  </a:cubicBezTo>
                  <a:cubicBezTo>
                    <a:pt x="212286" y="91592"/>
                    <a:pt x="249160" y="85723"/>
                    <a:pt x="305847" y="85723"/>
                  </a:cubicBezTo>
                  <a:lnTo>
                    <a:pt x="307764" y="85723"/>
                  </a:lnTo>
                  <a:cubicBezTo>
                    <a:pt x="349697" y="85723"/>
                    <a:pt x="380286" y="88917"/>
                    <a:pt x="404031" y="95775"/>
                  </a:cubicBezTo>
                  <a:cubicBezTo>
                    <a:pt x="408380" y="97030"/>
                    <a:pt x="412918" y="94523"/>
                    <a:pt x="414174" y="90177"/>
                  </a:cubicBezTo>
                  <a:cubicBezTo>
                    <a:pt x="415429" y="85831"/>
                    <a:pt x="412924" y="81290"/>
                    <a:pt x="408577" y="80034"/>
                  </a:cubicBezTo>
                  <a:close/>
                  <a:moveTo>
                    <a:pt x="139722" y="57731"/>
                  </a:moveTo>
                  <a:cubicBezTo>
                    <a:pt x="139723" y="34932"/>
                    <a:pt x="158293" y="16384"/>
                    <a:pt x="181119" y="16384"/>
                  </a:cubicBezTo>
                  <a:lnTo>
                    <a:pt x="312461" y="16384"/>
                  </a:lnTo>
                  <a:cubicBezTo>
                    <a:pt x="335287" y="16384"/>
                    <a:pt x="353858" y="34932"/>
                    <a:pt x="353858" y="57731"/>
                  </a:cubicBezTo>
                  <a:lnTo>
                    <a:pt x="353858" y="70936"/>
                  </a:lnTo>
                  <a:cubicBezTo>
                    <a:pt x="340061" y="69864"/>
                    <a:pt x="324795" y="69341"/>
                    <a:pt x="307763" y="69341"/>
                  </a:cubicBezTo>
                  <a:lnTo>
                    <a:pt x="305846" y="69341"/>
                  </a:lnTo>
                  <a:cubicBezTo>
                    <a:pt x="265864" y="69341"/>
                    <a:pt x="215301" y="71705"/>
                    <a:pt x="178886" y="90138"/>
                  </a:cubicBezTo>
                  <a:cubicBezTo>
                    <a:pt x="167982" y="95658"/>
                    <a:pt x="158722" y="102341"/>
                    <a:pt x="151061" y="110219"/>
                  </a:cubicBezTo>
                  <a:lnTo>
                    <a:pt x="151061" y="91401"/>
                  </a:lnTo>
                  <a:cubicBezTo>
                    <a:pt x="151061" y="84663"/>
                    <a:pt x="146149" y="79063"/>
                    <a:pt x="139722" y="77959"/>
                  </a:cubicBezTo>
                  <a:lnTo>
                    <a:pt x="139722" y="57731"/>
                  </a:lnTo>
                  <a:close/>
                  <a:moveTo>
                    <a:pt x="70781" y="305444"/>
                  </a:moveTo>
                  <a:lnTo>
                    <a:pt x="70781" y="299307"/>
                  </a:lnTo>
                  <a:cubicBezTo>
                    <a:pt x="70781" y="280638"/>
                    <a:pt x="81384" y="264408"/>
                    <a:pt x="96886" y="256279"/>
                  </a:cubicBezTo>
                  <a:cubicBezTo>
                    <a:pt x="96882" y="256454"/>
                    <a:pt x="96872" y="256629"/>
                    <a:pt x="96872" y="256806"/>
                  </a:cubicBezTo>
                  <a:lnTo>
                    <a:pt x="96872" y="269901"/>
                  </a:lnTo>
                  <a:cubicBezTo>
                    <a:pt x="89166" y="273021"/>
                    <a:pt x="83711" y="280572"/>
                    <a:pt x="83711" y="289382"/>
                  </a:cubicBezTo>
                  <a:lnTo>
                    <a:pt x="83711" y="311193"/>
                  </a:lnTo>
                  <a:cubicBezTo>
                    <a:pt x="83711" y="320004"/>
                    <a:pt x="89166" y="327554"/>
                    <a:pt x="96872" y="330675"/>
                  </a:cubicBezTo>
                  <a:lnTo>
                    <a:pt x="96872" y="337567"/>
                  </a:lnTo>
                  <a:cubicBezTo>
                    <a:pt x="96872" y="341900"/>
                    <a:pt x="97801" y="346017"/>
                    <a:pt x="99459" y="349741"/>
                  </a:cubicBezTo>
                  <a:cubicBezTo>
                    <a:pt x="82566" y="342119"/>
                    <a:pt x="70781" y="325132"/>
                    <a:pt x="70781" y="305444"/>
                  </a:cubicBezTo>
                  <a:close/>
                  <a:moveTo>
                    <a:pt x="100095" y="311194"/>
                  </a:moveTo>
                  <a:lnTo>
                    <a:pt x="100095" y="289383"/>
                  </a:lnTo>
                  <a:cubicBezTo>
                    <a:pt x="100095" y="286869"/>
                    <a:pt x="102219" y="284745"/>
                    <a:pt x="104734" y="284745"/>
                  </a:cubicBezTo>
                  <a:lnTo>
                    <a:pt x="148503" y="284745"/>
                  </a:lnTo>
                  <a:lnTo>
                    <a:pt x="148503" y="315832"/>
                  </a:lnTo>
                  <a:lnTo>
                    <a:pt x="104734" y="315832"/>
                  </a:lnTo>
                  <a:cubicBezTo>
                    <a:pt x="102219" y="315832"/>
                    <a:pt x="100095" y="313708"/>
                    <a:pt x="100095" y="311194"/>
                  </a:cubicBezTo>
                  <a:close/>
                  <a:moveTo>
                    <a:pt x="307764" y="505658"/>
                  </a:moveTo>
                  <a:lnTo>
                    <a:pt x="305847" y="505658"/>
                  </a:lnTo>
                  <a:cubicBezTo>
                    <a:pt x="223763" y="505658"/>
                    <a:pt x="155409" y="445873"/>
                    <a:pt x="142088" y="367604"/>
                  </a:cubicBezTo>
                  <a:lnTo>
                    <a:pt x="175847" y="367604"/>
                  </a:lnTo>
                  <a:cubicBezTo>
                    <a:pt x="180371" y="367604"/>
                    <a:pt x="184038" y="363937"/>
                    <a:pt x="184038" y="359413"/>
                  </a:cubicBezTo>
                  <a:cubicBezTo>
                    <a:pt x="184038" y="354889"/>
                    <a:pt x="180371" y="351221"/>
                    <a:pt x="175847" y="351221"/>
                  </a:cubicBezTo>
                  <a:lnTo>
                    <a:pt x="126908" y="351221"/>
                  </a:lnTo>
                  <a:cubicBezTo>
                    <a:pt x="119379" y="351221"/>
                    <a:pt x="113255" y="345097"/>
                    <a:pt x="113255" y="337569"/>
                  </a:cubicBezTo>
                  <a:lnTo>
                    <a:pt x="113255" y="332215"/>
                  </a:lnTo>
                  <a:lnTo>
                    <a:pt x="207373" y="332215"/>
                  </a:lnTo>
                  <a:cubicBezTo>
                    <a:pt x="218965" y="332215"/>
                    <a:pt x="228395" y="322784"/>
                    <a:pt x="228395" y="311193"/>
                  </a:cubicBezTo>
                  <a:lnTo>
                    <a:pt x="228395" y="289382"/>
                  </a:lnTo>
                  <a:cubicBezTo>
                    <a:pt x="228395" y="277791"/>
                    <a:pt x="218965" y="268361"/>
                    <a:pt x="207373" y="268361"/>
                  </a:cubicBezTo>
                  <a:lnTo>
                    <a:pt x="113255" y="268361"/>
                  </a:lnTo>
                  <a:lnTo>
                    <a:pt x="113255" y="256806"/>
                  </a:lnTo>
                  <a:cubicBezTo>
                    <a:pt x="113255" y="256382"/>
                    <a:pt x="113279" y="255964"/>
                    <a:pt x="113317" y="255551"/>
                  </a:cubicBezTo>
                  <a:lnTo>
                    <a:pt x="285108" y="255551"/>
                  </a:lnTo>
                  <a:lnTo>
                    <a:pt x="259849" y="336119"/>
                  </a:lnTo>
                  <a:cubicBezTo>
                    <a:pt x="257327" y="344164"/>
                    <a:pt x="247719" y="351222"/>
                    <a:pt x="239287" y="351222"/>
                  </a:cubicBezTo>
                  <a:lnTo>
                    <a:pt x="227181" y="351222"/>
                  </a:lnTo>
                  <a:cubicBezTo>
                    <a:pt x="222657" y="351222"/>
                    <a:pt x="218989" y="354890"/>
                    <a:pt x="218989" y="359414"/>
                  </a:cubicBezTo>
                  <a:cubicBezTo>
                    <a:pt x="218989" y="363938"/>
                    <a:pt x="222657" y="367605"/>
                    <a:pt x="227181" y="367605"/>
                  </a:cubicBezTo>
                  <a:lnTo>
                    <a:pt x="239288" y="367605"/>
                  </a:lnTo>
                  <a:cubicBezTo>
                    <a:pt x="254911" y="367605"/>
                    <a:pt x="270809" y="355929"/>
                    <a:pt x="275484" y="341021"/>
                  </a:cubicBezTo>
                  <a:lnTo>
                    <a:pt x="279829" y="327165"/>
                  </a:lnTo>
                  <a:lnTo>
                    <a:pt x="288460" y="327165"/>
                  </a:lnTo>
                  <a:lnTo>
                    <a:pt x="288460" y="373192"/>
                  </a:lnTo>
                  <a:cubicBezTo>
                    <a:pt x="288460" y="383731"/>
                    <a:pt x="297035" y="392306"/>
                    <a:pt x="307574" y="392306"/>
                  </a:cubicBezTo>
                  <a:lnTo>
                    <a:pt x="333860" y="392306"/>
                  </a:lnTo>
                  <a:cubicBezTo>
                    <a:pt x="338383" y="392306"/>
                    <a:pt x="342051" y="388638"/>
                    <a:pt x="342051" y="384114"/>
                  </a:cubicBezTo>
                  <a:cubicBezTo>
                    <a:pt x="342051" y="379590"/>
                    <a:pt x="338383" y="375923"/>
                    <a:pt x="333860" y="375923"/>
                  </a:cubicBezTo>
                  <a:lnTo>
                    <a:pt x="307574" y="375923"/>
                  </a:lnTo>
                  <a:cubicBezTo>
                    <a:pt x="306094" y="375923"/>
                    <a:pt x="304844" y="374672"/>
                    <a:pt x="304844" y="373192"/>
                  </a:cubicBezTo>
                  <a:lnTo>
                    <a:pt x="304844" y="327165"/>
                  </a:lnTo>
                  <a:lnTo>
                    <a:pt x="333786" y="327165"/>
                  </a:lnTo>
                  <a:lnTo>
                    <a:pt x="338131" y="341021"/>
                  </a:lnTo>
                  <a:cubicBezTo>
                    <a:pt x="342805" y="355929"/>
                    <a:pt x="358704" y="367605"/>
                    <a:pt x="374327" y="367605"/>
                  </a:cubicBezTo>
                  <a:lnTo>
                    <a:pt x="471527" y="367605"/>
                  </a:lnTo>
                  <a:cubicBezTo>
                    <a:pt x="458203" y="445873"/>
                    <a:pt x="389850" y="505658"/>
                    <a:pt x="307764" y="505658"/>
                  </a:cubicBezTo>
                  <a:close/>
                  <a:moveTo>
                    <a:pt x="164886" y="315832"/>
                  </a:moveTo>
                  <a:lnTo>
                    <a:pt x="164886" y="284745"/>
                  </a:lnTo>
                  <a:lnTo>
                    <a:pt x="207373" y="284745"/>
                  </a:lnTo>
                  <a:cubicBezTo>
                    <a:pt x="209888" y="284745"/>
                    <a:pt x="212012" y="286869"/>
                    <a:pt x="212012" y="289383"/>
                  </a:cubicBezTo>
                  <a:lnTo>
                    <a:pt x="212012" y="311194"/>
                  </a:lnTo>
                  <a:cubicBezTo>
                    <a:pt x="212012" y="313708"/>
                    <a:pt x="209888" y="315832"/>
                    <a:pt x="207373" y="315832"/>
                  </a:cubicBezTo>
                  <a:lnTo>
                    <a:pt x="164886" y="315832"/>
                  </a:lnTo>
                  <a:close/>
                  <a:moveTo>
                    <a:pt x="325822" y="301771"/>
                  </a:moveTo>
                  <a:lnTo>
                    <a:pt x="328646" y="310781"/>
                  </a:lnTo>
                  <a:lnTo>
                    <a:pt x="284963" y="310781"/>
                  </a:lnTo>
                  <a:lnTo>
                    <a:pt x="287788" y="301771"/>
                  </a:lnTo>
                  <a:lnTo>
                    <a:pt x="325822" y="301771"/>
                  </a:lnTo>
                  <a:close/>
                  <a:moveTo>
                    <a:pt x="292925" y="285388"/>
                  </a:moveTo>
                  <a:lnTo>
                    <a:pt x="301432" y="258258"/>
                  </a:lnTo>
                  <a:cubicBezTo>
                    <a:pt x="301713" y="257355"/>
                    <a:pt x="301948" y="256452"/>
                    <a:pt x="302138" y="255552"/>
                  </a:cubicBezTo>
                  <a:lnTo>
                    <a:pt x="311473" y="255552"/>
                  </a:lnTo>
                  <a:cubicBezTo>
                    <a:pt x="311664" y="256452"/>
                    <a:pt x="311898" y="257355"/>
                    <a:pt x="312181" y="258258"/>
                  </a:cubicBezTo>
                  <a:lnTo>
                    <a:pt x="320687" y="285388"/>
                  </a:lnTo>
                  <a:lnTo>
                    <a:pt x="292925" y="285388"/>
                  </a:lnTo>
                  <a:close/>
                  <a:moveTo>
                    <a:pt x="500357" y="337570"/>
                  </a:moveTo>
                  <a:cubicBezTo>
                    <a:pt x="500357" y="345098"/>
                    <a:pt x="494233" y="351222"/>
                    <a:pt x="486704" y="351222"/>
                  </a:cubicBezTo>
                  <a:lnTo>
                    <a:pt x="374324" y="351222"/>
                  </a:lnTo>
                  <a:cubicBezTo>
                    <a:pt x="365892" y="351222"/>
                    <a:pt x="356284" y="344166"/>
                    <a:pt x="353762" y="336119"/>
                  </a:cubicBezTo>
                  <a:lnTo>
                    <a:pt x="328503" y="255552"/>
                  </a:lnTo>
                  <a:lnTo>
                    <a:pt x="500294" y="255552"/>
                  </a:lnTo>
                  <a:cubicBezTo>
                    <a:pt x="500333" y="255966"/>
                    <a:pt x="500357" y="256385"/>
                    <a:pt x="500357" y="256807"/>
                  </a:cubicBezTo>
                  <a:lnTo>
                    <a:pt x="500357" y="337570"/>
                  </a:lnTo>
                  <a:close/>
                  <a:moveTo>
                    <a:pt x="513518" y="236439"/>
                  </a:moveTo>
                  <a:cubicBezTo>
                    <a:pt x="513518" y="237919"/>
                    <a:pt x="512267" y="239169"/>
                    <a:pt x="510787" y="239169"/>
                  </a:cubicBezTo>
                  <a:lnTo>
                    <a:pt x="102825" y="239169"/>
                  </a:lnTo>
                  <a:cubicBezTo>
                    <a:pt x="101346" y="239169"/>
                    <a:pt x="100095" y="237919"/>
                    <a:pt x="100095" y="236439"/>
                  </a:cubicBezTo>
                  <a:lnTo>
                    <a:pt x="100095" y="228773"/>
                  </a:lnTo>
                  <a:cubicBezTo>
                    <a:pt x="100095" y="227293"/>
                    <a:pt x="101346" y="226043"/>
                    <a:pt x="102825" y="226043"/>
                  </a:cubicBezTo>
                  <a:lnTo>
                    <a:pt x="510787" y="226043"/>
                  </a:lnTo>
                  <a:cubicBezTo>
                    <a:pt x="512267" y="226043"/>
                    <a:pt x="513518" y="227293"/>
                    <a:pt x="513518" y="228773"/>
                  </a:cubicBezTo>
                  <a:lnTo>
                    <a:pt x="513518" y="236439"/>
                  </a:lnTo>
                  <a:close/>
                  <a:moveTo>
                    <a:pt x="514151" y="349743"/>
                  </a:moveTo>
                  <a:cubicBezTo>
                    <a:pt x="515809" y="346019"/>
                    <a:pt x="516739" y="341902"/>
                    <a:pt x="516739" y="337570"/>
                  </a:cubicBezTo>
                  <a:lnTo>
                    <a:pt x="516739" y="310568"/>
                  </a:lnTo>
                  <a:lnTo>
                    <a:pt x="519931" y="310568"/>
                  </a:lnTo>
                  <a:cubicBezTo>
                    <a:pt x="524455" y="310568"/>
                    <a:pt x="528123" y="306900"/>
                    <a:pt x="528123" y="302376"/>
                  </a:cubicBezTo>
                  <a:cubicBezTo>
                    <a:pt x="528123" y="297852"/>
                    <a:pt x="524455" y="294185"/>
                    <a:pt x="519931" y="294185"/>
                  </a:cubicBezTo>
                  <a:lnTo>
                    <a:pt x="516739" y="294185"/>
                  </a:lnTo>
                  <a:lnTo>
                    <a:pt x="516739" y="256807"/>
                  </a:lnTo>
                  <a:cubicBezTo>
                    <a:pt x="516739" y="256627"/>
                    <a:pt x="516719" y="256452"/>
                    <a:pt x="516715" y="256273"/>
                  </a:cubicBezTo>
                  <a:cubicBezTo>
                    <a:pt x="532222" y="264400"/>
                    <a:pt x="542830" y="280635"/>
                    <a:pt x="542830" y="299307"/>
                  </a:cubicBezTo>
                  <a:lnTo>
                    <a:pt x="542830" y="305444"/>
                  </a:lnTo>
                  <a:lnTo>
                    <a:pt x="542831" y="305444"/>
                  </a:lnTo>
                  <a:cubicBezTo>
                    <a:pt x="542831" y="325132"/>
                    <a:pt x="531046" y="342121"/>
                    <a:pt x="514151" y="3497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267045" y="1414366"/>
              <a:ext cx="77373" cy="13393"/>
            </a:xfrm>
            <a:custGeom>
              <a:rect b="b" l="l" r="r" t="t"/>
              <a:pathLst>
                <a:path extrusionOk="0" h="16383" w="94646">
                  <a:moveTo>
                    <a:pt x="8645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6455" y="16383"/>
                  </a:lnTo>
                  <a:cubicBezTo>
                    <a:pt x="90979" y="16383"/>
                    <a:pt x="94647" y="12716"/>
                    <a:pt x="94647" y="8192"/>
                  </a:cubicBezTo>
                  <a:cubicBezTo>
                    <a:pt x="94647" y="3668"/>
                    <a:pt x="90979" y="0"/>
                    <a:pt x="86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267045" y="1434877"/>
              <a:ext cx="77373" cy="13393"/>
            </a:xfrm>
            <a:custGeom>
              <a:rect b="b" l="l" r="r" t="t"/>
              <a:pathLst>
                <a:path extrusionOk="0" h="16383" w="94646">
                  <a:moveTo>
                    <a:pt x="8645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6455" y="16383"/>
                  </a:lnTo>
                  <a:cubicBezTo>
                    <a:pt x="90979" y="16383"/>
                    <a:pt x="94647" y="12716"/>
                    <a:pt x="94647" y="8192"/>
                  </a:cubicBezTo>
                  <a:cubicBezTo>
                    <a:pt x="94647" y="3668"/>
                    <a:pt x="90979" y="0"/>
                    <a:pt x="86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291594" y="1455387"/>
              <a:ext cx="52833" cy="13393"/>
            </a:xfrm>
            <a:custGeom>
              <a:rect b="b" l="l" r="r" t="t"/>
              <a:pathLst>
                <a:path extrusionOk="0" h="16383" w="64627">
                  <a:moveTo>
                    <a:pt x="5643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6436" y="16383"/>
                  </a:lnTo>
                  <a:cubicBezTo>
                    <a:pt x="60960" y="16383"/>
                    <a:pt x="64627" y="12716"/>
                    <a:pt x="64627" y="8192"/>
                  </a:cubicBezTo>
                  <a:cubicBezTo>
                    <a:pt x="64627" y="3668"/>
                    <a:pt x="60960" y="0"/>
                    <a:pt x="56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098018" y="1435002"/>
              <a:ext cx="20931" cy="13393"/>
            </a:xfrm>
            <a:custGeom>
              <a:rect b="b" l="l" r="r" t="t"/>
              <a:pathLst>
                <a:path extrusionOk="0" h="16383" w="25604">
                  <a:moveTo>
                    <a:pt x="174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7413" y="16383"/>
                  </a:lnTo>
                  <a:cubicBezTo>
                    <a:pt x="21937" y="16383"/>
                    <a:pt x="25605" y="12716"/>
                    <a:pt x="25605" y="8192"/>
                  </a:cubicBezTo>
                  <a:cubicBezTo>
                    <a:pt x="25605" y="3667"/>
                    <a:pt x="21937" y="0"/>
                    <a:pt x="17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040061" y="1435002"/>
              <a:ext cx="29413" cy="13393"/>
            </a:xfrm>
            <a:custGeom>
              <a:rect b="b" l="l" r="r" t="t"/>
              <a:pathLst>
                <a:path extrusionOk="0" h="16383" w="35979">
                  <a:moveTo>
                    <a:pt x="2778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27788" y="16383"/>
                  </a:lnTo>
                  <a:cubicBezTo>
                    <a:pt x="32312" y="16383"/>
                    <a:pt x="35980" y="12716"/>
                    <a:pt x="35980" y="8192"/>
                  </a:cubicBezTo>
                  <a:cubicBezTo>
                    <a:pt x="35980" y="3667"/>
                    <a:pt x="32312" y="0"/>
                    <a:pt x="27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366114" y="1345475"/>
              <a:ext cx="42760" cy="42759"/>
            </a:xfrm>
            <a:custGeom>
              <a:rect b="b" l="l" r="r" t="t"/>
              <a:pathLst>
                <a:path extrusionOk="0" h="52305" w="52306">
                  <a:moveTo>
                    <a:pt x="3865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5923" y="16383"/>
                  </a:lnTo>
                  <a:lnTo>
                    <a:pt x="35923" y="44114"/>
                  </a:lnTo>
                  <a:cubicBezTo>
                    <a:pt x="35923" y="48638"/>
                    <a:pt x="39591" y="52306"/>
                    <a:pt x="44115" y="52306"/>
                  </a:cubicBezTo>
                  <a:cubicBezTo>
                    <a:pt x="48639" y="52306"/>
                    <a:pt x="52306" y="48638"/>
                    <a:pt x="52306" y="44114"/>
                  </a:cubicBezTo>
                  <a:lnTo>
                    <a:pt x="52306" y="13653"/>
                  </a:lnTo>
                  <a:cubicBezTo>
                    <a:pt x="52306" y="6124"/>
                    <a:pt x="46182" y="0"/>
                    <a:pt x="38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148446" y="1530829"/>
              <a:ext cx="112053" cy="48006"/>
            </a:xfrm>
            <a:custGeom>
              <a:rect b="b" l="l" r="r" t="t"/>
              <a:pathLst>
                <a:path extrusionOk="0" h="58723" w="137068">
                  <a:moveTo>
                    <a:pt x="131660" y="491"/>
                  </a:moveTo>
                  <a:cubicBezTo>
                    <a:pt x="127406" y="-1048"/>
                    <a:pt x="122709" y="1155"/>
                    <a:pt x="121172" y="5409"/>
                  </a:cubicBezTo>
                  <a:cubicBezTo>
                    <a:pt x="113185" y="27499"/>
                    <a:pt x="92032" y="42341"/>
                    <a:pt x="68534" y="42341"/>
                  </a:cubicBezTo>
                  <a:cubicBezTo>
                    <a:pt x="45037" y="42341"/>
                    <a:pt x="23884" y="27499"/>
                    <a:pt x="15897" y="5409"/>
                  </a:cubicBezTo>
                  <a:cubicBezTo>
                    <a:pt x="14359" y="1153"/>
                    <a:pt x="9662" y="-1047"/>
                    <a:pt x="5409" y="491"/>
                  </a:cubicBezTo>
                  <a:cubicBezTo>
                    <a:pt x="1155" y="2028"/>
                    <a:pt x="-1048" y="6725"/>
                    <a:pt x="491" y="10979"/>
                  </a:cubicBezTo>
                  <a:cubicBezTo>
                    <a:pt x="10815" y="39537"/>
                    <a:pt x="38160" y="58724"/>
                    <a:pt x="68534" y="58724"/>
                  </a:cubicBezTo>
                  <a:cubicBezTo>
                    <a:pt x="98910" y="58724"/>
                    <a:pt x="126255" y="39537"/>
                    <a:pt x="136578" y="10979"/>
                  </a:cubicBezTo>
                  <a:cubicBezTo>
                    <a:pt x="138117" y="6725"/>
                    <a:pt x="135915" y="2029"/>
                    <a:pt x="131660" y="4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985629" y="1289744"/>
              <a:ext cx="59435" cy="13393"/>
            </a:xfrm>
            <a:custGeom>
              <a:rect b="b" l="l" r="r" t="t"/>
              <a:pathLst>
                <a:path extrusionOk="0" h="16383" w="72703">
                  <a:moveTo>
                    <a:pt x="64512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4512" y="16383"/>
                  </a:lnTo>
                  <a:cubicBezTo>
                    <a:pt x="69036" y="16383"/>
                    <a:pt x="72703" y="12716"/>
                    <a:pt x="72703" y="8192"/>
                  </a:cubicBezTo>
                  <a:cubicBezTo>
                    <a:pt x="72703" y="3668"/>
                    <a:pt x="69036" y="0"/>
                    <a:pt x="64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985629" y="1311773"/>
              <a:ext cx="45422" cy="13393"/>
            </a:xfrm>
            <a:custGeom>
              <a:rect b="b" l="l" r="r" t="t"/>
              <a:pathLst>
                <a:path extrusionOk="0" h="16383" w="55562">
                  <a:moveTo>
                    <a:pt x="4737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7370" y="16383"/>
                  </a:lnTo>
                  <a:cubicBezTo>
                    <a:pt x="51894" y="16383"/>
                    <a:pt x="55562" y="12716"/>
                    <a:pt x="55562" y="8192"/>
                  </a:cubicBezTo>
                  <a:cubicBezTo>
                    <a:pt x="55562" y="3668"/>
                    <a:pt x="51894" y="0"/>
                    <a:pt x="47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2402" name="Google Shape;2402;p3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03" name="Google Shape;2403;p35"/>
          <p:cNvGrpSpPr/>
          <p:nvPr/>
        </p:nvGrpSpPr>
        <p:grpSpPr>
          <a:xfrm>
            <a:off x="7332239" y="3405393"/>
            <a:ext cx="443631" cy="457157"/>
            <a:chOff x="7261739" y="3405393"/>
            <a:chExt cx="443631" cy="457157"/>
          </a:xfrm>
        </p:grpSpPr>
        <p:sp>
          <p:nvSpPr>
            <p:cNvPr id="2404" name="Google Shape;2404;p35"/>
            <p:cNvSpPr/>
            <p:nvPr/>
          </p:nvSpPr>
          <p:spPr>
            <a:xfrm>
              <a:off x="7475368" y="3416399"/>
              <a:ext cx="40629" cy="40627"/>
            </a:xfrm>
            <a:custGeom>
              <a:rect b="b" l="l" r="r" t="t"/>
              <a:pathLst>
                <a:path extrusionOk="0" h="49697" w="49699">
                  <a:moveTo>
                    <a:pt x="38231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8230"/>
                  </a:lnTo>
                  <a:cubicBezTo>
                    <a:pt x="0" y="44553"/>
                    <a:pt x="5144" y="49698"/>
                    <a:pt x="11468" y="49698"/>
                  </a:cubicBezTo>
                  <a:lnTo>
                    <a:pt x="38231" y="49698"/>
                  </a:lnTo>
                  <a:cubicBezTo>
                    <a:pt x="44555" y="49698"/>
                    <a:pt x="49699" y="44553"/>
                    <a:pt x="49699" y="38230"/>
                  </a:cubicBezTo>
                  <a:lnTo>
                    <a:pt x="49699" y="11468"/>
                  </a:lnTo>
                  <a:cubicBezTo>
                    <a:pt x="49699" y="5144"/>
                    <a:pt x="44555" y="0"/>
                    <a:pt x="38231" y="0"/>
                  </a:cubicBezTo>
                  <a:close/>
                  <a:moveTo>
                    <a:pt x="33316" y="33315"/>
                  </a:moveTo>
                  <a:lnTo>
                    <a:pt x="16383" y="33315"/>
                  </a:lnTo>
                  <a:lnTo>
                    <a:pt x="16383" y="16383"/>
                  </a:lnTo>
                  <a:lnTo>
                    <a:pt x="33316" y="16383"/>
                  </a:lnTo>
                  <a:lnTo>
                    <a:pt x="33316" y="33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7332264" y="3698694"/>
              <a:ext cx="40630" cy="40627"/>
            </a:xfrm>
            <a:custGeom>
              <a:rect b="b" l="l" r="r" t="t"/>
              <a:pathLst>
                <a:path extrusionOk="0" h="49697" w="49700">
                  <a:moveTo>
                    <a:pt x="38232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8230"/>
                  </a:lnTo>
                  <a:cubicBezTo>
                    <a:pt x="0" y="44553"/>
                    <a:pt x="5144" y="49698"/>
                    <a:pt x="11468" y="49698"/>
                  </a:cubicBezTo>
                  <a:lnTo>
                    <a:pt x="38232" y="49698"/>
                  </a:lnTo>
                  <a:cubicBezTo>
                    <a:pt x="44556" y="49698"/>
                    <a:pt x="49700" y="44553"/>
                    <a:pt x="49700" y="38230"/>
                  </a:cubicBezTo>
                  <a:lnTo>
                    <a:pt x="49700" y="11468"/>
                  </a:lnTo>
                  <a:cubicBezTo>
                    <a:pt x="49700" y="5145"/>
                    <a:pt x="44556" y="0"/>
                    <a:pt x="38232" y="0"/>
                  </a:cubicBezTo>
                  <a:close/>
                  <a:moveTo>
                    <a:pt x="33317" y="33315"/>
                  </a:moveTo>
                  <a:lnTo>
                    <a:pt x="16383" y="33315"/>
                  </a:lnTo>
                  <a:lnTo>
                    <a:pt x="16383" y="16383"/>
                  </a:lnTo>
                  <a:lnTo>
                    <a:pt x="33317" y="16383"/>
                  </a:lnTo>
                  <a:lnTo>
                    <a:pt x="33317" y="33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7281890" y="3436360"/>
              <a:ext cx="40630" cy="40628"/>
            </a:xfrm>
            <a:custGeom>
              <a:rect b="b" l="l" r="r" t="t"/>
              <a:pathLst>
                <a:path extrusionOk="0" h="49698" w="49700">
                  <a:moveTo>
                    <a:pt x="38232" y="0"/>
                  </a:moveTo>
                  <a:lnTo>
                    <a:pt x="11468" y="0"/>
                  </a:lnTo>
                  <a:cubicBezTo>
                    <a:pt x="5144" y="0"/>
                    <a:pt x="0" y="5145"/>
                    <a:pt x="0" y="11468"/>
                  </a:cubicBezTo>
                  <a:lnTo>
                    <a:pt x="0" y="38231"/>
                  </a:lnTo>
                  <a:cubicBezTo>
                    <a:pt x="0" y="44553"/>
                    <a:pt x="5144" y="49699"/>
                    <a:pt x="11468" y="49699"/>
                  </a:cubicBezTo>
                  <a:lnTo>
                    <a:pt x="38232" y="49699"/>
                  </a:lnTo>
                  <a:cubicBezTo>
                    <a:pt x="44556" y="49699"/>
                    <a:pt x="49700" y="44553"/>
                    <a:pt x="49700" y="38231"/>
                  </a:cubicBezTo>
                  <a:lnTo>
                    <a:pt x="49700" y="11468"/>
                  </a:lnTo>
                  <a:cubicBezTo>
                    <a:pt x="49700" y="5145"/>
                    <a:pt x="44556" y="0"/>
                    <a:pt x="38232" y="0"/>
                  </a:cubicBezTo>
                  <a:close/>
                  <a:moveTo>
                    <a:pt x="33317" y="33316"/>
                  </a:moveTo>
                  <a:lnTo>
                    <a:pt x="16383" y="33316"/>
                  </a:lnTo>
                  <a:lnTo>
                    <a:pt x="16383" y="16383"/>
                  </a:lnTo>
                  <a:lnTo>
                    <a:pt x="33317" y="16383"/>
                  </a:lnTo>
                  <a:lnTo>
                    <a:pt x="33317" y="333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7285808" y="3405393"/>
              <a:ext cx="419562" cy="457157"/>
            </a:xfrm>
            <a:custGeom>
              <a:rect b="b" l="l" r="r" t="t"/>
              <a:pathLst>
                <a:path extrusionOk="0" h="559213" w="513226">
                  <a:moveTo>
                    <a:pt x="509685" y="371270"/>
                  </a:moveTo>
                  <a:lnTo>
                    <a:pt x="472578" y="305494"/>
                  </a:lnTo>
                  <a:lnTo>
                    <a:pt x="472578" y="266852"/>
                  </a:lnTo>
                  <a:cubicBezTo>
                    <a:pt x="472578" y="266545"/>
                    <a:pt x="472569" y="266241"/>
                    <a:pt x="472551" y="265941"/>
                  </a:cubicBezTo>
                  <a:cubicBezTo>
                    <a:pt x="470645" y="234569"/>
                    <a:pt x="460599" y="204074"/>
                    <a:pt x="443496" y="177754"/>
                  </a:cubicBezTo>
                  <a:cubicBezTo>
                    <a:pt x="427822" y="153635"/>
                    <a:pt x="406379" y="133277"/>
                    <a:pt x="381484" y="118882"/>
                  </a:cubicBezTo>
                  <a:cubicBezTo>
                    <a:pt x="379198" y="117561"/>
                    <a:pt x="376597" y="116862"/>
                    <a:pt x="373959" y="116862"/>
                  </a:cubicBezTo>
                  <a:cubicBezTo>
                    <a:pt x="369941" y="116862"/>
                    <a:pt x="366164" y="118426"/>
                    <a:pt x="363324" y="121267"/>
                  </a:cubicBezTo>
                  <a:lnTo>
                    <a:pt x="359424" y="125167"/>
                  </a:lnTo>
                  <a:cubicBezTo>
                    <a:pt x="356329" y="123840"/>
                    <a:pt x="353191" y="122598"/>
                    <a:pt x="350014" y="121462"/>
                  </a:cubicBezTo>
                  <a:cubicBezTo>
                    <a:pt x="341759" y="100225"/>
                    <a:pt x="321524" y="86240"/>
                    <a:pt x="298394" y="86240"/>
                  </a:cubicBezTo>
                  <a:cubicBezTo>
                    <a:pt x="283504" y="86240"/>
                    <a:pt x="269500" y="92120"/>
                    <a:pt x="259137" y="102554"/>
                  </a:cubicBezTo>
                  <a:cubicBezTo>
                    <a:pt x="253700" y="100810"/>
                    <a:pt x="248051" y="99930"/>
                    <a:pt x="242271" y="99930"/>
                  </a:cubicBezTo>
                  <a:cubicBezTo>
                    <a:pt x="241115" y="99930"/>
                    <a:pt x="239968" y="99972"/>
                    <a:pt x="238827" y="100042"/>
                  </a:cubicBezTo>
                  <a:lnTo>
                    <a:pt x="238827" y="87573"/>
                  </a:lnTo>
                  <a:cubicBezTo>
                    <a:pt x="238827" y="80045"/>
                    <a:pt x="232703" y="73921"/>
                    <a:pt x="225174" y="73921"/>
                  </a:cubicBezTo>
                  <a:lnTo>
                    <a:pt x="147112" y="73921"/>
                  </a:lnTo>
                  <a:lnTo>
                    <a:pt x="147112" y="57448"/>
                  </a:lnTo>
                  <a:cubicBezTo>
                    <a:pt x="159004" y="53675"/>
                    <a:pt x="167645" y="42534"/>
                    <a:pt x="167645" y="29410"/>
                  </a:cubicBezTo>
                  <a:cubicBezTo>
                    <a:pt x="167644" y="13193"/>
                    <a:pt x="154451" y="0"/>
                    <a:pt x="138235" y="0"/>
                  </a:cubicBezTo>
                  <a:cubicBezTo>
                    <a:pt x="122019" y="0"/>
                    <a:pt x="108826" y="13193"/>
                    <a:pt x="108826" y="29410"/>
                  </a:cubicBezTo>
                  <a:cubicBezTo>
                    <a:pt x="108826" y="43032"/>
                    <a:pt x="118136" y="54517"/>
                    <a:pt x="130727" y="57845"/>
                  </a:cubicBezTo>
                  <a:lnTo>
                    <a:pt x="130727" y="76651"/>
                  </a:lnTo>
                  <a:cubicBezTo>
                    <a:pt x="130727" y="84180"/>
                    <a:pt x="136851" y="90304"/>
                    <a:pt x="144380" y="90304"/>
                  </a:cubicBezTo>
                  <a:lnTo>
                    <a:pt x="222443" y="90304"/>
                  </a:lnTo>
                  <a:lnTo>
                    <a:pt x="222443" y="103575"/>
                  </a:lnTo>
                  <a:cubicBezTo>
                    <a:pt x="212621" y="107323"/>
                    <a:pt x="204059" y="113802"/>
                    <a:pt x="197780" y="122269"/>
                  </a:cubicBezTo>
                  <a:lnTo>
                    <a:pt x="102608" y="122269"/>
                  </a:lnTo>
                  <a:lnTo>
                    <a:pt x="102608" y="117080"/>
                  </a:lnTo>
                  <a:cubicBezTo>
                    <a:pt x="102608" y="110756"/>
                    <a:pt x="97464" y="105611"/>
                    <a:pt x="91140" y="105611"/>
                  </a:cubicBezTo>
                  <a:lnTo>
                    <a:pt x="64377" y="105611"/>
                  </a:lnTo>
                  <a:cubicBezTo>
                    <a:pt x="58053" y="105611"/>
                    <a:pt x="52909" y="110756"/>
                    <a:pt x="52909" y="117080"/>
                  </a:cubicBezTo>
                  <a:lnTo>
                    <a:pt x="52909" y="143841"/>
                  </a:lnTo>
                  <a:cubicBezTo>
                    <a:pt x="52909" y="150165"/>
                    <a:pt x="58053" y="155309"/>
                    <a:pt x="64377" y="155309"/>
                  </a:cubicBezTo>
                  <a:lnTo>
                    <a:pt x="91140" y="155309"/>
                  </a:lnTo>
                  <a:cubicBezTo>
                    <a:pt x="97464" y="155309"/>
                    <a:pt x="102608" y="150165"/>
                    <a:pt x="102608" y="143841"/>
                  </a:cubicBezTo>
                  <a:lnTo>
                    <a:pt x="102608" y="138652"/>
                  </a:lnTo>
                  <a:lnTo>
                    <a:pt x="152430" y="138652"/>
                  </a:lnTo>
                  <a:cubicBezTo>
                    <a:pt x="138632" y="147410"/>
                    <a:pt x="128955" y="162090"/>
                    <a:pt x="126999" y="179092"/>
                  </a:cubicBezTo>
                  <a:lnTo>
                    <a:pt x="94455" y="179092"/>
                  </a:lnTo>
                  <a:cubicBezTo>
                    <a:pt x="89930" y="179092"/>
                    <a:pt x="86263" y="182760"/>
                    <a:pt x="86263" y="187284"/>
                  </a:cubicBezTo>
                  <a:cubicBezTo>
                    <a:pt x="86263" y="191808"/>
                    <a:pt x="89930" y="195475"/>
                    <a:pt x="94455" y="195475"/>
                  </a:cubicBezTo>
                  <a:lnTo>
                    <a:pt x="127543" y="195475"/>
                  </a:lnTo>
                  <a:cubicBezTo>
                    <a:pt x="128393" y="200136"/>
                    <a:pt x="129822" y="204662"/>
                    <a:pt x="131833" y="208950"/>
                  </a:cubicBezTo>
                  <a:cubicBezTo>
                    <a:pt x="122500" y="215655"/>
                    <a:pt x="115605" y="225003"/>
                    <a:pt x="111905" y="235678"/>
                  </a:cubicBezTo>
                  <a:lnTo>
                    <a:pt x="85974" y="235678"/>
                  </a:lnTo>
                  <a:lnTo>
                    <a:pt x="85974" y="230488"/>
                  </a:lnTo>
                  <a:cubicBezTo>
                    <a:pt x="85974" y="224164"/>
                    <a:pt x="80829" y="219020"/>
                    <a:pt x="74505" y="219020"/>
                  </a:cubicBezTo>
                  <a:lnTo>
                    <a:pt x="47743" y="219020"/>
                  </a:lnTo>
                  <a:cubicBezTo>
                    <a:pt x="41419" y="219020"/>
                    <a:pt x="36275" y="224164"/>
                    <a:pt x="36275" y="230488"/>
                  </a:cubicBezTo>
                  <a:lnTo>
                    <a:pt x="36275" y="257252"/>
                  </a:lnTo>
                  <a:cubicBezTo>
                    <a:pt x="36275" y="263576"/>
                    <a:pt x="41419" y="268720"/>
                    <a:pt x="47743" y="268720"/>
                  </a:cubicBezTo>
                  <a:lnTo>
                    <a:pt x="74504" y="268720"/>
                  </a:lnTo>
                  <a:cubicBezTo>
                    <a:pt x="80828" y="268720"/>
                    <a:pt x="85973" y="263576"/>
                    <a:pt x="85973" y="257252"/>
                  </a:cubicBezTo>
                  <a:lnTo>
                    <a:pt x="85973" y="252062"/>
                  </a:lnTo>
                  <a:lnTo>
                    <a:pt x="108882" y="252062"/>
                  </a:lnTo>
                  <a:cubicBezTo>
                    <a:pt x="108861" y="252676"/>
                    <a:pt x="108826" y="253287"/>
                    <a:pt x="108826" y="253905"/>
                  </a:cubicBezTo>
                  <a:cubicBezTo>
                    <a:pt x="108826" y="270441"/>
                    <a:pt x="116200" y="285965"/>
                    <a:pt x="128762" y="296446"/>
                  </a:cubicBezTo>
                  <a:cubicBezTo>
                    <a:pt x="129113" y="297197"/>
                    <a:pt x="129573" y="297883"/>
                    <a:pt x="130123" y="298489"/>
                  </a:cubicBezTo>
                  <a:cubicBezTo>
                    <a:pt x="130530" y="301681"/>
                    <a:pt x="131021" y="304852"/>
                    <a:pt x="131610" y="307998"/>
                  </a:cubicBezTo>
                  <a:lnTo>
                    <a:pt x="57648" y="307998"/>
                  </a:lnTo>
                  <a:cubicBezTo>
                    <a:pt x="54092" y="295758"/>
                    <a:pt x="42782" y="286781"/>
                    <a:pt x="29409" y="286781"/>
                  </a:cubicBezTo>
                  <a:cubicBezTo>
                    <a:pt x="13193" y="286781"/>
                    <a:pt x="0" y="299974"/>
                    <a:pt x="0" y="316190"/>
                  </a:cubicBezTo>
                  <a:cubicBezTo>
                    <a:pt x="0" y="332407"/>
                    <a:pt x="13193" y="345600"/>
                    <a:pt x="29409" y="345600"/>
                  </a:cubicBezTo>
                  <a:cubicBezTo>
                    <a:pt x="42783" y="345600"/>
                    <a:pt x="54093" y="336624"/>
                    <a:pt x="57648" y="324381"/>
                  </a:cubicBezTo>
                  <a:lnTo>
                    <a:pt x="135557" y="324381"/>
                  </a:lnTo>
                  <a:cubicBezTo>
                    <a:pt x="136197" y="326539"/>
                    <a:pt x="136894" y="328680"/>
                    <a:pt x="137622" y="330810"/>
                  </a:cubicBezTo>
                  <a:cubicBezTo>
                    <a:pt x="129880" y="340773"/>
                    <a:pt x="125253" y="353272"/>
                    <a:pt x="125253" y="366839"/>
                  </a:cubicBezTo>
                  <a:cubicBezTo>
                    <a:pt x="125253" y="399171"/>
                    <a:pt x="151469" y="425489"/>
                    <a:pt x="183761" y="425670"/>
                  </a:cubicBezTo>
                  <a:cubicBezTo>
                    <a:pt x="186095" y="427352"/>
                    <a:pt x="188454" y="428996"/>
                    <a:pt x="190868" y="430563"/>
                  </a:cubicBezTo>
                  <a:cubicBezTo>
                    <a:pt x="201267" y="437310"/>
                    <a:pt x="212319" y="442946"/>
                    <a:pt x="223812" y="447425"/>
                  </a:cubicBezTo>
                  <a:lnTo>
                    <a:pt x="223812" y="545560"/>
                  </a:lnTo>
                  <a:cubicBezTo>
                    <a:pt x="223812" y="553089"/>
                    <a:pt x="229936" y="559213"/>
                    <a:pt x="237465" y="559213"/>
                  </a:cubicBezTo>
                  <a:lnTo>
                    <a:pt x="300883" y="559213"/>
                  </a:lnTo>
                  <a:cubicBezTo>
                    <a:pt x="305408" y="559213"/>
                    <a:pt x="309075" y="555545"/>
                    <a:pt x="309075" y="551022"/>
                  </a:cubicBezTo>
                  <a:cubicBezTo>
                    <a:pt x="309075" y="546498"/>
                    <a:pt x="305408" y="542830"/>
                    <a:pt x="300883" y="542830"/>
                  </a:cubicBezTo>
                  <a:lnTo>
                    <a:pt x="240194" y="542830"/>
                  </a:lnTo>
                  <a:lnTo>
                    <a:pt x="240194" y="452936"/>
                  </a:lnTo>
                  <a:cubicBezTo>
                    <a:pt x="250483" y="455859"/>
                    <a:pt x="261035" y="457885"/>
                    <a:pt x="271721" y="458965"/>
                  </a:cubicBezTo>
                  <a:lnTo>
                    <a:pt x="271721" y="476348"/>
                  </a:lnTo>
                  <a:cubicBezTo>
                    <a:pt x="271721" y="498981"/>
                    <a:pt x="290134" y="517393"/>
                    <a:pt x="312767" y="517393"/>
                  </a:cubicBezTo>
                  <a:lnTo>
                    <a:pt x="375757" y="517393"/>
                  </a:lnTo>
                  <a:lnTo>
                    <a:pt x="375757" y="542829"/>
                  </a:lnTo>
                  <a:lnTo>
                    <a:pt x="357677" y="542829"/>
                  </a:lnTo>
                  <a:cubicBezTo>
                    <a:pt x="353152" y="542829"/>
                    <a:pt x="349486" y="546497"/>
                    <a:pt x="349486" y="551020"/>
                  </a:cubicBezTo>
                  <a:cubicBezTo>
                    <a:pt x="349486" y="555544"/>
                    <a:pt x="353152" y="559212"/>
                    <a:pt x="357677" y="559212"/>
                  </a:cubicBezTo>
                  <a:lnTo>
                    <a:pt x="378487" y="559212"/>
                  </a:lnTo>
                  <a:cubicBezTo>
                    <a:pt x="386016" y="559212"/>
                    <a:pt x="392140" y="553088"/>
                    <a:pt x="392140" y="545559"/>
                  </a:cubicBezTo>
                  <a:lnTo>
                    <a:pt x="392140" y="517392"/>
                  </a:lnTo>
                  <a:lnTo>
                    <a:pt x="431858" y="517392"/>
                  </a:lnTo>
                  <a:cubicBezTo>
                    <a:pt x="454311" y="517392"/>
                    <a:pt x="472577" y="498980"/>
                    <a:pt x="472577" y="476347"/>
                  </a:cubicBezTo>
                  <a:lnTo>
                    <a:pt x="472577" y="402628"/>
                  </a:lnTo>
                  <a:lnTo>
                    <a:pt x="491371" y="402628"/>
                  </a:lnTo>
                  <a:cubicBezTo>
                    <a:pt x="500121" y="402628"/>
                    <a:pt x="507201" y="399099"/>
                    <a:pt x="510794" y="392945"/>
                  </a:cubicBezTo>
                  <a:cubicBezTo>
                    <a:pt x="514388" y="386790"/>
                    <a:pt x="513984" y="378890"/>
                    <a:pt x="509685" y="371270"/>
                  </a:cubicBezTo>
                  <a:close/>
                  <a:moveTo>
                    <a:pt x="138235" y="42437"/>
                  </a:moveTo>
                  <a:cubicBezTo>
                    <a:pt x="131053" y="42437"/>
                    <a:pt x="125209" y="36592"/>
                    <a:pt x="125209" y="29410"/>
                  </a:cubicBezTo>
                  <a:cubicBezTo>
                    <a:pt x="125209" y="22226"/>
                    <a:pt x="131053" y="16383"/>
                    <a:pt x="138235" y="16383"/>
                  </a:cubicBezTo>
                  <a:cubicBezTo>
                    <a:pt x="145417" y="16383"/>
                    <a:pt x="151261" y="22226"/>
                    <a:pt x="151261" y="29410"/>
                  </a:cubicBezTo>
                  <a:cubicBezTo>
                    <a:pt x="151261" y="36593"/>
                    <a:pt x="145417" y="42437"/>
                    <a:pt x="138235" y="42437"/>
                  </a:cubicBezTo>
                  <a:close/>
                  <a:moveTo>
                    <a:pt x="86225" y="138926"/>
                  </a:moveTo>
                  <a:lnTo>
                    <a:pt x="69292" y="138926"/>
                  </a:lnTo>
                  <a:lnTo>
                    <a:pt x="69292" y="121995"/>
                  </a:lnTo>
                  <a:lnTo>
                    <a:pt x="86225" y="121995"/>
                  </a:lnTo>
                  <a:lnTo>
                    <a:pt x="86225" y="138926"/>
                  </a:lnTo>
                  <a:close/>
                  <a:moveTo>
                    <a:pt x="69589" y="252337"/>
                  </a:moveTo>
                  <a:lnTo>
                    <a:pt x="52658" y="252337"/>
                  </a:lnTo>
                  <a:lnTo>
                    <a:pt x="52658" y="235403"/>
                  </a:lnTo>
                  <a:lnTo>
                    <a:pt x="69589" y="235403"/>
                  </a:lnTo>
                  <a:lnTo>
                    <a:pt x="69589" y="252337"/>
                  </a:lnTo>
                  <a:close/>
                  <a:moveTo>
                    <a:pt x="29408" y="329215"/>
                  </a:moveTo>
                  <a:cubicBezTo>
                    <a:pt x="22225" y="329215"/>
                    <a:pt x="16382" y="323372"/>
                    <a:pt x="16382" y="316189"/>
                  </a:cubicBezTo>
                  <a:cubicBezTo>
                    <a:pt x="16382" y="309006"/>
                    <a:pt x="22225" y="303163"/>
                    <a:pt x="29408" y="303163"/>
                  </a:cubicBezTo>
                  <a:cubicBezTo>
                    <a:pt x="36590" y="303163"/>
                    <a:pt x="42435" y="309006"/>
                    <a:pt x="42435" y="316189"/>
                  </a:cubicBezTo>
                  <a:cubicBezTo>
                    <a:pt x="42435" y="323372"/>
                    <a:pt x="36590" y="329215"/>
                    <a:pt x="29408" y="329215"/>
                  </a:cubicBezTo>
                  <a:close/>
                  <a:moveTo>
                    <a:pt x="184093" y="409294"/>
                  </a:moveTo>
                  <a:cubicBezTo>
                    <a:pt x="160682" y="409294"/>
                    <a:pt x="141635" y="390248"/>
                    <a:pt x="141635" y="366838"/>
                  </a:cubicBezTo>
                  <a:cubicBezTo>
                    <a:pt x="141635" y="343426"/>
                    <a:pt x="160681" y="324380"/>
                    <a:pt x="184093" y="324380"/>
                  </a:cubicBezTo>
                  <a:cubicBezTo>
                    <a:pt x="207503" y="324380"/>
                    <a:pt x="226548" y="343427"/>
                    <a:pt x="226548" y="366838"/>
                  </a:cubicBezTo>
                  <a:cubicBezTo>
                    <a:pt x="226548" y="390248"/>
                    <a:pt x="207502" y="409294"/>
                    <a:pt x="184093" y="409294"/>
                  </a:cubicBezTo>
                  <a:close/>
                  <a:moveTo>
                    <a:pt x="335526" y="501011"/>
                  </a:moveTo>
                  <a:lnTo>
                    <a:pt x="312769" y="501011"/>
                  </a:lnTo>
                  <a:cubicBezTo>
                    <a:pt x="299170" y="501009"/>
                    <a:pt x="288106" y="489946"/>
                    <a:pt x="288106" y="476347"/>
                  </a:cubicBezTo>
                  <a:lnTo>
                    <a:pt x="288106" y="451399"/>
                  </a:lnTo>
                  <a:cubicBezTo>
                    <a:pt x="288106" y="447058"/>
                    <a:pt x="284721" y="443473"/>
                    <a:pt x="280389" y="443221"/>
                  </a:cubicBezTo>
                  <a:cubicBezTo>
                    <a:pt x="254465" y="441719"/>
                    <a:pt x="229206" y="434092"/>
                    <a:pt x="206816" y="421110"/>
                  </a:cubicBezTo>
                  <a:cubicBezTo>
                    <a:pt x="228011" y="412203"/>
                    <a:pt x="242933" y="391232"/>
                    <a:pt x="242933" y="366839"/>
                  </a:cubicBezTo>
                  <a:cubicBezTo>
                    <a:pt x="242933" y="364930"/>
                    <a:pt x="242833" y="363043"/>
                    <a:pt x="242655" y="361180"/>
                  </a:cubicBezTo>
                  <a:cubicBezTo>
                    <a:pt x="257908" y="363024"/>
                    <a:pt x="272208" y="367993"/>
                    <a:pt x="284905" y="375422"/>
                  </a:cubicBezTo>
                  <a:cubicBezTo>
                    <a:pt x="282267" y="380191"/>
                    <a:pt x="280759" y="385670"/>
                    <a:pt x="280759" y="391495"/>
                  </a:cubicBezTo>
                  <a:cubicBezTo>
                    <a:pt x="280759" y="409864"/>
                    <a:pt x="295704" y="424808"/>
                    <a:pt x="314072" y="424808"/>
                  </a:cubicBezTo>
                  <a:cubicBezTo>
                    <a:pt x="319114" y="424808"/>
                    <a:pt x="323895" y="423676"/>
                    <a:pt x="328183" y="421662"/>
                  </a:cubicBezTo>
                  <a:cubicBezTo>
                    <a:pt x="335569" y="436464"/>
                    <a:pt x="339739" y="453139"/>
                    <a:pt x="339739" y="470775"/>
                  </a:cubicBezTo>
                  <a:cubicBezTo>
                    <a:pt x="339739" y="481071"/>
                    <a:pt x="338311" y="491213"/>
                    <a:pt x="335526" y="501011"/>
                  </a:cubicBezTo>
                  <a:close/>
                  <a:moveTo>
                    <a:pt x="297141" y="391493"/>
                  </a:moveTo>
                  <a:cubicBezTo>
                    <a:pt x="297141" y="382158"/>
                    <a:pt x="304736" y="374564"/>
                    <a:pt x="314071" y="374564"/>
                  </a:cubicBezTo>
                  <a:cubicBezTo>
                    <a:pt x="323406" y="374564"/>
                    <a:pt x="331000" y="382158"/>
                    <a:pt x="331000" y="391493"/>
                  </a:cubicBezTo>
                  <a:cubicBezTo>
                    <a:pt x="331000" y="400828"/>
                    <a:pt x="323406" y="408422"/>
                    <a:pt x="314071" y="408422"/>
                  </a:cubicBezTo>
                  <a:cubicBezTo>
                    <a:pt x="304736" y="408422"/>
                    <a:pt x="297141" y="400828"/>
                    <a:pt x="297141" y="391493"/>
                  </a:cubicBezTo>
                  <a:close/>
                  <a:moveTo>
                    <a:pt x="456195" y="476347"/>
                  </a:moveTo>
                  <a:cubicBezTo>
                    <a:pt x="456195" y="489946"/>
                    <a:pt x="445279" y="501009"/>
                    <a:pt x="431860" y="501009"/>
                  </a:cubicBezTo>
                  <a:lnTo>
                    <a:pt x="408547" y="501009"/>
                  </a:lnTo>
                  <a:lnTo>
                    <a:pt x="408547" y="432997"/>
                  </a:lnTo>
                  <a:cubicBezTo>
                    <a:pt x="408547" y="431517"/>
                    <a:pt x="409798" y="430267"/>
                    <a:pt x="411278" y="430267"/>
                  </a:cubicBezTo>
                  <a:lnTo>
                    <a:pt x="456195" y="430267"/>
                  </a:lnTo>
                  <a:lnTo>
                    <a:pt x="456195" y="476347"/>
                  </a:lnTo>
                  <a:close/>
                  <a:moveTo>
                    <a:pt x="496648" y="384682"/>
                  </a:moveTo>
                  <a:cubicBezTo>
                    <a:pt x="496209" y="385435"/>
                    <a:pt x="494369" y="386245"/>
                    <a:pt x="491372" y="386245"/>
                  </a:cubicBezTo>
                  <a:lnTo>
                    <a:pt x="464387" y="386245"/>
                  </a:lnTo>
                  <a:cubicBezTo>
                    <a:pt x="459862" y="386245"/>
                    <a:pt x="456195" y="389913"/>
                    <a:pt x="456195" y="394437"/>
                  </a:cubicBezTo>
                  <a:lnTo>
                    <a:pt x="456195" y="413885"/>
                  </a:lnTo>
                  <a:lnTo>
                    <a:pt x="411278" y="413885"/>
                  </a:lnTo>
                  <a:cubicBezTo>
                    <a:pt x="400739" y="413885"/>
                    <a:pt x="392164" y="422460"/>
                    <a:pt x="392164" y="432998"/>
                  </a:cubicBezTo>
                  <a:lnTo>
                    <a:pt x="392164" y="501010"/>
                  </a:lnTo>
                  <a:lnTo>
                    <a:pt x="352446" y="501010"/>
                  </a:lnTo>
                  <a:cubicBezTo>
                    <a:pt x="354868" y="491155"/>
                    <a:pt x="356121" y="481032"/>
                    <a:pt x="356121" y="470774"/>
                  </a:cubicBezTo>
                  <a:cubicBezTo>
                    <a:pt x="356121" y="449151"/>
                    <a:pt x="350671" y="428782"/>
                    <a:pt x="341086" y="410951"/>
                  </a:cubicBezTo>
                  <a:cubicBezTo>
                    <a:pt x="345042" y="405472"/>
                    <a:pt x="347383" y="398753"/>
                    <a:pt x="347383" y="391494"/>
                  </a:cubicBezTo>
                  <a:cubicBezTo>
                    <a:pt x="347383" y="373125"/>
                    <a:pt x="332439" y="358182"/>
                    <a:pt x="314071" y="358182"/>
                  </a:cubicBezTo>
                  <a:cubicBezTo>
                    <a:pt x="307596" y="358182"/>
                    <a:pt x="301552" y="360045"/>
                    <a:pt x="296434" y="363254"/>
                  </a:cubicBezTo>
                  <a:cubicBezTo>
                    <a:pt x="279384" y="352573"/>
                    <a:pt x="259628" y="345841"/>
                    <a:pt x="238447" y="344327"/>
                  </a:cubicBezTo>
                  <a:cubicBezTo>
                    <a:pt x="231333" y="327214"/>
                    <a:pt x="216369" y="314166"/>
                    <a:pt x="198072" y="309690"/>
                  </a:cubicBezTo>
                  <a:lnTo>
                    <a:pt x="218207" y="289555"/>
                  </a:lnTo>
                  <a:cubicBezTo>
                    <a:pt x="221406" y="286356"/>
                    <a:pt x="221406" y="281169"/>
                    <a:pt x="218207" y="277971"/>
                  </a:cubicBezTo>
                  <a:cubicBezTo>
                    <a:pt x="215007" y="274772"/>
                    <a:pt x="209821" y="274772"/>
                    <a:pt x="206622" y="277971"/>
                  </a:cubicBezTo>
                  <a:lnTo>
                    <a:pt x="176028" y="308566"/>
                  </a:lnTo>
                  <a:cubicBezTo>
                    <a:pt x="166783" y="309840"/>
                    <a:pt x="158219" y="313259"/>
                    <a:pt x="150858" y="318318"/>
                  </a:cubicBezTo>
                  <a:cubicBezTo>
                    <a:pt x="149253" y="312702"/>
                    <a:pt x="147983" y="306986"/>
                    <a:pt x="147051" y="301182"/>
                  </a:cubicBezTo>
                  <a:lnTo>
                    <a:pt x="162191" y="301182"/>
                  </a:lnTo>
                  <a:cubicBezTo>
                    <a:pt x="166716" y="301182"/>
                    <a:pt x="170382" y="297514"/>
                    <a:pt x="170382" y="292990"/>
                  </a:cubicBezTo>
                  <a:cubicBezTo>
                    <a:pt x="170382" y="288466"/>
                    <a:pt x="166716" y="284798"/>
                    <a:pt x="162191" y="284798"/>
                  </a:cubicBezTo>
                  <a:lnTo>
                    <a:pt x="140381" y="284798"/>
                  </a:lnTo>
                  <a:cubicBezTo>
                    <a:pt x="130840" y="277420"/>
                    <a:pt x="125209" y="266044"/>
                    <a:pt x="125209" y="253907"/>
                  </a:cubicBezTo>
                  <a:cubicBezTo>
                    <a:pt x="125209" y="239771"/>
                    <a:pt x="132735" y="226956"/>
                    <a:pt x="144948" y="220004"/>
                  </a:cubicBezTo>
                  <a:lnTo>
                    <a:pt x="164950" y="220004"/>
                  </a:lnTo>
                  <a:lnTo>
                    <a:pt x="164950" y="249116"/>
                  </a:lnTo>
                  <a:cubicBezTo>
                    <a:pt x="164950" y="253640"/>
                    <a:pt x="168616" y="257307"/>
                    <a:pt x="173141" y="257307"/>
                  </a:cubicBezTo>
                  <a:cubicBezTo>
                    <a:pt x="177666" y="257307"/>
                    <a:pt x="181333" y="253640"/>
                    <a:pt x="181333" y="249116"/>
                  </a:cubicBezTo>
                  <a:lnTo>
                    <a:pt x="181333" y="220004"/>
                  </a:lnTo>
                  <a:lnTo>
                    <a:pt x="203257" y="220004"/>
                  </a:lnTo>
                  <a:cubicBezTo>
                    <a:pt x="207782" y="220004"/>
                    <a:pt x="211448" y="216336"/>
                    <a:pt x="211448" y="211812"/>
                  </a:cubicBezTo>
                  <a:cubicBezTo>
                    <a:pt x="211448" y="207289"/>
                    <a:pt x="207782" y="203621"/>
                    <a:pt x="203257" y="203621"/>
                  </a:cubicBezTo>
                  <a:lnTo>
                    <a:pt x="147505" y="203621"/>
                  </a:lnTo>
                  <a:cubicBezTo>
                    <a:pt x="144567" y="198048"/>
                    <a:pt x="143005" y="191853"/>
                    <a:pt x="143005" y="185464"/>
                  </a:cubicBezTo>
                  <a:cubicBezTo>
                    <a:pt x="143005" y="163941"/>
                    <a:pt x="160515" y="146429"/>
                    <a:pt x="182038" y="146429"/>
                  </a:cubicBezTo>
                  <a:cubicBezTo>
                    <a:pt x="184431" y="146429"/>
                    <a:pt x="186808" y="146657"/>
                    <a:pt x="189151" y="147091"/>
                  </a:cubicBezTo>
                  <a:lnTo>
                    <a:pt x="189151" y="175198"/>
                  </a:lnTo>
                  <a:cubicBezTo>
                    <a:pt x="189151" y="179722"/>
                    <a:pt x="192817" y="183390"/>
                    <a:pt x="197342" y="183390"/>
                  </a:cubicBezTo>
                  <a:cubicBezTo>
                    <a:pt x="201868" y="183390"/>
                    <a:pt x="205534" y="179722"/>
                    <a:pt x="205534" y="175198"/>
                  </a:cubicBezTo>
                  <a:lnTo>
                    <a:pt x="205534" y="166964"/>
                  </a:lnTo>
                  <a:lnTo>
                    <a:pt x="249798" y="166964"/>
                  </a:lnTo>
                  <a:cubicBezTo>
                    <a:pt x="254323" y="166964"/>
                    <a:pt x="257990" y="163296"/>
                    <a:pt x="257990" y="158773"/>
                  </a:cubicBezTo>
                  <a:cubicBezTo>
                    <a:pt x="257990" y="154249"/>
                    <a:pt x="254323" y="150581"/>
                    <a:pt x="249798" y="150581"/>
                  </a:cubicBezTo>
                  <a:lnTo>
                    <a:pt x="205534" y="150581"/>
                  </a:lnTo>
                  <a:lnTo>
                    <a:pt x="205534" y="142159"/>
                  </a:lnTo>
                  <a:cubicBezTo>
                    <a:pt x="211089" y="126652"/>
                    <a:pt x="225697" y="116315"/>
                    <a:pt x="242270" y="116315"/>
                  </a:cubicBezTo>
                  <a:cubicBezTo>
                    <a:pt x="247781" y="116315"/>
                    <a:pt x="253124" y="117452"/>
                    <a:pt x="258149" y="119694"/>
                  </a:cubicBezTo>
                  <a:cubicBezTo>
                    <a:pt x="261557" y="121214"/>
                    <a:pt x="265558" y="120240"/>
                    <a:pt x="267886" y="117326"/>
                  </a:cubicBezTo>
                  <a:cubicBezTo>
                    <a:pt x="273605" y="110168"/>
                    <a:pt x="281474" y="105361"/>
                    <a:pt x="290203" y="103499"/>
                  </a:cubicBezTo>
                  <a:lnTo>
                    <a:pt x="290203" y="136414"/>
                  </a:lnTo>
                  <a:cubicBezTo>
                    <a:pt x="290203" y="140938"/>
                    <a:pt x="293869" y="144605"/>
                    <a:pt x="298394" y="144605"/>
                  </a:cubicBezTo>
                  <a:cubicBezTo>
                    <a:pt x="302919" y="144605"/>
                    <a:pt x="306586" y="140938"/>
                    <a:pt x="306586" y="136414"/>
                  </a:cubicBezTo>
                  <a:lnTo>
                    <a:pt x="306586" y="103477"/>
                  </a:lnTo>
                  <a:cubicBezTo>
                    <a:pt x="320302" y="106369"/>
                    <a:pt x="331530" y="116422"/>
                    <a:pt x="335745" y="130293"/>
                  </a:cubicBezTo>
                  <a:cubicBezTo>
                    <a:pt x="336519" y="132842"/>
                    <a:pt x="338485" y="134855"/>
                    <a:pt x="341014" y="135690"/>
                  </a:cubicBezTo>
                  <a:cubicBezTo>
                    <a:pt x="342967" y="136335"/>
                    <a:pt x="344906" y="137032"/>
                    <a:pt x="346831" y="137759"/>
                  </a:cubicBezTo>
                  <a:lnTo>
                    <a:pt x="292947" y="191642"/>
                  </a:lnTo>
                  <a:lnTo>
                    <a:pt x="247059" y="191642"/>
                  </a:lnTo>
                  <a:cubicBezTo>
                    <a:pt x="242534" y="191642"/>
                    <a:pt x="238867" y="195309"/>
                    <a:pt x="238867" y="199833"/>
                  </a:cubicBezTo>
                  <a:cubicBezTo>
                    <a:pt x="238867" y="204357"/>
                    <a:pt x="242534" y="208025"/>
                    <a:pt x="247059" y="208025"/>
                  </a:cubicBezTo>
                  <a:lnTo>
                    <a:pt x="276564" y="208025"/>
                  </a:lnTo>
                  <a:lnTo>
                    <a:pt x="243756" y="240834"/>
                  </a:lnTo>
                  <a:cubicBezTo>
                    <a:pt x="240557" y="244033"/>
                    <a:pt x="240557" y="249220"/>
                    <a:pt x="243756" y="252418"/>
                  </a:cubicBezTo>
                  <a:cubicBezTo>
                    <a:pt x="246956" y="255617"/>
                    <a:pt x="252142" y="255617"/>
                    <a:pt x="255341" y="252418"/>
                  </a:cubicBezTo>
                  <a:lnTo>
                    <a:pt x="374175" y="133584"/>
                  </a:lnTo>
                  <a:cubicBezTo>
                    <a:pt x="396466" y="146662"/>
                    <a:pt x="415672" y="165004"/>
                    <a:pt x="429758" y="186680"/>
                  </a:cubicBezTo>
                  <a:cubicBezTo>
                    <a:pt x="445321" y="210630"/>
                    <a:pt x="454463" y="238381"/>
                    <a:pt x="456195" y="266851"/>
                  </a:cubicBezTo>
                  <a:lnTo>
                    <a:pt x="456195" y="307644"/>
                  </a:lnTo>
                  <a:cubicBezTo>
                    <a:pt x="456195" y="309054"/>
                    <a:pt x="456559" y="310440"/>
                    <a:pt x="457252" y="311669"/>
                  </a:cubicBezTo>
                  <a:lnTo>
                    <a:pt x="495416" y="379319"/>
                  </a:lnTo>
                  <a:cubicBezTo>
                    <a:pt x="496889" y="381931"/>
                    <a:pt x="497088" y="383930"/>
                    <a:pt x="496648" y="384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7409647" y="3678681"/>
              <a:ext cx="53402" cy="53402"/>
            </a:xfrm>
            <a:custGeom>
              <a:rect b="b" l="l" r="r" t="t"/>
              <a:pathLst>
                <a:path extrusionOk="0" h="65324" w="65324">
                  <a:moveTo>
                    <a:pt x="32663" y="0"/>
                  </a:moveTo>
                  <a:cubicBezTo>
                    <a:pt x="14652" y="0"/>
                    <a:pt x="0" y="14652"/>
                    <a:pt x="0" y="32663"/>
                  </a:cubicBezTo>
                  <a:cubicBezTo>
                    <a:pt x="0" y="50672"/>
                    <a:pt x="14652" y="65324"/>
                    <a:pt x="32663" y="65324"/>
                  </a:cubicBezTo>
                  <a:cubicBezTo>
                    <a:pt x="50672" y="65325"/>
                    <a:pt x="65324" y="50672"/>
                    <a:pt x="65324" y="32663"/>
                  </a:cubicBezTo>
                  <a:cubicBezTo>
                    <a:pt x="65324" y="14652"/>
                    <a:pt x="50672" y="0"/>
                    <a:pt x="32663" y="0"/>
                  </a:cubicBezTo>
                  <a:close/>
                  <a:moveTo>
                    <a:pt x="32663" y="48941"/>
                  </a:moveTo>
                  <a:cubicBezTo>
                    <a:pt x="23686" y="48942"/>
                    <a:pt x="16383" y="41638"/>
                    <a:pt x="16383" y="32663"/>
                  </a:cubicBezTo>
                  <a:cubicBezTo>
                    <a:pt x="16383" y="23686"/>
                    <a:pt x="23687" y="16383"/>
                    <a:pt x="32663" y="16383"/>
                  </a:cubicBezTo>
                  <a:cubicBezTo>
                    <a:pt x="41640" y="16383"/>
                    <a:pt x="48941" y="23686"/>
                    <a:pt x="48941" y="32663"/>
                  </a:cubicBezTo>
                  <a:cubicBezTo>
                    <a:pt x="48941" y="41638"/>
                    <a:pt x="41639" y="48941"/>
                    <a:pt x="32663" y="48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7261739" y="3534502"/>
              <a:ext cx="63328" cy="48084"/>
            </a:xfrm>
            <a:custGeom>
              <a:rect b="b" l="l" r="r" t="t"/>
              <a:pathLst>
                <a:path extrusionOk="0" h="58818" w="77465">
                  <a:moveTo>
                    <a:pt x="69274" y="21218"/>
                  </a:moveTo>
                  <a:lnTo>
                    <a:pt x="57648" y="21218"/>
                  </a:lnTo>
                  <a:cubicBezTo>
                    <a:pt x="54091" y="8977"/>
                    <a:pt x="42782" y="0"/>
                    <a:pt x="29409" y="0"/>
                  </a:cubicBezTo>
                  <a:cubicBezTo>
                    <a:pt x="13193" y="0"/>
                    <a:pt x="0" y="13193"/>
                    <a:pt x="0" y="29410"/>
                  </a:cubicBezTo>
                  <a:cubicBezTo>
                    <a:pt x="0" y="45626"/>
                    <a:pt x="13193" y="58819"/>
                    <a:pt x="29409" y="58819"/>
                  </a:cubicBezTo>
                  <a:cubicBezTo>
                    <a:pt x="42782" y="58818"/>
                    <a:pt x="54091" y="49842"/>
                    <a:pt x="57648" y="37602"/>
                  </a:cubicBezTo>
                  <a:lnTo>
                    <a:pt x="69274" y="37602"/>
                  </a:lnTo>
                  <a:cubicBezTo>
                    <a:pt x="73799" y="37602"/>
                    <a:pt x="77465" y="33934"/>
                    <a:pt x="77465" y="29410"/>
                  </a:cubicBezTo>
                  <a:cubicBezTo>
                    <a:pt x="77465" y="24886"/>
                    <a:pt x="73799" y="21218"/>
                    <a:pt x="69274" y="21218"/>
                  </a:cubicBezTo>
                  <a:close/>
                  <a:moveTo>
                    <a:pt x="29409" y="42435"/>
                  </a:moveTo>
                  <a:cubicBezTo>
                    <a:pt x="22227" y="42435"/>
                    <a:pt x="16383" y="36591"/>
                    <a:pt x="16383" y="29409"/>
                  </a:cubicBezTo>
                  <a:cubicBezTo>
                    <a:pt x="16383" y="22225"/>
                    <a:pt x="22227" y="16382"/>
                    <a:pt x="29409" y="16382"/>
                  </a:cubicBezTo>
                  <a:cubicBezTo>
                    <a:pt x="36591" y="16382"/>
                    <a:pt x="42435" y="22225"/>
                    <a:pt x="42435" y="29409"/>
                  </a:cubicBezTo>
                  <a:cubicBezTo>
                    <a:pt x="42435" y="36591"/>
                    <a:pt x="36591" y="42435"/>
                    <a:pt x="29409" y="424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7569004" y="3624177"/>
              <a:ext cx="76630" cy="40250"/>
            </a:xfrm>
            <a:custGeom>
              <a:rect b="b" l="l" r="r" t="t"/>
              <a:pathLst>
                <a:path extrusionOk="0" h="49236" w="93737">
                  <a:moveTo>
                    <a:pt x="8008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5584"/>
                  </a:lnTo>
                  <a:cubicBezTo>
                    <a:pt x="0" y="43113"/>
                    <a:pt x="6124" y="49237"/>
                    <a:pt x="13653" y="49237"/>
                  </a:cubicBezTo>
                  <a:lnTo>
                    <a:pt x="80085" y="49237"/>
                  </a:lnTo>
                  <a:cubicBezTo>
                    <a:pt x="87612" y="49237"/>
                    <a:pt x="93737" y="43113"/>
                    <a:pt x="93737" y="35584"/>
                  </a:cubicBezTo>
                  <a:lnTo>
                    <a:pt x="93737" y="13653"/>
                  </a:lnTo>
                  <a:cubicBezTo>
                    <a:pt x="93737" y="6125"/>
                    <a:pt x="87613" y="0"/>
                    <a:pt x="80085" y="0"/>
                  </a:cubicBezTo>
                  <a:close/>
                  <a:moveTo>
                    <a:pt x="77354" y="32855"/>
                  </a:moveTo>
                  <a:lnTo>
                    <a:pt x="16383" y="32855"/>
                  </a:lnTo>
                  <a:lnTo>
                    <a:pt x="16383" y="16384"/>
                  </a:lnTo>
                  <a:lnTo>
                    <a:pt x="77354" y="16384"/>
                  </a:lnTo>
                  <a:lnTo>
                    <a:pt x="77354" y="328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1" name="Google Shape;2411;p35"/>
          <p:cNvGrpSpPr/>
          <p:nvPr/>
        </p:nvGrpSpPr>
        <p:grpSpPr>
          <a:xfrm>
            <a:off x="3099117" y="4176082"/>
            <a:ext cx="363286" cy="457156"/>
            <a:chOff x="3000542" y="4176082"/>
            <a:chExt cx="363286" cy="457156"/>
          </a:xfrm>
        </p:grpSpPr>
        <p:sp>
          <p:nvSpPr>
            <p:cNvPr id="2412" name="Google Shape;2412;p35"/>
            <p:cNvSpPr/>
            <p:nvPr/>
          </p:nvSpPr>
          <p:spPr>
            <a:xfrm>
              <a:off x="3162562" y="4488779"/>
              <a:ext cx="39363" cy="13393"/>
            </a:xfrm>
            <a:custGeom>
              <a:rect b="b" l="l" r="r" t="t"/>
              <a:pathLst>
                <a:path extrusionOk="0" h="16383" w="48150">
                  <a:moveTo>
                    <a:pt x="3995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9959" y="16383"/>
                  </a:lnTo>
                  <a:cubicBezTo>
                    <a:pt x="44484" y="16383"/>
                    <a:pt x="48150" y="12716"/>
                    <a:pt x="48150" y="8192"/>
                  </a:cubicBezTo>
                  <a:cubicBezTo>
                    <a:pt x="48150" y="3668"/>
                    <a:pt x="44484" y="0"/>
                    <a:pt x="3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3197638" y="4357913"/>
              <a:ext cx="90137" cy="60075"/>
            </a:xfrm>
            <a:custGeom>
              <a:rect b="b" l="l" r="r" t="t"/>
              <a:pathLst>
                <a:path extrusionOk="0" h="73486" w="110259">
                  <a:moveTo>
                    <a:pt x="108144" y="29348"/>
                  </a:moveTo>
                  <a:cubicBezTo>
                    <a:pt x="96619" y="10971"/>
                    <a:pt x="76799" y="0"/>
                    <a:pt x="55127" y="0"/>
                  </a:cubicBezTo>
                  <a:cubicBezTo>
                    <a:pt x="33458" y="0"/>
                    <a:pt x="13641" y="10971"/>
                    <a:pt x="2115" y="29346"/>
                  </a:cubicBezTo>
                  <a:cubicBezTo>
                    <a:pt x="-704" y="33836"/>
                    <a:pt x="-705" y="39642"/>
                    <a:pt x="2114" y="44140"/>
                  </a:cubicBezTo>
                  <a:cubicBezTo>
                    <a:pt x="13641" y="62515"/>
                    <a:pt x="33458" y="73486"/>
                    <a:pt x="55127" y="73486"/>
                  </a:cubicBezTo>
                  <a:cubicBezTo>
                    <a:pt x="76799" y="73486"/>
                    <a:pt x="96618" y="62516"/>
                    <a:pt x="108142" y="44143"/>
                  </a:cubicBezTo>
                  <a:cubicBezTo>
                    <a:pt x="110966" y="39645"/>
                    <a:pt x="110965" y="33835"/>
                    <a:pt x="108144" y="29348"/>
                  </a:cubicBezTo>
                  <a:close/>
                  <a:moveTo>
                    <a:pt x="16843" y="36744"/>
                  </a:moveTo>
                  <a:cubicBezTo>
                    <a:pt x="22515" y="28332"/>
                    <a:pt x="30612" y="22192"/>
                    <a:pt x="39891" y="18964"/>
                  </a:cubicBezTo>
                  <a:cubicBezTo>
                    <a:pt x="34874" y="23266"/>
                    <a:pt x="31678" y="29633"/>
                    <a:pt x="31678" y="36742"/>
                  </a:cubicBezTo>
                  <a:cubicBezTo>
                    <a:pt x="31678" y="43852"/>
                    <a:pt x="34874" y="50221"/>
                    <a:pt x="39893" y="54523"/>
                  </a:cubicBezTo>
                  <a:cubicBezTo>
                    <a:pt x="30612" y="51296"/>
                    <a:pt x="22515" y="45156"/>
                    <a:pt x="16843" y="36744"/>
                  </a:cubicBezTo>
                  <a:close/>
                  <a:moveTo>
                    <a:pt x="55129" y="43797"/>
                  </a:moveTo>
                  <a:cubicBezTo>
                    <a:pt x="51232" y="43797"/>
                    <a:pt x="48061" y="40631"/>
                    <a:pt x="48061" y="36742"/>
                  </a:cubicBezTo>
                  <a:cubicBezTo>
                    <a:pt x="48061" y="32853"/>
                    <a:pt x="51232" y="29690"/>
                    <a:pt x="55129" y="29690"/>
                  </a:cubicBezTo>
                  <a:cubicBezTo>
                    <a:pt x="59027" y="29690"/>
                    <a:pt x="62199" y="32853"/>
                    <a:pt x="62199" y="36742"/>
                  </a:cubicBezTo>
                  <a:cubicBezTo>
                    <a:pt x="62199" y="40631"/>
                    <a:pt x="59028" y="43797"/>
                    <a:pt x="55129" y="43797"/>
                  </a:cubicBezTo>
                  <a:close/>
                  <a:moveTo>
                    <a:pt x="70368" y="54520"/>
                  </a:moveTo>
                  <a:cubicBezTo>
                    <a:pt x="75386" y="50218"/>
                    <a:pt x="78582" y="43850"/>
                    <a:pt x="78582" y="36741"/>
                  </a:cubicBezTo>
                  <a:cubicBezTo>
                    <a:pt x="78582" y="29633"/>
                    <a:pt x="75387" y="23266"/>
                    <a:pt x="70372" y="18965"/>
                  </a:cubicBezTo>
                  <a:cubicBezTo>
                    <a:pt x="79646" y="22194"/>
                    <a:pt x="87741" y="28332"/>
                    <a:pt x="93413" y="36743"/>
                  </a:cubicBezTo>
                  <a:cubicBezTo>
                    <a:pt x="87744" y="45154"/>
                    <a:pt x="79648" y="51292"/>
                    <a:pt x="70368" y="54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3196704" y="4327696"/>
              <a:ext cx="86025" cy="22082"/>
            </a:xfrm>
            <a:custGeom>
              <a:rect b="b" l="l" r="r" t="t"/>
              <a:pathLst>
                <a:path extrusionOk="0" h="27012" w="105229">
                  <a:moveTo>
                    <a:pt x="100755" y="11520"/>
                  </a:moveTo>
                  <a:cubicBezTo>
                    <a:pt x="70610" y="-3840"/>
                    <a:pt x="34618" y="-3840"/>
                    <a:pt x="4474" y="11520"/>
                  </a:cubicBezTo>
                  <a:cubicBezTo>
                    <a:pt x="444" y="13574"/>
                    <a:pt x="-1160" y="18507"/>
                    <a:pt x="895" y="22537"/>
                  </a:cubicBezTo>
                  <a:cubicBezTo>
                    <a:pt x="2949" y="26569"/>
                    <a:pt x="7882" y="28172"/>
                    <a:pt x="11912" y="26117"/>
                  </a:cubicBezTo>
                  <a:cubicBezTo>
                    <a:pt x="37398" y="13131"/>
                    <a:pt x="67830" y="13131"/>
                    <a:pt x="93316" y="26117"/>
                  </a:cubicBezTo>
                  <a:cubicBezTo>
                    <a:pt x="94507" y="26724"/>
                    <a:pt x="95778" y="27012"/>
                    <a:pt x="97028" y="27012"/>
                  </a:cubicBezTo>
                  <a:cubicBezTo>
                    <a:pt x="100010" y="27012"/>
                    <a:pt x="102886" y="25377"/>
                    <a:pt x="104334" y="22537"/>
                  </a:cubicBezTo>
                  <a:cubicBezTo>
                    <a:pt x="106390" y="18507"/>
                    <a:pt x="104785" y="13573"/>
                    <a:pt x="100755" y="11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3071863" y="4331082"/>
              <a:ext cx="86644" cy="86643"/>
            </a:xfrm>
            <a:custGeom>
              <a:rect b="b" l="l" r="r" t="t"/>
              <a:pathLst>
                <a:path extrusionOk="0" h="105985" w="105986">
                  <a:moveTo>
                    <a:pt x="52993" y="0"/>
                  </a:moveTo>
                  <a:cubicBezTo>
                    <a:pt x="23773" y="0"/>
                    <a:pt x="0" y="23772"/>
                    <a:pt x="0" y="52993"/>
                  </a:cubicBezTo>
                  <a:cubicBezTo>
                    <a:pt x="0" y="82213"/>
                    <a:pt x="23773" y="105986"/>
                    <a:pt x="52993" y="105986"/>
                  </a:cubicBezTo>
                  <a:cubicBezTo>
                    <a:pt x="82213" y="105986"/>
                    <a:pt x="105986" y="82213"/>
                    <a:pt x="105986" y="52993"/>
                  </a:cubicBezTo>
                  <a:cubicBezTo>
                    <a:pt x="105986" y="23773"/>
                    <a:pt x="82213" y="0"/>
                    <a:pt x="52993" y="0"/>
                  </a:cubicBezTo>
                  <a:close/>
                  <a:moveTo>
                    <a:pt x="52993" y="89603"/>
                  </a:moveTo>
                  <a:cubicBezTo>
                    <a:pt x="35623" y="89603"/>
                    <a:pt x="21050" y="77439"/>
                    <a:pt x="17318" y="61185"/>
                  </a:cubicBezTo>
                  <a:lnTo>
                    <a:pt x="88667" y="61185"/>
                  </a:lnTo>
                  <a:cubicBezTo>
                    <a:pt x="84935" y="77439"/>
                    <a:pt x="70364" y="89603"/>
                    <a:pt x="52993" y="89603"/>
                  </a:cubicBezTo>
                  <a:close/>
                  <a:moveTo>
                    <a:pt x="17319" y="44801"/>
                  </a:moveTo>
                  <a:cubicBezTo>
                    <a:pt x="21050" y="28547"/>
                    <a:pt x="35624" y="16383"/>
                    <a:pt x="52994" y="16383"/>
                  </a:cubicBezTo>
                  <a:cubicBezTo>
                    <a:pt x="70365" y="16383"/>
                    <a:pt x="84936" y="28547"/>
                    <a:pt x="88668" y="44801"/>
                  </a:cubicBezTo>
                  <a:lnTo>
                    <a:pt x="17319" y="448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3000542" y="4176082"/>
              <a:ext cx="363286" cy="457156"/>
            </a:xfrm>
            <a:custGeom>
              <a:rect b="b" l="l" r="r" t="t"/>
              <a:pathLst>
                <a:path extrusionOk="0" h="559212" w="444386">
                  <a:moveTo>
                    <a:pt x="414349" y="473349"/>
                  </a:moveTo>
                  <a:lnTo>
                    <a:pt x="287375" y="473349"/>
                  </a:lnTo>
                  <a:lnTo>
                    <a:pt x="287375" y="447276"/>
                  </a:lnTo>
                  <a:cubicBezTo>
                    <a:pt x="297192" y="442871"/>
                    <a:pt x="306604" y="437450"/>
                    <a:pt x="315474" y="431013"/>
                  </a:cubicBezTo>
                  <a:cubicBezTo>
                    <a:pt x="319135" y="428354"/>
                    <a:pt x="319949" y="423232"/>
                    <a:pt x="317291" y="419571"/>
                  </a:cubicBezTo>
                  <a:cubicBezTo>
                    <a:pt x="314631" y="415910"/>
                    <a:pt x="309511" y="415096"/>
                    <a:pt x="305850" y="417754"/>
                  </a:cubicBezTo>
                  <a:cubicBezTo>
                    <a:pt x="281660" y="435315"/>
                    <a:pt x="253017" y="444596"/>
                    <a:pt x="223014" y="444596"/>
                  </a:cubicBezTo>
                  <a:lnTo>
                    <a:pt x="221371" y="444596"/>
                  </a:lnTo>
                  <a:cubicBezTo>
                    <a:pt x="211609" y="444596"/>
                    <a:pt x="202075" y="443599"/>
                    <a:pt x="192864" y="441704"/>
                  </a:cubicBezTo>
                  <a:lnTo>
                    <a:pt x="192864" y="371341"/>
                  </a:lnTo>
                  <a:lnTo>
                    <a:pt x="256964" y="371341"/>
                  </a:lnTo>
                  <a:cubicBezTo>
                    <a:pt x="261489" y="371341"/>
                    <a:pt x="265156" y="367673"/>
                    <a:pt x="265156" y="363149"/>
                  </a:cubicBezTo>
                  <a:cubicBezTo>
                    <a:pt x="265156" y="358625"/>
                    <a:pt x="261489" y="354958"/>
                    <a:pt x="256964" y="354958"/>
                  </a:cubicBezTo>
                  <a:lnTo>
                    <a:pt x="192864" y="354958"/>
                  </a:lnTo>
                  <a:lnTo>
                    <a:pt x="192864" y="306909"/>
                  </a:lnTo>
                  <a:cubicBezTo>
                    <a:pt x="197890" y="302789"/>
                    <a:pt x="202431" y="298098"/>
                    <a:pt x="206378" y="292929"/>
                  </a:cubicBezTo>
                  <a:lnTo>
                    <a:pt x="206378" y="305395"/>
                  </a:lnTo>
                  <a:cubicBezTo>
                    <a:pt x="206378" y="315934"/>
                    <a:pt x="214953" y="324509"/>
                    <a:pt x="225492" y="324509"/>
                  </a:cubicBezTo>
                  <a:lnTo>
                    <a:pt x="242849" y="324509"/>
                  </a:lnTo>
                  <a:cubicBezTo>
                    <a:pt x="247374" y="324509"/>
                    <a:pt x="251040" y="320841"/>
                    <a:pt x="251040" y="316317"/>
                  </a:cubicBezTo>
                  <a:cubicBezTo>
                    <a:pt x="251040" y="311793"/>
                    <a:pt x="247374" y="308126"/>
                    <a:pt x="242849" y="308126"/>
                  </a:cubicBezTo>
                  <a:lnTo>
                    <a:pt x="225491" y="308126"/>
                  </a:lnTo>
                  <a:cubicBezTo>
                    <a:pt x="224011" y="308126"/>
                    <a:pt x="222760" y="306875"/>
                    <a:pt x="222760" y="305395"/>
                  </a:cubicBezTo>
                  <a:lnTo>
                    <a:pt x="222760" y="252931"/>
                  </a:lnTo>
                  <a:cubicBezTo>
                    <a:pt x="223189" y="249520"/>
                    <a:pt x="223434" y="246052"/>
                    <a:pt x="223434" y="242527"/>
                  </a:cubicBezTo>
                  <a:cubicBezTo>
                    <a:pt x="223434" y="217003"/>
                    <a:pt x="211826" y="193538"/>
                    <a:pt x="192864" y="178046"/>
                  </a:cubicBezTo>
                  <a:lnTo>
                    <a:pt x="192864" y="88072"/>
                  </a:lnTo>
                  <a:cubicBezTo>
                    <a:pt x="201658" y="87613"/>
                    <a:pt x="211131" y="87387"/>
                    <a:pt x="221371" y="87387"/>
                  </a:cubicBezTo>
                  <a:lnTo>
                    <a:pt x="223014" y="87387"/>
                  </a:lnTo>
                  <a:cubicBezTo>
                    <a:pt x="254908" y="87387"/>
                    <a:pt x="278690" y="89503"/>
                    <a:pt x="297857" y="94046"/>
                  </a:cubicBezTo>
                  <a:cubicBezTo>
                    <a:pt x="302257" y="95092"/>
                    <a:pt x="306673" y="92366"/>
                    <a:pt x="307716" y="87964"/>
                  </a:cubicBezTo>
                  <a:cubicBezTo>
                    <a:pt x="308759" y="83562"/>
                    <a:pt x="306038" y="79148"/>
                    <a:pt x="301635" y="78104"/>
                  </a:cubicBezTo>
                  <a:cubicBezTo>
                    <a:pt x="294298" y="76365"/>
                    <a:pt x="286363" y="74965"/>
                    <a:pt x="277686" y="73877"/>
                  </a:cubicBezTo>
                  <a:lnTo>
                    <a:pt x="277686" y="50609"/>
                  </a:lnTo>
                  <a:cubicBezTo>
                    <a:pt x="277686" y="46373"/>
                    <a:pt x="277155" y="42261"/>
                    <a:pt x="276169" y="38326"/>
                  </a:cubicBezTo>
                  <a:cubicBezTo>
                    <a:pt x="282920" y="36006"/>
                    <a:pt x="290150" y="34727"/>
                    <a:pt x="297678" y="34727"/>
                  </a:cubicBezTo>
                  <a:cubicBezTo>
                    <a:pt x="334291" y="34727"/>
                    <a:pt x="364079" y="64480"/>
                    <a:pt x="364079" y="101050"/>
                  </a:cubicBezTo>
                  <a:lnTo>
                    <a:pt x="364079" y="115843"/>
                  </a:lnTo>
                  <a:cubicBezTo>
                    <a:pt x="360036" y="110063"/>
                    <a:pt x="355272" y="104857"/>
                    <a:pt x="349746" y="100282"/>
                  </a:cubicBezTo>
                  <a:cubicBezTo>
                    <a:pt x="346261" y="97399"/>
                    <a:pt x="341097" y="97886"/>
                    <a:pt x="338212" y="101370"/>
                  </a:cubicBezTo>
                  <a:cubicBezTo>
                    <a:pt x="335326" y="104856"/>
                    <a:pt x="335815" y="110020"/>
                    <a:pt x="339299" y="112904"/>
                  </a:cubicBezTo>
                  <a:cubicBezTo>
                    <a:pt x="355974" y="126704"/>
                    <a:pt x="364079" y="147036"/>
                    <a:pt x="364079" y="175060"/>
                  </a:cubicBezTo>
                  <a:lnTo>
                    <a:pt x="364079" y="303677"/>
                  </a:lnTo>
                  <a:cubicBezTo>
                    <a:pt x="364079" y="330016"/>
                    <a:pt x="356762" y="355697"/>
                    <a:pt x="342921" y="377948"/>
                  </a:cubicBezTo>
                  <a:cubicBezTo>
                    <a:pt x="340531" y="381789"/>
                    <a:pt x="341708" y="386840"/>
                    <a:pt x="345548" y="389230"/>
                  </a:cubicBezTo>
                  <a:cubicBezTo>
                    <a:pt x="346895" y="390068"/>
                    <a:pt x="348390" y="390468"/>
                    <a:pt x="349868" y="390468"/>
                  </a:cubicBezTo>
                  <a:cubicBezTo>
                    <a:pt x="352604" y="390468"/>
                    <a:pt x="355279" y="389097"/>
                    <a:pt x="356831" y="386602"/>
                  </a:cubicBezTo>
                  <a:cubicBezTo>
                    <a:pt x="367151" y="370014"/>
                    <a:pt x="374204" y="351716"/>
                    <a:pt x="377765" y="332639"/>
                  </a:cubicBezTo>
                  <a:cubicBezTo>
                    <a:pt x="406634" y="331257"/>
                    <a:pt x="429695" y="307360"/>
                    <a:pt x="429695" y="278181"/>
                  </a:cubicBezTo>
                  <a:lnTo>
                    <a:pt x="429695" y="273173"/>
                  </a:lnTo>
                  <a:cubicBezTo>
                    <a:pt x="429695" y="244908"/>
                    <a:pt x="408057" y="221601"/>
                    <a:pt x="380462" y="218911"/>
                  </a:cubicBezTo>
                  <a:lnTo>
                    <a:pt x="380462" y="101050"/>
                  </a:lnTo>
                  <a:cubicBezTo>
                    <a:pt x="380462" y="55446"/>
                    <a:pt x="343325" y="18344"/>
                    <a:pt x="297678" y="18344"/>
                  </a:cubicBezTo>
                  <a:cubicBezTo>
                    <a:pt x="287827" y="18344"/>
                    <a:pt x="278378" y="20079"/>
                    <a:pt x="269610" y="23247"/>
                  </a:cubicBezTo>
                  <a:cubicBezTo>
                    <a:pt x="260586" y="9276"/>
                    <a:pt x="244879" y="0"/>
                    <a:pt x="227034" y="0"/>
                  </a:cubicBezTo>
                  <a:lnTo>
                    <a:pt x="114572" y="0"/>
                  </a:lnTo>
                  <a:cubicBezTo>
                    <a:pt x="86643" y="0"/>
                    <a:pt x="63922" y="22703"/>
                    <a:pt x="63922" y="50609"/>
                  </a:cubicBezTo>
                  <a:lnTo>
                    <a:pt x="63922" y="153231"/>
                  </a:lnTo>
                  <a:cubicBezTo>
                    <a:pt x="60793" y="143074"/>
                    <a:pt x="51321" y="135672"/>
                    <a:pt x="40152" y="135672"/>
                  </a:cubicBezTo>
                  <a:cubicBezTo>
                    <a:pt x="26440" y="135672"/>
                    <a:pt x="15284" y="146827"/>
                    <a:pt x="15284" y="160540"/>
                  </a:cubicBezTo>
                  <a:cubicBezTo>
                    <a:pt x="15284" y="171382"/>
                    <a:pt x="22262" y="180620"/>
                    <a:pt x="31960" y="184015"/>
                  </a:cubicBezTo>
                  <a:lnTo>
                    <a:pt x="31960" y="218646"/>
                  </a:lnTo>
                  <a:lnTo>
                    <a:pt x="29801" y="218646"/>
                  </a:lnTo>
                  <a:cubicBezTo>
                    <a:pt x="18156" y="218646"/>
                    <a:pt x="8682" y="228120"/>
                    <a:pt x="8682" y="239767"/>
                  </a:cubicBezTo>
                  <a:lnTo>
                    <a:pt x="8682" y="311587"/>
                  </a:lnTo>
                  <a:cubicBezTo>
                    <a:pt x="8682" y="323233"/>
                    <a:pt x="18156" y="332707"/>
                    <a:pt x="29801" y="332707"/>
                  </a:cubicBezTo>
                  <a:lnTo>
                    <a:pt x="66620" y="332707"/>
                  </a:lnTo>
                  <a:cubicBezTo>
                    <a:pt x="76218" y="383892"/>
                    <a:pt x="110703" y="426423"/>
                    <a:pt x="157008" y="447228"/>
                  </a:cubicBezTo>
                  <a:lnTo>
                    <a:pt x="157008" y="473350"/>
                  </a:lnTo>
                  <a:lnTo>
                    <a:pt x="30036" y="473350"/>
                  </a:lnTo>
                  <a:cubicBezTo>
                    <a:pt x="13474" y="473350"/>
                    <a:pt x="0" y="486824"/>
                    <a:pt x="0" y="503386"/>
                  </a:cubicBezTo>
                  <a:lnTo>
                    <a:pt x="0" y="551020"/>
                  </a:lnTo>
                  <a:cubicBezTo>
                    <a:pt x="0" y="555544"/>
                    <a:pt x="3668" y="559212"/>
                    <a:pt x="8192" y="559212"/>
                  </a:cubicBezTo>
                  <a:lnTo>
                    <a:pt x="436195" y="559212"/>
                  </a:lnTo>
                  <a:cubicBezTo>
                    <a:pt x="440720" y="559212"/>
                    <a:pt x="444386" y="555544"/>
                    <a:pt x="444386" y="551020"/>
                  </a:cubicBezTo>
                  <a:lnTo>
                    <a:pt x="444386" y="503385"/>
                  </a:lnTo>
                  <a:cubicBezTo>
                    <a:pt x="444385" y="486822"/>
                    <a:pt x="430910" y="473349"/>
                    <a:pt x="414349" y="473349"/>
                  </a:cubicBezTo>
                  <a:close/>
                  <a:moveTo>
                    <a:pt x="380463" y="303676"/>
                  </a:moveTo>
                  <a:lnTo>
                    <a:pt x="380463" y="283866"/>
                  </a:lnTo>
                  <a:lnTo>
                    <a:pt x="389848" y="283866"/>
                  </a:lnTo>
                  <a:cubicBezTo>
                    <a:pt x="394373" y="283866"/>
                    <a:pt x="398039" y="280198"/>
                    <a:pt x="398039" y="275674"/>
                  </a:cubicBezTo>
                  <a:cubicBezTo>
                    <a:pt x="398039" y="271150"/>
                    <a:pt x="394373" y="267482"/>
                    <a:pt x="389848" y="267482"/>
                  </a:cubicBezTo>
                  <a:lnTo>
                    <a:pt x="380463" y="267482"/>
                  </a:lnTo>
                  <a:lnTo>
                    <a:pt x="380463" y="235405"/>
                  </a:lnTo>
                  <a:cubicBezTo>
                    <a:pt x="399001" y="238010"/>
                    <a:pt x="413313" y="253950"/>
                    <a:pt x="413313" y="273171"/>
                  </a:cubicBezTo>
                  <a:lnTo>
                    <a:pt x="413313" y="278178"/>
                  </a:lnTo>
                  <a:cubicBezTo>
                    <a:pt x="413313" y="297572"/>
                    <a:pt x="398744" y="313625"/>
                    <a:pt x="379964" y="316009"/>
                  </a:cubicBezTo>
                  <a:cubicBezTo>
                    <a:pt x="380284" y="311918"/>
                    <a:pt x="380463" y="307806"/>
                    <a:pt x="380463" y="303676"/>
                  </a:cubicBezTo>
                  <a:close/>
                  <a:moveTo>
                    <a:pt x="63921" y="167848"/>
                  </a:moveTo>
                  <a:lnTo>
                    <a:pt x="63921" y="209395"/>
                  </a:lnTo>
                  <a:cubicBezTo>
                    <a:pt x="62609" y="212400"/>
                    <a:pt x="61474" y="215490"/>
                    <a:pt x="60521" y="218645"/>
                  </a:cubicBezTo>
                  <a:lnTo>
                    <a:pt x="48343" y="218645"/>
                  </a:lnTo>
                  <a:lnTo>
                    <a:pt x="48343" y="184014"/>
                  </a:lnTo>
                  <a:cubicBezTo>
                    <a:pt x="55766" y="181415"/>
                    <a:pt x="61597" y="175394"/>
                    <a:pt x="63921" y="167848"/>
                  </a:cubicBezTo>
                  <a:close/>
                  <a:moveTo>
                    <a:pt x="31668" y="160540"/>
                  </a:moveTo>
                  <a:cubicBezTo>
                    <a:pt x="31669" y="155861"/>
                    <a:pt x="35474" y="152055"/>
                    <a:pt x="40152" y="152055"/>
                  </a:cubicBezTo>
                  <a:cubicBezTo>
                    <a:pt x="44830" y="152055"/>
                    <a:pt x="48636" y="155861"/>
                    <a:pt x="48636" y="160540"/>
                  </a:cubicBezTo>
                  <a:cubicBezTo>
                    <a:pt x="48636" y="165218"/>
                    <a:pt x="44831" y="169024"/>
                    <a:pt x="40152" y="169024"/>
                  </a:cubicBezTo>
                  <a:cubicBezTo>
                    <a:pt x="35474" y="169024"/>
                    <a:pt x="31668" y="165218"/>
                    <a:pt x="31668" y="160540"/>
                  </a:cubicBezTo>
                  <a:close/>
                  <a:moveTo>
                    <a:pt x="25064" y="239764"/>
                  </a:moveTo>
                  <a:cubicBezTo>
                    <a:pt x="25064" y="237153"/>
                    <a:pt x="27189" y="235029"/>
                    <a:pt x="29800" y="235029"/>
                  </a:cubicBezTo>
                  <a:lnTo>
                    <a:pt x="57328" y="235029"/>
                  </a:lnTo>
                  <a:cubicBezTo>
                    <a:pt x="57101" y="237508"/>
                    <a:pt x="56972" y="240007"/>
                    <a:pt x="56972" y="242527"/>
                  </a:cubicBezTo>
                  <a:cubicBezTo>
                    <a:pt x="56972" y="254283"/>
                    <a:pt x="59436" y="265470"/>
                    <a:pt x="63852" y="275619"/>
                  </a:cubicBezTo>
                  <a:lnTo>
                    <a:pt x="25064" y="275619"/>
                  </a:lnTo>
                  <a:lnTo>
                    <a:pt x="25064" y="239764"/>
                  </a:lnTo>
                  <a:close/>
                  <a:moveTo>
                    <a:pt x="29800" y="316323"/>
                  </a:moveTo>
                  <a:cubicBezTo>
                    <a:pt x="27189" y="316323"/>
                    <a:pt x="25064" y="314197"/>
                    <a:pt x="25064" y="311586"/>
                  </a:cubicBezTo>
                  <a:lnTo>
                    <a:pt x="25064" y="292003"/>
                  </a:lnTo>
                  <a:lnTo>
                    <a:pt x="63921" y="292003"/>
                  </a:lnTo>
                  <a:lnTo>
                    <a:pt x="63921" y="303677"/>
                  </a:lnTo>
                  <a:cubicBezTo>
                    <a:pt x="63921" y="307934"/>
                    <a:pt x="64097" y="312150"/>
                    <a:pt x="64431" y="316323"/>
                  </a:cubicBezTo>
                  <a:lnTo>
                    <a:pt x="29800" y="316323"/>
                  </a:lnTo>
                  <a:close/>
                  <a:moveTo>
                    <a:pt x="221371" y="460980"/>
                  </a:moveTo>
                  <a:lnTo>
                    <a:pt x="223014" y="460980"/>
                  </a:lnTo>
                  <a:cubicBezTo>
                    <a:pt x="239512" y="460980"/>
                    <a:pt x="255641" y="458452"/>
                    <a:pt x="270993" y="453554"/>
                  </a:cubicBezTo>
                  <a:lnTo>
                    <a:pt x="270993" y="473349"/>
                  </a:lnTo>
                  <a:lnTo>
                    <a:pt x="173392" y="473349"/>
                  </a:lnTo>
                  <a:lnTo>
                    <a:pt x="173392" y="453502"/>
                  </a:lnTo>
                  <a:cubicBezTo>
                    <a:pt x="188526" y="458351"/>
                    <a:pt x="204645" y="460980"/>
                    <a:pt x="221371" y="460980"/>
                  </a:cubicBezTo>
                  <a:close/>
                  <a:moveTo>
                    <a:pt x="80304" y="50609"/>
                  </a:moveTo>
                  <a:cubicBezTo>
                    <a:pt x="80304" y="31736"/>
                    <a:pt x="95677" y="16383"/>
                    <a:pt x="114572" y="16383"/>
                  </a:cubicBezTo>
                  <a:lnTo>
                    <a:pt x="227034" y="16383"/>
                  </a:lnTo>
                  <a:cubicBezTo>
                    <a:pt x="245930" y="16383"/>
                    <a:pt x="261303" y="31736"/>
                    <a:pt x="261303" y="50609"/>
                  </a:cubicBezTo>
                  <a:lnTo>
                    <a:pt x="261303" y="72266"/>
                  </a:lnTo>
                  <a:cubicBezTo>
                    <a:pt x="249842" y="71419"/>
                    <a:pt x="237181" y="71004"/>
                    <a:pt x="223013" y="71004"/>
                  </a:cubicBezTo>
                  <a:lnTo>
                    <a:pt x="221370" y="71004"/>
                  </a:lnTo>
                  <a:cubicBezTo>
                    <a:pt x="187005" y="71004"/>
                    <a:pt x="143532" y="73042"/>
                    <a:pt x="112129" y="88938"/>
                  </a:cubicBezTo>
                  <a:cubicBezTo>
                    <a:pt x="98669" y="95751"/>
                    <a:pt x="88088" y="104596"/>
                    <a:pt x="80304" y="115570"/>
                  </a:cubicBezTo>
                  <a:lnTo>
                    <a:pt x="80304" y="50609"/>
                  </a:lnTo>
                  <a:close/>
                  <a:moveTo>
                    <a:pt x="176481" y="89276"/>
                  </a:moveTo>
                  <a:lnTo>
                    <a:pt x="176481" y="123166"/>
                  </a:lnTo>
                  <a:lnTo>
                    <a:pt x="95116" y="123166"/>
                  </a:lnTo>
                  <a:cubicBezTo>
                    <a:pt x="101257" y="115182"/>
                    <a:pt x="109358" y="108704"/>
                    <a:pt x="119530" y="103555"/>
                  </a:cubicBezTo>
                  <a:cubicBezTo>
                    <a:pt x="133882" y="96290"/>
                    <a:pt x="152174" y="91643"/>
                    <a:pt x="176481" y="89276"/>
                  </a:cubicBezTo>
                  <a:close/>
                  <a:moveTo>
                    <a:pt x="116917" y="179846"/>
                  </a:moveTo>
                  <a:cubicBezTo>
                    <a:pt x="121157" y="178270"/>
                    <a:pt x="123318" y="173553"/>
                    <a:pt x="121742" y="169313"/>
                  </a:cubicBezTo>
                  <a:cubicBezTo>
                    <a:pt x="120165" y="165073"/>
                    <a:pt x="115451" y="162914"/>
                    <a:pt x="111208" y="164489"/>
                  </a:cubicBezTo>
                  <a:cubicBezTo>
                    <a:pt x="99281" y="168922"/>
                    <a:pt x="88799" y="175973"/>
                    <a:pt x="80305" y="184828"/>
                  </a:cubicBezTo>
                  <a:lnTo>
                    <a:pt x="80305" y="175061"/>
                  </a:lnTo>
                  <a:cubicBezTo>
                    <a:pt x="80305" y="161407"/>
                    <a:pt x="82186" y="149641"/>
                    <a:pt x="86035" y="139551"/>
                  </a:cubicBezTo>
                  <a:lnTo>
                    <a:pt x="176481" y="139551"/>
                  </a:lnTo>
                  <a:lnTo>
                    <a:pt x="176481" y="167600"/>
                  </a:lnTo>
                  <a:cubicBezTo>
                    <a:pt x="173410" y="166112"/>
                    <a:pt x="170225" y="164799"/>
                    <a:pt x="166932" y="163683"/>
                  </a:cubicBezTo>
                  <a:cubicBezTo>
                    <a:pt x="162645" y="162229"/>
                    <a:pt x="157995" y="164526"/>
                    <a:pt x="156545" y="168812"/>
                  </a:cubicBezTo>
                  <a:cubicBezTo>
                    <a:pt x="155092" y="173097"/>
                    <a:pt x="157389" y="177748"/>
                    <a:pt x="161674" y="179199"/>
                  </a:cubicBezTo>
                  <a:cubicBezTo>
                    <a:pt x="188817" y="188398"/>
                    <a:pt x="207052" y="213846"/>
                    <a:pt x="207052" y="242527"/>
                  </a:cubicBezTo>
                  <a:cubicBezTo>
                    <a:pt x="207052" y="279386"/>
                    <a:pt x="177064" y="309374"/>
                    <a:pt x="140204" y="309374"/>
                  </a:cubicBezTo>
                  <a:cubicBezTo>
                    <a:pt x="103344" y="309374"/>
                    <a:pt x="73356" y="279386"/>
                    <a:pt x="73356" y="242527"/>
                  </a:cubicBezTo>
                  <a:cubicBezTo>
                    <a:pt x="73356" y="214719"/>
                    <a:pt x="90861" y="189529"/>
                    <a:pt x="116917" y="179846"/>
                  </a:cubicBezTo>
                  <a:close/>
                  <a:moveTo>
                    <a:pt x="141740" y="325734"/>
                  </a:moveTo>
                  <a:lnTo>
                    <a:pt x="141740" y="335431"/>
                  </a:lnTo>
                  <a:lnTo>
                    <a:pt x="128941" y="335431"/>
                  </a:lnTo>
                  <a:lnTo>
                    <a:pt x="128941" y="324974"/>
                  </a:lnTo>
                  <a:cubicBezTo>
                    <a:pt x="132628" y="325476"/>
                    <a:pt x="136383" y="325757"/>
                    <a:pt x="140204" y="325757"/>
                  </a:cubicBezTo>
                  <a:cubicBezTo>
                    <a:pt x="140717" y="325757"/>
                    <a:pt x="141229" y="325743"/>
                    <a:pt x="141740" y="325734"/>
                  </a:cubicBezTo>
                  <a:close/>
                  <a:moveTo>
                    <a:pt x="141740" y="419112"/>
                  </a:moveTo>
                  <a:lnTo>
                    <a:pt x="130099" y="410812"/>
                  </a:lnTo>
                  <a:cubicBezTo>
                    <a:pt x="129610" y="410286"/>
                    <a:pt x="128983" y="408948"/>
                    <a:pt x="128941" y="408342"/>
                  </a:cubicBezTo>
                  <a:lnTo>
                    <a:pt x="128941" y="396973"/>
                  </a:lnTo>
                  <a:lnTo>
                    <a:pt x="141740" y="396973"/>
                  </a:lnTo>
                  <a:lnTo>
                    <a:pt x="141740" y="419112"/>
                  </a:lnTo>
                  <a:close/>
                  <a:moveTo>
                    <a:pt x="144471" y="380591"/>
                  </a:moveTo>
                  <a:lnTo>
                    <a:pt x="126211" y="380591"/>
                  </a:lnTo>
                  <a:cubicBezTo>
                    <a:pt x="118995" y="380591"/>
                    <a:pt x="113084" y="386222"/>
                    <a:pt x="112605" y="393319"/>
                  </a:cubicBezTo>
                  <a:cubicBezTo>
                    <a:pt x="92437" y="368942"/>
                    <a:pt x="80305" y="337700"/>
                    <a:pt x="80305" y="303677"/>
                  </a:cubicBezTo>
                  <a:lnTo>
                    <a:pt x="80305" y="300226"/>
                  </a:lnTo>
                  <a:cubicBezTo>
                    <a:pt x="89210" y="309467"/>
                    <a:pt x="100216" y="316658"/>
                    <a:pt x="112558" y="321018"/>
                  </a:cubicBezTo>
                  <a:lnTo>
                    <a:pt x="112558" y="338162"/>
                  </a:lnTo>
                  <a:cubicBezTo>
                    <a:pt x="112558" y="345690"/>
                    <a:pt x="118682" y="351814"/>
                    <a:pt x="126211" y="351814"/>
                  </a:cubicBezTo>
                  <a:lnTo>
                    <a:pt x="144471" y="351814"/>
                  </a:lnTo>
                  <a:cubicBezTo>
                    <a:pt x="151999" y="351814"/>
                    <a:pt x="158123" y="345690"/>
                    <a:pt x="158123" y="338162"/>
                  </a:cubicBezTo>
                  <a:lnTo>
                    <a:pt x="158123" y="323806"/>
                  </a:lnTo>
                  <a:cubicBezTo>
                    <a:pt x="164552" y="322388"/>
                    <a:pt x="170702" y="320225"/>
                    <a:pt x="176481" y="317412"/>
                  </a:cubicBezTo>
                  <a:lnTo>
                    <a:pt x="176481" y="437280"/>
                  </a:lnTo>
                  <a:cubicBezTo>
                    <a:pt x="170143" y="435149"/>
                    <a:pt x="164008" y="432576"/>
                    <a:pt x="158107" y="429605"/>
                  </a:cubicBezTo>
                  <a:cubicBezTo>
                    <a:pt x="158111" y="429454"/>
                    <a:pt x="158123" y="429307"/>
                    <a:pt x="158123" y="429155"/>
                  </a:cubicBezTo>
                  <a:lnTo>
                    <a:pt x="158123" y="394243"/>
                  </a:lnTo>
                  <a:cubicBezTo>
                    <a:pt x="158123" y="386715"/>
                    <a:pt x="151999" y="380591"/>
                    <a:pt x="144471" y="380591"/>
                  </a:cubicBezTo>
                  <a:close/>
                  <a:moveTo>
                    <a:pt x="428003" y="542829"/>
                  </a:moveTo>
                  <a:lnTo>
                    <a:pt x="428003" y="542829"/>
                  </a:lnTo>
                  <a:lnTo>
                    <a:pt x="16383" y="542829"/>
                  </a:lnTo>
                  <a:lnTo>
                    <a:pt x="16383" y="503385"/>
                  </a:lnTo>
                  <a:cubicBezTo>
                    <a:pt x="16383" y="495856"/>
                    <a:pt x="22507" y="489732"/>
                    <a:pt x="30036" y="489732"/>
                  </a:cubicBezTo>
                  <a:lnTo>
                    <a:pt x="414350" y="489732"/>
                  </a:lnTo>
                  <a:cubicBezTo>
                    <a:pt x="421879" y="489732"/>
                    <a:pt x="428003" y="495856"/>
                    <a:pt x="428003" y="503385"/>
                  </a:cubicBezTo>
                  <a:lnTo>
                    <a:pt x="428003" y="542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7" name="Google Shape;2417;p35"/>
          <p:cNvGrpSpPr/>
          <p:nvPr/>
        </p:nvGrpSpPr>
        <p:grpSpPr>
          <a:xfrm>
            <a:off x="1289003" y="4176082"/>
            <a:ext cx="295252" cy="457175"/>
            <a:chOff x="1508503" y="4176082"/>
            <a:chExt cx="295252" cy="457175"/>
          </a:xfrm>
        </p:grpSpPr>
        <p:sp>
          <p:nvSpPr>
            <p:cNvPr id="2418" name="Google Shape;2418;p35"/>
            <p:cNvSpPr/>
            <p:nvPr/>
          </p:nvSpPr>
          <p:spPr>
            <a:xfrm>
              <a:off x="1548035" y="4176082"/>
              <a:ext cx="44519" cy="44372"/>
            </a:xfrm>
            <a:custGeom>
              <a:rect b="b" l="l" r="r" t="t"/>
              <a:pathLst>
                <a:path extrusionOk="0" h="54278" w="54458">
                  <a:moveTo>
                    <a:pt x="4080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0626"/>
                  </a:lnTo>
                  <a:cubicBezTo>
                    <a:pt x="0" y="48153"/>
                    <a:pt x="6125" y="54279"/>
                    <a:pt x="13653" y="54279"/>
                  </a:cubicBezTo>
                  <a:lnTo>
                    <a:pt x="40806" y="54279"/>
                  </a:lnTo>
                  <a:cubicBezTo>
                    <a:pt x="48335" y="54279"/>
                    <a:pt x="54459" y="48154"/>
                    <a:pt x="54459" y="40626"/>
                  </a:cubicBezTo>
                  <a:lnTo>
                    <a:pt x="54459" y="13653"/>
                  </a:lnTo>
                  <a:cubicBezTo>
                    <a:pt x="54459" y="6124"/>
                    <a:pt x="48335" y="0"/>
                    <a:pt x="40806" y="0"/>
                  </a:cubicBezTo>
                  <a:close/>
                  <a:moveTo>
                    <a:pt x="38076" y="37895"/>
                  </a:moveTo>
                  <a:lnTo>
                    <a:pt x="16383" y="37895"/>
                  </a:lnTo>
                  <a:lnTo>
                    <a:pt x="16383" y="16383"/>
                  </a:lnTo>
                  <a:lnTo>
                    <a:pt x="38076" y="16383"/>
                  </a:lnTo>
                  <a:lnTo>
                    <a:pt x="38076" y="37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1711798" y="4189583"/>
              <a:ext cx="44521" cy="44372"/>
            </a:xfrm>
            <a:custGeom>
              <a:rect b="b" l="l" r="r" t="t"/>
              <a:pathLst>
                <a:path extrusionOk="0" h="54278" w="54460">
                  <a:moveTo>
                    <a:pt x="40807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40625"/>
                  </a:lnTo>
                  <a:cubicBezTo>
                    <a:pt x="0" y="48153"/>
                    <a:pt x="6125" y="54279"/>
                    <a:pt x="13653" y="54279"/>
                  </a:cubicBezTo>
                  <a:lnTo>
                    <a:pt x="40807" y="54279"/>
                  </a:lnTo>
                  <a:cubicBezTo>
                    <a:pt x="48336" y="54279"/>
                    <a:pt x="54460" y="48154"/>
                    <a:pt x="54460" y="40626"/>
                  </a:cubicBezTo>
                  <a:lnTo>
                    <a:pt x="54460" y="13653"/>
                  </a:lnTo>
                  <a:cubicBezTo>
                    <a:pt x="54460" y="6124"/>
                    <a:pt x="48336" y="0"/>
                    <a:pt x="40807" y="0"/>
                  </a:cubicBezTo>
                  <a:close/>
                  <a:moveTo>
                    <a:pt x="38077" y="37894"/>
                  </a:moveTo>
                  <a:lnTo>
                    <a:pt x="16383" y="37894"/>
                  </a:lnTo>
                  <a:lnTo>
                    <a:pt x="16383" y="16383"/>
                  </a:lnTo>
                  <a:lnTo>
                    <a:pt x="38077" y="16383"/>
                  </a:lnTo>
                  <a:lnTo>
                    <a:pt x="38077" y="37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1581555" y="4220990"/>
              <a:ext cx="66405" cy="66173"/>
            </a:xfrm>
            <a:custGeom>
              <a:rect b="b" l="l" r="r" t="t"/>
              <a:pathLst>
                <a:path extrusionOk="0" h="80945" w="81229">
                  <a:moveTo>
                    <a:pt x="67576" y="0"/>
                  </a:moveTo>
                  <a:lnTo>
                    <a:pt x="40423" y="0"/>
                  </a:lnTo>
                  <a:cubicBezTo>
                    <a:pt x="32894" y="0"/>
                    <a:pt x="26770" y="6124"/>
                    <a:pt x="26770" y="13653"/>
                  </a:cubicBezTo>
                  <a:lnTo>
                    <a:pt x="26770" y="26669"/>
                  </a:lnTo>
                  <a:lnTo>
                    <a:pt x="13653" y="26669"/>
                  </a:lnTo>
                  <a:cubicBezTo>
                    <a:pt x="6124" y="26669"/>
                    <a:pt x="0" y="32794"/>
                    <a:pt x="0" y="40321"/>
                  </a:cubicBezTo>
                  <a:lnTo>
                    <a:pt x="0" y="67293"/>
                  </a:lnTo>
                  <a:cubicBezTo>
                    <a:pt x="0" y="74822"/>
                    <a:pt x="6124" y="80946"/>
                    <a:pt x="13653" y="80946"/>
                  </a:cubicBezTo>
                  <a:lnTo>
                    <a:pt x="40807" y="80946"/>
                  </a:lnTo>
                  <a:cubicBezTo>
                    <a:pt x="48336" y="80946"/>
                    <a:pt x="54460" y="74822"/>
                    <a:pt x="54460" y="67293"/>
                  </a:cubicBezTo>
                  <a:lnTo>
                    <a:pt x="54460" y="54279"/>
                  </a:lnTo>
                  <a:lnTo>
                    <a:pt x="67576" y="54279"/>
                  </a:lnTo>
                  <a:cubicBezTo>
                    <a:pt x="75105" y="54279"/>
                    <a:pt x="81229" y="48154"/>
                    <a:pt x="81229" y="40626"/>
                  </a:cubicBezTo>
                  <a:lnTo>
                    <a:pt x="81229" y="13653"/>
                  </a:lnTo>
                  <a:cubicBezTo>
                    <a:pt x="81229" y="6124"/>
                    <a:pt x="75105" y="0"/>
                    <a:pt x="67576" y="0"/>
                  </a:cubicBezTo>
                  <a:close/>
                  <a:moveTo>
                    <a:pt x="64846" y="37895"/>
                  </a:moveTo>
                  <a:lnTo>
                    <a:pt x="51729" y="37895"/>
                  </a:lnTo>
                  <a:cubicBezTo>
                    <a:pt x="44201" y="37895"/>
                    <a:pt x="38077" y="44019"/>
                    <a:pt x="38077" y="51548"/>
                  </a:cubicBezTo>
                  <a:lnTo>
                    <a:pt x="38077" y="64564"/>
                  </a:lnTo>
                  <a:lnTo>
                    <a:pt x="16383" y="64564"/>
                  </a:lnTo>
                  <a:lnTo>
                    <a:pt x="16383" y="43052"/>
                  </a:lnTo>
                  <a:lnTo>
                    <a:pt x="29501" y="43052"/>
                  </a:lnTo>
                  <a:cubicBezTo>
                    <a:pt x="37029" y="43052"/>
                    <a:pt x="43153" y="36928"/>
                    <a:pt x="43153" y="29399"/>
                  </a:cubicBezTo>
                  <a:lnTo>
                    <a:pt x="43153" y="16383"/>
                  </a:lnTo>
                  <a:lnTo>
                    <a:pt x="64846" y="16383"/>
                  </a:lnTo>
                  <a:lnTo>
                    <a:pt x="64846" y="37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1508503" y="4230088"/>
              <a:ext cx="294620" cy="403169"/>
            </a:xfrm>
            <a:custGeom>
              <a:rect b="b" l="l" r="r" t="t"/>
              <a:pathLst>
                <a:path extrusionOk="0" h="493173" w="360392">
                  <a:moveTo>
                    <a:pt x="352201" y="399790"/>
                  </a:moveTo>
                  <a:cubicBezTo>
                    <a:pt x="356725" y="399790"/>
                    <a:pt x="360393" y="396122"/>
                    <a:pt x="360393" y="391598"/>
                  </a:cubicBezTo>
                  <a:lnTo>
                    <a:pt x="360393" y="313135"/>
                  </a:lnTo>
                  <a:cubicBezTo>
                    <a:pt x="360393" y="305607"/>
                    <a:pt x="354268" y="299482"/>
                    <a:pt x="346740" y="299482"/>
                  </a:cubicBezTo>
                  <a:lnTo>
                    <a:pt x="213007" y="299482"/>
                  </a:lnTo>
                  <a:cubicBezTo>
                    <a:pt x="212118" y="299467"/>
                    <a:pt x="210092" y="298629"/>
                    <a:pt x="209454" y="298016"/>
                  </a:cubicBezTo>
                  <a:lnTo>
                    <a:pt x="200753" y="289347"/>
                  </a:lnTo>
                  <a:cubicBezTo>
                    <a:pt x="203989" y="286848"/>
                    <a:pt x="206085" y="282944"/>
                    <a:pt x="206085" y="278549"/>
                  </a:cubicBezTo>
                  <a:lnTo>
                    <a:pt x="206085" y="242801"/>
                  </a:lnTo>
                  <a:cubicBezTo>
                    <a:pt x="206165" y="242441"/>
                    <a:pt x="206537" y="241799"/>
                    <a:pt x="206809" y="241549"/>
                  </a:cubicBezTo>
                  <a:lnTo>
                    <a:pt x="289090" y="194225"/>
                  </a:lnTo>
                  <a:cubicBezTo>
                    <a:pt x="294212" y="191278"/>
                    <a:pt x="297931" y="184850"/>
                    <a:pt x="297931" y="178940"/>
                  </a:cubicBezTo>
                  <a:lnTo>
                    <a:pt x="297931" y="149127"/>
                  </a:lnTo>
                  <a:cubicBezTo>
                    <a:pt x="297931" y="141599"/>
                    <a:pt x="291807" y="135475"/>
                    <a:pt x="284278" y="135475"/>
                  </a:cubicBezTo>
                  <a:lnTo>
                    <a:pt x="261365" y="135475"/>
                  </a:lnTo>
                  <a:lnTo>
                    <a:pt x="261365" y="103105"/>
                  </a:lnTo>
                  <a:lnTo>
                    <a:pt x="270088" y="103105"/>
                  </a:lnTo>
                  <a:cubicBezTo>
                    <a:pt x="274612" y="103105"/>
                    <a:pt x="278280" y="99437"/>
                    <a:pt x="278280" y="94913"/>
                  </a:cubicBezTo>
                  <a:cubicBezTo>
                    <a:pt x="278280" y="90389"/>
                    <a:pt x="274612" y="86722"/>
                    <a:pt x="270088" y="86722"/>
                  </a:cubicBezTo>
                  <a:lnTo>
                    <a:pt x="258634" y="86722"/>
                  </a:lnTo>
                  <a:cubicBezTo>
                    <a:pt x="251106" y="86722"/>
                    <a:pt x="244982" y="92846"/>
                    <a:pt x="244982" y="100374"/>
                  </a:cubicBezTo>
                  <a:lnTo>
                    <a:pt x="244982" y="135475"/>
                  </a:lnTo>
                  <a:lnTo>
                    <a:pt x="225384" y="135475"/>
                  </a:lnTo>
                  <a:lnTo>
                    <a:pt x="225384" y="69822"/>
                  </a:lnTo>
                  <a:lnTo>
                    <a:pt x="230770" y="69822"/>
                  </a:lnTo>
                  <a:cubicBezTo>
                    <a:pt x="238298" y="69822"/>
                    <a:pt x="244422" y="63698"/>
                    <a:pt x="244422" y="56169"/>
                  </a:cubicBezTo>
                  <a:lnTo>
                    <a:pt x="244422" y="29196"/>
                  </a:lnTo>
                  <a:cubicBezTo>
                    <a:pt x="244422" y="21667"/>
                    <a:pt x="238298" y="15543"/>
                    <a:pt x="230770" y="15543"/>
                  </a:cubicBezTo>
                  <a:lnTo>
                    <a:pt x="203615" y="15543"/>
                  </a:lnTo>
                  <a:cubicBezTo>
                    <a:pt x="196086" y="15543"/>
                    <a:pt x="189962" y="21667"/>
                    <a:pt x="189962" y="29196"/>
                  </a:cubicBezTo>
                  <a:lnTo>
                    <a:pt x="189962" y="56168"/>
                  </a:lnTo>
                  <a:cubicBezTo>
                    <a:pt x="189962" y="63697"/>
                    <a:pt x="196086" y="69821"/>
                    <a:pt x="203615" y="69821"/>
                  </a:cubicBezTo>
                  <a:lnTo>
                    <a:pt x="209001" y="69821"/>
                  </a:lnTo>
                  <a:lnTo>
                    <a:pt x="209001" y="135473"/>
                  </a:lnTo>
                  <a:lnTo>
                    <a:pt x="172335" y="135473"/>
                  </a:lnTo>
                  <a:lnTo>
                    <a:pt x="172335" y="107125"/>
                  </a:lnTo>
                  <a:cubicBezTo>
                    <a:pt x="172335" y="99597"/>
                    <a:pt x="166211" y="93473"/>
                    <a:pt x="158682" y="93473"/>
                  </a:cubicBezTo>
                  <a:lnTo>
                    <a:pt x="111119" y="93473"/>
                  </a:lnTo>
                  <a:cubicBezTo>
                    <a:pt x="110581" y="86432"/>
                    <a:pt x="104694" y="80864"/>
                    <a:pt x="97518" y="80864"/>
                  </a:cubicBezTo>
                  <a:lnTo>
                    <a:pt x="35422" y="80864"/>
                  </a:lnTo>
                  <a:lnTo>
                    <a:pt x="35422" y="54279"/>
                  </a:lnTo>
                  <a:lnTo>
                    <a:pt x="40807" y="54279"/>
                  </a:lnTo>
                  <a:cubicBezTo>
                    <a:pt x="48336" y="54279"/>
                    <a:pt x="54460" y="48154"/>
                    <a:pt x="54460" y="40626"/>
                  </a:cubicBezTo>
                  <a:lnTo>
                    <a:pt x="54460" y="13653"/>
                  </a:lnTo>
                  <a:cubicBezTo>
                    <a:pt x="54460" y="6124"/>
                    <a:pt x="48336" y="0"/>
                    <a:pt x="40807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0626"/>
                  </a:lnTo>
                  <a:cubicBezTo>
                    <a:pt x="0" y="48154"/>
                    <a:pt x="6124" y="54279"/>
                    <a:pt x="13653" y="54279"/>
                  </a:cubicBezTo>
                  <a:lnTo>
                    <a:pt x="19038" y="54279"/>
                  </a:lnTo>
                  <a:lnTo>
                    <a:pt x="19038" y="83595"/>
                  </a:lnTo>
                  <a:cubicBezTo>
                    <a:pt x="19038" y="91123"/>
                    <a:pt x="25162" y="97247"/>
                    <a:pt x="32691" y="97247"/>
                  </a:cubicBezTo>
                  <a:lnTo>
                    <a:pt x="94788" y="97247"/>
                  </a:lnTo>
                  <a:lnTo>
                    <a:pt x="94788" y="135475"/>
                  </a:lnTo>
                  <a:lnTo>
                    <a:pt x="76776" y="135475"/>
                  </a:lnTo>
                  <a:cubicBezTo>
                    <a:pt x="69248" y="135475"/>
                    <a:pt x="63123" y="141599"/>
                    <a:pt x="63123" y="149127"/>
                  </a:cubicBezTo>
                  <a:lnTo>
                    <a:pt x="63122" y="178939"/>
                  </a:lnTo>
                  <a:cubicBezTo>
                    <a:pt x="63122" y="184849"/>
                    <a:pt x="66841" y="191278"/>
                    <a:pt x="71964" y="194224"/>
                  </a:cubicBezTo>
                  <a:lnTo>
                    <a:pt x="154245" y="241548"/>
                  </a:lnTo>
                  <a:cubicBezTo>
                    <a:pt x="154516" y="241797"/>
                    <a:pt x="154888" y="242439"/>
                    <a:pt x="154969" y="242800"/>
                  </a:cubicBezTo>
                  <a:lnTo>
                    <a:pt x="154969" y="278548"/>
                  </a:lnTo>
                  <a:cubicBezTo>
                    <a:pt x="154969" y="282943"/>
                    <a:pt x="157065" y="286848"/>
                    <a:pt x="160300" y="289346"/>
                  </a:cubicBezTo>
                  <a:lnTo>
                    <a:pt x="151602" y="298013"/>
                  </a:lnTo>
                  <a:cubicBezTo>
                    <a:pt x="150962" y="298629"/>
                    <a:pt x="148936" y="299466"/>
                    <a:pt x="148051" y="299481"/>
                  </a:cubicBezTo>
                  <a:lnTo>
                    <a:pt x="14313" y="299481"/>
                  </a:lnTo>
                  <a:cubicBezTo>
                    <a:pt x="6785" y="299481"/>
                    <a:pt x="661" y="305606"/>
                    <a:pt x="661" y="313134"/>
                  </a:cubicBezTo>
                  <a:lnTo>
                    <a:pt x="661" y="479521"/>
                  </a:lnTo>
                  <a:cubicBezTo>
                    <a:pt x="661" y="487050"/>
                    <a:pt x="6785" y="493174"/>
                    <a:pt x="14313" y="493174"/>
                  </a:cubicBezTo>
                  <a:lnTo>
                    <a:pt x="346740" y="493174"/>
                  </a:lnTo>
                  <a:cubicBezTo>
                    <a:pt x="354269" y="493174"/>
                    <a:pt x="360393" y="487050"/>
                    <a:pt x="360393" y="479521"/>
                  </a:cubicBezTo>
                  <a:lnTo>
                    <a:pt x="360393" y="446209"/>
                  </a:lnTo>
                  <a:cubicBezTo>
                    <a:pt x="360393" y="441685"/>
                    <a:pt x="356725" y="438017"/>
                    <a:pt x="352201" y="438017"/>
                  </a:cubicBezTo>
                  <a:cubicBezTo>
                    <a:pt x="347677" y="438017"/>
                    <a:pt x="344009" y="441685"/>
                    <a:pt x="344009" y="446209"/>
                  </a:cubicBezTo>
                  <a:lnTo>
                    <a:pt x="344009" y="476791"/>
                  </a:lnTo>
                  <a:lnTo>
                    <a:pt x="17044" y="476791"/>
                  </a:lnTo>
                  <a:lnTo>
                    <a:pt x="17044" y="315865"/>
                  </a:lnTo>
                  <a:lnTo>
                    <a:pt x="148050" y="315865"/>
                  </a:lnTo>
                  <a:cubicBezTo>
                    <a:pt x="153259" y="315865"/>
                    <a:pt x="159472" y="313299"/>
                    <a:pt x="163161" y="309623"/>
                  </a:cubicBezTo>
                  <a:lnTo>
                    <a:pt x="180527" y="292324"/>
                  </a:lnTo>
                  <a:lnTo>
                    <a:pt x="197892" y="309623"/>
                  </a:lnTo>
                  <a:cubicBezTo>
                    <a:pt x="201581" y="313299"/>
                    <a:pt x="207795" y="315865"/>
                    <a:pt x="213004" y="315865"/>
                  </a:cubicBezTo>
                  <a:lnTo>
                    <a:pt x="344009" y="315865"/>
                  </a:lnTo>
                  <a:lnTo>
                    <a:pt x="344009" y="391598"/>
                  </a:lnTo>
                  <a:cubicBezTo>
                    <a:pt x="344009" y="396122"/>
                    <a:pt x="347677" y="399790"/>
                    <a:pt x="352201" y="399790"/>
                  </a:cubicBezTo>
                  <a:close/>
                  <a:moveTo>
                    <a:pt x="16384" y="37895"/>
                  </a:moveTo>
                  <a:lnTo>
                    <a:pt x="16384" y="16383"/>
                  </a:lnTo>
                  <a:lnTo>
                    <a:pt x="38078" y="16383"/>
                  </a:lnTo>
                  <a:lnTo>
                    <a:pt x="38078" y="37895"/>
                  </a:lnTo>
                  <a:lnTo>
                    <a:pt x="16384" y="37895"/>
                  </a:lnTo>
                  <a:close/>
                  <a:moveTo>
                    <a:pt x="206346" y="53438"/>
                  </a:moveTo>
                  <a:lnTo>
                    <a:pt x="206346" y="31926"/>
                  </a:lnTo>
                  <a:lnTo>
                    <a:pt x="228039" y="31926"/>
                  </a:lnTo>
                  <a:lnTo>
                    <a:pt x="228039" y="53438"/>
                  </a:lnTo>
                  <a:lnTo>
                    <a:pt x="206346" y="53438"/>
                  </a:lnTo>
                  <a:close/>
                  <a:moveTo>
                    <a:pt x="111171" y="109857"/>
                  </a:moveTo>
                  <a:lnTo>
                    <a:pt x="155952" y="109857"/>
                  </a:lnTo>
                  <a:lnTo>
                    <a:pt x="155952" y="135475"/>
                  </a:lnTo>
                  <a:lnTo>
                    <a:pt x="111171" y="135475"/>
                  </a:lnTo>
                  <a:lnTo>
                    <a:pt x="111171" y="109857"/>
                  </a:lnTo>
                  <a:close/>
                  <a:moveTo>
                    <a:pt x="189700" y="242686"/>
                  </a:moveTo>
                  <a:lnTo>
                    <a:pt x="189700" y="275816"/>
                  </a:lnTo>
                  <a:lnTo>
                    <a:pt x="171352" y="275816"/>
                  </a:lnTo>
                  <a:lnTo>
                    <a:pt x="171352" y="242686"/>
                  </a:lnTo>
                  <a:cubicBezTo>
                    <a:pt x="171352" y="236776"/>
                    <a:pt x="167634" y="230348"/>
                    <a:pt x="162511" y="227402"/>
                  </a:cubicBezTo>
                  <a:lnTo>
                    <a:pt x="135496" y="211865"/>
                  </a:lnTo>
                  <a:lnTo>
                    <a:pt x="165236" y="211865"/>
                  </a:lnTo>
                  <a:cubicBezTo>
                    <a:pt x="169760" y="211865"/>
                    <a:pt x="173427" y="208197"/>
                    <a:pt x="173427" y="203673"/>
                  </a:cubicBezTo>
                  <a:cubicBezTo>
                    <a:pt x="173427" y="199149"/>
                    <a:pt x="169760" y="195482"/>
                    <a:pt x="165236" y="195482"/>
                  </a:cubicBezTo>
                  <a:lnTo>
                    <a:pt x="110284" y="195482"/>
                  </a:lnTo>
                  <a:cubicBezTo>
                    <a:pt x="109392" y="195482"/>
                    <a:pt x="108536" y="195631"/>
                    <a:pt x="107732" y="195896"/>
                  </a:cubicBezTo>
                  <a:lnTo>
                    <a:pt x="80230" y="180077"/>
                  </a:lnTo>
                  <a:cubicBezTo>
                    <a:pt x="79959" y="179828"/>
                    <a:pt x="79586" y="179186"/>
                    <a:pt x="79506" y="178827"/>
                  </a:cubicBezTo>
                  <a:lnTo>
                    <a:pt x="79507" y="151858"/>
                  </a:lnTo>
                  <a:lnTo>
                    <a:pt x="94788" y="151858"/>
                  </a:lnTo>
                  <a:lnTo>
                    <a:pt x="94788" y="168290"/>
                  </a:lnTo>
                  <a:cubicBezTo>
                    <a:pt x="94788" y="172814"/>
                    <a:pt x="98456" y="176482"/>
                    <a:pt x="102979" y="176482"/>
                  </a:cubicBezTo>
                  <a:cubicBezTo>
                    <a:pt x="107503" y="176482"/>
                    <a:pt x="111171" y="172814"/>
                    <a:pt x="111171" y="168290"/>
                  </a:cubicBezTo>
                  <a:lnTo>
                    <a:pt x="111171" y="151858"/>
                  </a:lnTo>
                  <a:lnTo>
                    <a:pt x="155952" y="151858"/>
                  </a:lnTo>
                  <a:lnTo>
                    <a:pt x="155952" y="168290"/>
                  </a:lnTo>
                  <a:cubicBezTo>
                    <a:pt x="155952" y="172814"/>
                    <a:pt x="159620" y="176482"/>
                    <a:pt x="164144" y="176482"/>
                  </a:cubicBezTo>
                  <a:cubicBezTo>
                    <a:pt x="168667" y="176482"/>
                    <a:pt x="172335" y="172814"/>
                    <a:pt x="172335" y="168290"/>
                  </a:cubicBezTo>
                  <a:lnTo>
                    <a:pt x="172335" y="151858"/>
                  </a:lnTo>
                  <a:lnTo>
                    <a:pt x="209001" y="151858"/>
                  </a:lnTo>
                  <a:lnTo>
                    <a:pt x="209001" y="168290"/>
                  </a:lnTo>
                  <a:cubicBezTo>
                    <a:pt x="209001" y="172814"/>
                    <a:pt x="212668" y="176482"/>
                    <a:pt x="217192" y="176482"/>
                  </a:cubicBezTo>
                  <a:cubicBezTo>
                    <a:pt x="221716" y="176482"/>
                    <a:pt x="225384" y="172814"/>
                    <a:pt x="225384" y="168290"/>
                  </a:cubicBezTo>
                  <a:lnTo>
                    <a:pt x="225384" y="151858"/>
                  </a:lnTo>
                  <a:lnTo>
                    <a:pt x="244982" y="151858"/>
                  </a:lnTo>
                  <a:lnTo>
                    <a:pt x="244982" y="168787"/>
                  </a:lnTo>
                  <a:cubicBezTo>
                    <a:pt x="244982" y="173311"/>
                    <a:pt x="248649" y="176979"/>
                    <a:pt x="253173" y="176979"/>
                  </a:cubicBezTo>
                  <a:cubicBezTo>
                    <a:pt x="257697" y="176979"/>
                    <a:pt x="261365" y="173311"/>
                    <a:pt x="261365" y="168787"/>
                  </a:cubicBezTo>
                  <a:lnTo>
                    <a:pt x="261365" y="151858"/>
                  </a:lnTo>
                  <a:lnTo>
                    <a:pt x="281548" y="151858"/>
                  </a:lnTo>
                  <a:lnTo>
                    <a:pt x="281548" y="178827"/>
                  </a:lnTo>
                  <a:cubicBezTo>
                    <a:pt x="281467" y="179186"/>
                    <a:pt x="281096" y="179828"/>
                    <a:pt x="280824" y="180077"/>
                  </a:cubicBezTo>
                  <a:lnTo>
                    <a:pt x="254001" y="195504"/>
                  </a:lnTo>
                  <a:cubicBezTo>
                    <a:pt x="253901" y="195500"/>
                    <a:pt x="253806" y="195481"/>
                    <a:pt x="253704" y="195481"/>
                  </a:cubicBezTo>
                  <a:lnTo>
                    <a:pt x="215477" y="195481"/>
                  </a:lnTo>
                  <a:cubicBezTo>
                    <a:pt x="210953" y="195481"/>
                    <a:pt x="207285" y="199148"/>
                    <a:pt x="207285" y="203672"/>
                  </a:cubicBezTo>
                  <a:cubicBezTo>
                    <a:pt x="207285" y="208196"/>
                    <a:pt x="210953" y="211864"/>
                    <a:pt x="215477" y="211864"/>
                  </a:cubicBezTo>
                  <a:lnTo>
                    <a:pt x="225557" y="211864"/>
                  </a:lnTo>
                  <a:lnTo>
                    <a:pt x="198542" y="227402"/>
                  </a:lnTo>
                  <a:cubicBezTo>
                    <a:pt x="193419" y="230348"/>
                    <a:pt x="189700" y="236776"/>
                    <a:pt x="189700" y="242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1541125" y="4509581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7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1541125" y="4535186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8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1541125" y="4560792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8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1541125" y="4586397"/>
              <a:ext cx="48336" cy="13393"/>
            </a:xfrm>
            <a:custGeom>
              <a:rect b="b" l="l" r="r" t="t"/>
              <a:pathLst>
                <a:path extrusionOk="0" h="16383" w="59127">
                  <a:moveTo>
                    <a:pt x="5093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0935" y="16383"/>
                  </a:lnTo>
                  <a:cubicBezTo>
                    <a:pt x="55459" y="16383"/>
                    <a:pt x="59127" y="12716"/>
                    <a:pt x="59127" y="8192"/>
                  </a:cubicBezTo>
                  <a:cubicBezTo>
                    <a:pt x="59127" y="3668"/>
                    <a:pt x="55459" y="0"/>
                    <a:pt x="50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1603857" y="4509581"/>
              <a:ext cx="85372" cy="13393"/>
            </a:xfrm>
            <a:custGeom>
              <a:rect b="b" l="l" r="r" t="t"/>
              <a:pathLst>
                <a:path extrusionOk="0" h="16383" w="104431">
                  <a:moveTo>
                    <a:pt x="9623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6239" y="16383"/>
                  </a:lnTo>
                  <a:cubicBezTo>
                    <a:pt x="100763" y="16383"/>
                    <a:pt x="104431" y="12716"/>
                    <a:pt x="104431" y="8192"/>
                  </a:cubicBezTo>
                  <a:cubicBezTo>
                    <a:pt x="104431" y="3668"/>
                    <a:pt x="100763" y="0"/>
                    <a:pt x="9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1699964" y="4509581"/>
              <a:ext cx="71162" cy="13393"/>
            </a:xfrm>
            <a:custGeom>
              <a:rect b="b" l="l" r="r" t="t"/>
              <a:pathLst>
                <a:path extrusionOk="0" h="16383" w="87048">
                  <a:moveTo>
                    <a:pt x="7885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8857" y="16383"/>
                  </a:lnTo>
                  <a:cubicBezTo>
                    <a:pt x="83381" y="16383"/>
                    <a:pt x="87048" y="12716"/>
                    <a:pt x="87048" y="8192"/>
                  </a:cubicBezTo>
                  <a:cubicBezTo>
                    <a:pt x="87048" y="3667"/>
                    <a:pt x="83381" y="0"/>
                    <a:pt x="78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1603857" y="4535186"/>
              <a:ext cx="165630" cy="13393"/>
            </a:xfrm>
            <a:custGeom>
              <a:rect b="b" l="l" r="r" t="t"/>
              <a:pathLst>
                <a:path extrusionOk="0" h="16383" w="202605">
                  <a:moveTo>
                    <a:pt x="1944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94414" y="16383"/>
                  </a:lnTo>
                  <a:cubicBezTo>
                    <a:pt x="198938" y="16383"/>
                    <a:pt x="202606" y="12716"/>
                    <a:pt x="202606" y="8192"/>
                  </a:cubicBezTo>
                  <a:cubicBezTo>
                    <a:pt x="202606" y="3668"/>
                    <a:pt x="198938" y="0"/>
                    <a:pt x="19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5"/>
            <p:cNvSpPr/>
            <p:nvPr/>
          </p:nvSpPr>
          <p:spPr>
            <a:xfrm>
              <a:off x="1603857" y="4560792"/>
              <a:ext cx="57729" cy="13393"/>
            </a:xfrm>
            <a:custGeom>
              <a:rect b="b" l="l" r="r" t="t"/>
              <a:pathLst>
                <a:path extrusionOk="0" h="16383" w="70617">
                  <a:moveTo>
                    <a:pt x="6242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2426" y="16383"/>
                  </a:lnTo>
                  <a:cubicBezTo>
                    <a:pt x="66949" y="16383"/>
                    <a:pt x="70617" y="12716"/>
                    <a:pt x="70617" y="8192"/>
                  </a:cubicBezTo>
                  <a:cubicBezTo>
                    <a:pt x="70617" y="3668"/>
                    <a:pt x="66949" y="0"/>
                    <a:pt x="6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5"/>
            <p:cNvSpPr/>
            <p:nvPr/>
          </p:nvSpPr>
          <p:spPr>
            <a:xfrm>
              <a:off x="1671551" y="4560792"/>
              <a:ext cx="57729" cy="13393"/>
            </a:xfrm>
            <a:custGeom>
              <a:rect b="b" l="l" r="r" t="t"/>
              <a:pathLst>
                <a:path extrusionOk="0" h="16383" w="70617">
                  <a:moveTo>
                    <a:pt x="6242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2426" y="16383"/>
                  </a:lnTo>
                  <a:cubicBezTo>
                    <a:pt x="66949" y="16383"/>
                    <a:pt x="70617" y="12716"/>
                    <a:pt x="70617" y="8192"/>
                  </a:cubicBezTo>
                  <a:cubicBezTo>
                    <a:pt x="70617" y="3668"/>
                    <a:pt x="66949" y="0"/>
                    <a:pt x="6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5"/>
            <p:cNvSpPr/>
            <p:nvPr/>
          </p:nvSpPr>
          <p:spPr>
            <a:xfrm>
              <a:off x="1740024" y="4560792"/>
              <a:ext cx="29513" cy="13393"/>
            </a:xfrm>
            <a:custGeom>
              <a:rect b="b" l="l" r="r" t="t"/>
              <a:pathLst>
                <a:path extrusionOk="0" h="16383" w="36102">
                  <a:moveTo>
                    <a:pt x="2791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27910" y="16383"/>
                  </a:lnTo>
                  <a:cubicBezTo>
                    <a:pt x="32434" y="16383"/>
                    <a:pt x="36102" y="12716"/>
                    <a:pt x="36102" y="8192"/>
                  </a:cubicBezTo>
                  <a:cubicBezTo>
                    <a:pt x="36102" y="3668"/>
                    <a:pt x="32434" y="0"/>
                    <a:pt x="27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5"/>
            <p:cNvSpPr/>
            <p:nvPr/>
          </p:nvSpPr>
          <p:spPr>
            <a:xfrm>
              <a:off x="1603857" y="4586397"/>
              <a:ext cx="165630" cy="13393"/>
            </a:xfrm>
            <a:custGeom>
              <a:rect b="b" l="l" r="r" t="t"/>
              <a:pathLst>
                <a:path extrusionOk="0" h="16383" w="202605">
                  <a:moveTo>
                    <a:pt x="1944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94414" y="16383"/>
                  </a:lnTo>
                  <a:cubicBezTo>
                    <a:pt x="198938" y="16383"/>
                    <a:pt x="202606" y="12716"/>
                    <a:pt x="202606" y="8192"/>
                  </a:cubicBezTo>
                  <a:cubicBezTo>
                    <a:pt x="202606" y="3668"/>
                    <a:pt x="198938" y="0"/>
                    <a:pt x="19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5"/>
            <p:cNvSpPr/>
            <p:nvPr/>
          </p:nvSpPr>
          <p:spPr>
            <a:xfrm>
              <a:off x="1758411" y="4234075"/>
              <a:ext cx="45344" cy="80302"/>
            </a:xfrm>
            <a:custGeom>
              <a:rect b="b" l="l" r="r" t="t"/>
              <a:pathLst>
                <a:path extrusionOk="0" h="98229" w="55467">
                  <a:moveTo>
                    <a:pt x="41814" y="0"/>
                  </a:moveTo>
                  <a:lnTo>
                    <a:pt x="14660" y="0"/>
                  </a:lnTo>
                  <a:cubicBezTo>
                    <a:pt x="7131" y="0"/>
                    <a:pt x="1007" y="6125"/>
                    <a:pt x="1007" y="13653"/>
                  </a:cubicBezTo>
                  <a:lnTo>
                    <a:pt x="1007" y="40626"/>
                  </a:lnTo>
                  <a:cubicBezTo>
                    <a:pt x="1007" y="48154"/>
                    <a:pt x="7131" y="54279"/>
                    <a:pt x="14660" y="54279"/>
                  </a:cubicBezTo>
                  <a:lnTo>
                    <a:pt x="19247" y="54279"/>
                  </a:lnTo>
                  <a:lnTo>
                    <a:pt x="19247" y="81846"/>
                  </a:lnTo>
                  <a:lnTo>
                    <a:pt x="8192" y="81846"/>
                  </a:lnTo>
                  <a:cubicBezTo>
                    <a:pt x="3668" y="81846"/>
                    <a:pt x="0" y="85514"/>
                    <a:pt x="0" y="90038"/>
                  </a:cubicBezTo>
                  <a:cubicBezTo>
                    <a:pt x="0" y="94561"/>
                    <a:pt x="3668" y="98229"/>
                    <a:pt x="8192" y="98229"/>
                  </a:cubicBezTo>
                  <a:lnTo>
                    <a:pt x="21978" y="98229"/>
                  </a:lnTo>
                  <a:cubicBezTo>
                    <a:pt x="29505" y="98229"/>
                    <a:pt x="35630" y="92105"/>
                    <a:pt x="35630" y="84576"/>
                  </a:cubicBezTo>
                  <a:lnTo>
                    <a:pt x="35630" y="54279"/>
                  </a:lnTo>
                  <a:lnTo>
                    <a:pt x="41814" y="54279"/>
                  </a:lnTo>
                  <a:cubicBezTo>
                    <a:pt x="49343" y="54279"/>
                    <a:pt x="55467" y="48154"/>
                    <a:pt x="55467" y="40626"/>
                  </a:cubicBezTo>
                  <a:lnTo>
                    <a:pt x="55467" y="13653"/>
                  </a:lnTo>
                  <a:cubicBezTo>
                    <a:pt x="55467" y="6125"/>
                    <a:pt x="49343" y="0"/>
                    <a:pt x="41814" y="0"/>
                  </a:cubicBezTo>
                  <a:close/>
                  <a:moveTo>
                    <a:pt x="39084" y="37895"/>
                  </a:moveTo>
                  <a:lnTo>
                    <a:pt x="17390" y="37895"/>
                  </a:lnTo>
                  <a:lnTo>
                    <a:pt x="17390" y="16383"/>
                  </a:lnTo>
                  <a:lnTo>
                    <a:pt x="39084" y="16383"/>
                  </a:lnTo>
                  <a:lnTo>
                    <a:pt x="39084" y="37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4" name="Google Shape;2434;p35"/>
          <p:cNvGrpSpPr/>
          <p:nvPr/>
        </p:nvGrpSpPr>
        <p:grpSpPr>
          <a:xfrm>
            <a:off x="4762609" y="2658199"/>
            <a:ext cx="457299" cy="333903"/>
            <a:chOff x="4693359" y="2658199"/>
            <a:chExt cx="457299" cy="333903"/>
          </a:xfrm>
        </p:grpSpPr>
        <p:sp>
          <p:nvSpPr>
            <p:cNvPr id="2435" name="Google Shape;2435;p35"/>
            <p:cNvSpPr/>
            <p:nvPr/>
          </p:nvSpPr>
          <p:spPr>
            <a:xfrm>
              <a:off x="4693359" y="2658199"/>
              <a:ext cx="457157" cy="333903"/>
            </a:xfrm>
            <a:custGeom>
              <a:rect b="b" l="l" r="r" t="t"/>
              <a:pathLst>
                <a:path extrusionOk="0" h="408444" w="559214">
                  <a:moveTo>
                    <a:pt x="545561" y="65624"/>
                  </a:moveTo>
                  <a:lnTo>
                    <a:pt x="508722" y="65624"/>
                  </a:lnTo>
                  <a:cubicBezTo>
                    <a:pt x="501193" y="65624"/>
                    <a:pt x="495069" y="71748"/>
                    <a:pt x="495069" y="79277"/>
                  </a:cubicBezTo>
                  <a:lnTo>
                    <a:pt x="495069" y="117153"/>
                  </a:lnTo>
                  <a:cubicBezTo>
                    <a:pt x="495069" y="124681"/>
                    <a:pt x="501193" y="130805"/>
                    <a:pt x="508722" y="130805"/>
                  </a:cubicBezTo>
                  <a:lnTo>
                    <a:pt x="518412" y="130805"/>
                  </a:lnTo>
                  <a:lnTo>
                    <a:pt x="518412" y="172474"/>
                  </a:lnTo>
                  <a:lnTo>
                    <a:pt x="403910" y="172474"/>
                  </a:lnTo>
                  <a:lnTo>
                    <a:pt x="403910" y="140060"/>
                  </a:lnTo>
                  <a:lnTo>
                    <a:pt x="436864" y="140060"/>
                  </a:lnTo>
                  <a:cubicBezTo>
                    <a:pt x="444393" y="140060"/>
                    <a:pt x="450517" y="133936"/>
                    <a:pt x="450517" y="126407"/>
                  </a:cubicBezTo>
                  <a:lnTo>
                    <a:pt x="450517" y="65181"/>
                  </a:lnTo>
                  <a:lnTo>
                    <a:pt x="459920" y="65181"/>
                  </a:lnTo>
                  <a:cubicBezTo>
                    <a:pt x="467448" y="65181"/>
                    <a:pt x="473572" y="59057"/>
                    <a:pt x="473572" y="51528"/>
                  </a:cubicBezTo>
                  <a:lnTo>
                    <a:pt x="473572" y="13653"/>
                  </a:lnTo>
                  <a:cubicBezTo>
                    <a:pt x="473572" y="6125"/>
                    <a:pt x="467448" y="0"/>
                    <a:pt x="459920" y="0"/>
                  </a:cubicBezTo>
                  <a:lnTo>
                    <a:pt x="423080" y="0"/>
                  </a:lnTo>
                  <a:cubicBezTo>
                    <a:pt x="415552" y="0"/>
                    <a:pt x="409428" y="6125"/>
                    <a:pt x="409428" y="13653"/>
                  </a:cubicBezTo>
                  <a:lnTo>
                    <a:pt x="409428" y="51527"/>
                  </a:lnTo>
                  <a:cubicBezTo>
                    <a:pt x="409428" y="59056"/>
                    <a:pt x="415552" y="65180"/>
                    <a:pt x="423080" y="65180"/>
                  </a:cubicBezTo>
                  <a:lnTo>
                    <a:pt x="434134" y="65180"/>
                  </a:lnTo>
                  <a:lnTo>
                    <a:pt x="434134" y="123675"/>
                  </a:lnTo>
                  <a:lnTo>
                    <a:pt x="403910" y="123675"/>
                  </a:lnTo>
                  <a:lnTo>
                    <a:pt x="403910" y="91054"/>
                  </a:lnTo>
                  <a:cubicBezTo>
                    <a:pt x="403910" y="83526"/>
                    <a:pt x="397786" y="77402"/>
                    <a:pt x="390257" y="77402"/>
                  </a:cubicBezTo>
                  <a:lnTo>
                    <a:pt x="359732" y="77402"/>
                  </a:lnTo>
                  <a:lnTo>
                    <a:pt x="359732" y="40418"/>
                  </a:lnTo>
                  <a:cubicBezTo>
                    <a:pt x="359732" y="35894"/>
                    <a:pt x="356064" y="32227"/>
                    <a:pt x="351540" y="32227"/>
                  </a:cubicBezTo>
                  <a:cubicBezTo>
                    <a:pt x="347016" y="32227"/>
                    <a:pt x="343349" y="35894"/>
                    <a:pt x="343349" y="40418"/>
                  </a:cubicBezTo>
                  <a:lnTo>
                    <a:pt x="343349" y="77402"/>
                  </a:lnTo>
                  <a:lnTo>
                    <a:pt x="311777" y="77402"/>
                  </a:lnTo>
                  <a:lnTo>
                    <a:pt x="311777" y="40418"/>
                  </a:lnTo>
                  <a:cubicBezTo>
                    <a:pt x="311777" y="35894"/>
                    <a:pt x="308109" y="32227"/>
                    <a:pt x="303586" y="32227"/>
                  </a:cubicBezTo>
                  <a:cubicBezTo>
                    <a:pt x="299062" y="32227"/>
                    <a:pt x="295394" y="35894"/>
                    <a:pt x="295394" y="40418"/>
                  </a:cubicBezTo>
                  <a:lnTo>
                    <a:pt x="295394" y="77402"/>
                  </a:lnTo>
                  <a:lnTo>
                    <a:pt x="263822" y="77402"/>
                  </a:lnTo>
                  <a:lnTo>
                    <a:pt x="263822" y="40418"/>
                  </a:lnTo>
                  <a:cubicBezTo>
                    <a:pt x="263822" y="35894"/>
                    <a:pt x="260155" y="32227"/>
                    <a:pt x="255631" y="32227"/>
                  </a:cubicBezTo>
                  <a:cubicBezTo>
                    <a:pt x="251107" y="32227"/>
                    <a:pt x="247439" y="35894"/>
                    <a:pt x="247439" y="40418"/>
                  </a:cubicBezTo>
                  <a:lnTo>
                    <a:pt x="247439" y="77402"/>
                  </a:lnTo>
                  <a:lnTo>
                    <a:pt x="215868" y="77402"/>
                  </a:lnTo>
                  <a:lnTo>
                    <a:pt x="215868" y="40418"/>
                  </a:lnTo>
                  <a:cubicBezTo>
                    <a:pt x="215868" y="35894"/>
                    <a:pt x="212200" y="32227"/>
                    <a:pt x="207676" y="32227"/>
                  </a:cubicBezTo>
                  <a:cubicBezTo>
                    <a:pt x="203152" y="32227"/>
                    <a:pt x="199484" y="35894"/>
                    <a:pt x="199484" y="40418"/>
                  </a:cubicBezTo>
                  <a:lnTo>
                    <a:pt x="199484" y="77402"/>
                  </a:lnTo>
                  <a:lnTo>
                    <a:pt x="168959" y="77402"/>
                  </a:lnTo>
                  <a:cubicBezTo>
                    <a:pt x="161430" y="77402"/>
                    <a:pt x="155306" y="83526"/>
                    <a:pt x="155306" y="91054"/>
                  </a:cubicBezTo>
                  <a:lnTo>
                    <a:pt x="155306" y="123675"/>
                  </a:lnTo>
                  <a:lnTo>
                    <a:pt x="125083" y="123675"/>
                  </a:lnTo>
                  <a:lnTo>
                    <a:pt x="125083" y="65180"/>
                  </a:lnTo>
                  <a:lnTo>
                    <a:pt x="136136" y="65180"/>
                  </a:lnTo>
                  <a:cubicBezTo>
                    <a:pt x="143664" y="65180"/>
                    <a:pt x="149789" y="59056"/>
                    <a:pt x="149789" y="51527"/>
                  </a:cubicBezTo>
                  <a:lnTo>
                    <a:pt x="149789" y="13653"/>
                  </a:lnTo>
                  <a:cubicBezTo>
                    <a:pt x="149789" y="6125"/>
                    <a:pt x="143664" y="0"/>
                    <a:pt x="136136" y="0"/>
                  </a:cubicBezTo>
                  <a:lnTo>
                    <a:pt x="99294" y="0"/>
                  </a:lnTo>
                  <a:cubicBezTo>
                    <a:pt x="91766" y="0"/>
                    <a:pt x="85642" y="6125"/>
                    <a:pt x="85642" y="13653"/>
                  </a:cubicBezTo>
                  <a:lnTo>
                    <a:pt x="85642" y="51527"/>
                  </a:lnTo>
                  <a:cubicBezTo>
                    <a:pt x="85642" y="59056"/>
                    <a:pt x="91766" y="65180"/>
                    <a:pt x="99294" y="65180"/>
                  </a:cubicBezTo>
                  <a:lnTo>
                    <a:pt x="108697" y="65180"/>
                  </a:lnTo>
                  <a:lnTo>
                    <a:pt x="108697" y="126406"/>
                  </a:lnTo>
                  <a:cubicBezTo>
                    <a:pt x="108697" y="133935"/>
                    <a:pt x="114821" y="140059"/>
                    <a:pt x="122350" y="140059"/>
                  </a:cubicBezTo>
                  <a:lnTo>
                    <a:pt x="155304" y="140059"/>
                  </a:lnTo>
                  <a:lnTo>
                    <a:pt x="155304" y="172473"/>
                  </a:lnTo>
                  <a:lnTo>
                    <a:pt x="40803" y="172473"/>
                  </a:lnTo>
                  <a:lnTo>
                    <a:pt x="40803" y="130804"/>
                  </a:lnTo>
                  <a:lnTo>
                    <a:pt x="50493" y="130804"/>
                  </a:lnTo>
                  <a:cubicBezTo>
                    <a:pt x="58022" y="130804"/>
                    <a:pt x="64146" y="124680"/>
                    <a:pt x="64146" y="117152"/>
                  </a:cubicBezTo>
                  <a:lnTo>
                    <a:pt x="64146" y="79276"/>
                  </a:lnTo>
                  <a:cubicBezTo>
                    <a:pt x="64146" y="71747"/>
                    <a:pt x="58022" y="65623"/>
                    <a:pt x="50493" y="65623"/>
                  </a:cubicBezTo>
                  <a:lnTo>
                    <a:pt x="13653" y="65623"/>
                  </a:lnTo>
                  <a:cubicBezTo>
                    <a:pt x="6124" y="65623"/>
                    <a:pt x="0" y="71747"/>
                    <a:pt x="0" y="79276"/>
                  </a:cubicBezTo>
                  <a:lnTo>
                    <a:pt x="0" y="117152"/>
                  </a:lnTo>
                  <a:cubicBezTo>
                    <a:pt x="0" y="124680"/>
                    <a:pt x="6124" y="130804"/>
                    <a:pt x="13653" y="130804"/>
                  </a:cubicBezTo>
                  <a:lnTo>
                    <a:pt x="24420" y="130804"/>
                  </a:lnTo>
                  <a:lnTo>
                    <a:pt x="24420" y="175204"/>
                  </a:lnTo>
                  <a:cubicBezTo>
                    <a:pt x="24420" y="182732"/>
                    <a:pt x="30544" y="188856"/>
                    <a:pt x="38072" y="188856"/>
                  </a:cubicBezTo>
                  <a:lnTo>
                    <a:pt x="155305" y="188856"/>
                  </a:lnTo>
                  <a:lnTo>
                    <a:pt x="155305" y="217906"/>
                  </a:lnTo>
                  <a:lnTo>
                    <a:pt x="122328" y="217906"/>
                  </a:lnTo>
                  <a:cubicBezTo>
                    <a:pt x="117804" y="217906"/>
                    <a:pt x="114136" y="221574"/>
                    <a:pt x="114136" y="226098"/>
                  </a:cubicBezTo>
                  <a:cubicBezTo>
                    <a:pt x="114136" y="230621"/>
                    <a:pt x="117804" y="234289"/>
                    <a:pt x="122328" y="234289"/>
                  </a:cubicBezTo>
                  <a:lnTo>
                    <a:pt x="155304" y="234289"/>
                  </a:lnTo>
                  <a:lnTo>
                    <a:pt x="155304" y="268385"/>
                  </a:lnTo>
                  <a:lnTo>
                    <a:pt x="122352" y="268385"/>
                  </a:lnTo>
                  <a:cubicBezTo>
                    <a:pt x="114823" y="268385"/>
                    <a:pt x="108699" y="274509"/>
                    <a:pt x="108699" y="282037"/>
                  </a:cubicBezTo>
                  <a:lnTo>
                    <a:pt x="108699" y="343263"/>
                  </a:lnTo>
                  <a:lnTo>
                    <a:pt x="99294" y="343263"/>
                  </a:lnTo>
                  <a:cubicBezTo>
                    <a:pt x="91766" y="343263"/>
                    <a:pt x="85642" y="349388"/>
                    <a:pt x="85642" y="356916"/>
                  </a:cubicBezTo>
                  <a:lnTo>
                    <a:pt x="85642" y="394792"/>
                  </a:lnTo>
                  <a:cubicBezTo>
                    <a:pt x="85642" y="402320"/>
                    <a:pt x="91766" y="408444"/>
                    <a:pt x="99294" y="408444"/>
                  </a:cubicBezTo>
                  <a:lnTo>
                    <a:pt x="136134" y="408444"/>
                  </a:lnTo>
                  <a:cubicBezTo>
                    <a:pt x="143662" y="408444"/>
                    <a:pt x="149786" y="402320"/>
                    <a:pt x="149786" y="394792"/>
                  </a:cubicBezTo>
                  <a:lnTo>
                    <a:pt x="149786" y="356916"/>
                  </a:lnTo>
                  <a:cubicBezTo>
                    <a:pt x="149786" y="349388"/>
                    <a:pt x="143662" y="343263"/>
                    <a:pt x="136134" y="343263"/>
                  </a:cubicBezTo>
                  <a:lnTo>
                    <a:pt x="125082" y="343263"/>
                  </a:lnTo>
                  <a:lnTo>
                    <a:pt x="125082" y="284768"/>
                  </a:lnTo>
                  <a:lnTo>
                    <a:pt x="155303" y="284768"/>
                  </a:lnTo>
                  <a:lnTo>
                    <a:pt x="155303" y="317389"/>
                  </a:lnTo>
                  <a:cubicBezTo>
                    <a:pt x="155303" y="324917"/>
                    <a:pt x="161427" y="331042"/>
                    <a:pt x="168956" y="331042"/>
                  </a:cubicBezTo>
                  <a:lnTo>
                    <a:pt x="199481" y="331042"/>
                  </a:lnTo>
                  <a:lnTo>
                    <a:pt x="199481" y="368025"/>
                  </a:lnTo>
                  <a:cubicBezTo>
                    <a:pt x="199481" y="372549"/>
                    <a:pt x="203149" y="376216"/>
                    <a:pt x="207673" y="376216"/>
                  </a:cubicBezTo>
                  <a:cubicBezTo>
                    <a:pt x="212197" y="376216"/>
                    <a:pt x="215864" y="372549"/>
                    <a:pt x="215864" y="368025"/>
                  </a:cubicBezTo>
                  <a:lnTo>
                    <a:pt x="215864" y="331042"/>
                  </a:lnTo>
                  <a:lnTo>
                    <a:pt x="247436" y="331042"/>
                  </a:lnTo>
                  <a:lnTo>
                    <a:pt x="247436" y="368025"/>
                  </a:lnTo>
                  <a:cubicBezTo>
                    <a:pt x="247436" y="372549"/>
                    <a:pt x="251103" y="376216"/>
                    <a:pt x="255627" y="376216"/>
                  </a:cubicBezTo>
                  <a:cubicBezTo>
                    <a:pt x="260151" y="376216"/>
                    <a:pt x="263819" y="372549"/>
                    <a:pt x="263819" y="368025"/>
                  </a:cubicBezTo>
                  <a:lnTo>
                    <a:pt x="263819" y="331042"/>
                  </a:lnTo>
                  <a:lnTo>
                    <a:pt x="295391" y="331042"/>
                  </a:lnTo>
                  <a:lnTo>
                    <a:pt x="295391" y="368025"/>
                  </a:lnTo>
                  <a:cubicBezTo>
                    <a:pt x="295391" y="372549"/>
                    <a:pt x="299058" y="376216"/>
                    <a:pt x="303582" y="376216"/>
                  </a:cubicBezTo>
                  <a:cubicBezTo>
                    <a:pt x="308106" y="376216"/>
                    <a:pt x="311774" y="372549"/>
                    <a:pt x="311774" y="368025"/>
                  </a:cubicBezTo>
                  <a:lnTo>
                    <a:pt x="311774" y="331042"/>
                  </a:lnTo>
                  <a:lnTo>
                    <a:pt x="343345" y="331042"/>
                  </a:lnTo>
                  <a:lnTo>
                    <a:pt x="343345" y="368025"/>
                  </a:lnTo>
                  <a:cubicBezTo>
                    <a:pt x="343345" y="372549"/>
                    <a:pt x="347013" y="376216"/>
                    <a:pt x="351537" y="376216"/>
                  </a:cubicBezTo>
                  <a:cubicBezTo>
                    <a:pt x="356061" y="376216"/>
                    <a:pt x="359729" y="372549"/>
                    <a:pt x="359729" y="368025"/>
                  </a:cubicBezTo>
                  <a:lnTo>
                    <a:pt x="359729" y="331042"/>
                  </a:lnTo>
                  <a:lnTo>
                    <a:pt x="390254" y="331042"/>
                  </a:lnTo>
                  <a:cubicBezTo>
                    <a:pt x="397782" y="331042"/>
                    <a:pt x="403907" y="324917"/>
                    <a:pt x="403907" y="317389"/>
                  </a:cubicBezTo>
                  <a:lnTo>
                    <a:pt x="403907" y="284768"/>
                  </a:lnTo>
                  <a:lnTo>
                    <a:pt x="434128" y="284768"/>
                  </a:lnTo>
                  <a:lnTo>
                    <a:pt x="434128" y="343263"/>
                  </a:lnTo>
                  <a:lnTo>
                    <a:pt x="423076" y="343263"/>
                  </a:lnTo>
                  <a:cubicBezTo>
                    <a:pt x="415547" y="343263"/>
                    <a:pt x="409423" y="349388"/>
                    <a:pt x="409423" y="356916"/>
                  </a:cubicBezTo>
                  <a:lnTo>
                    <a:pt x="409423" y="394792"/>
                  </a:lnTo>
                  <a:cubicBezTo>
                    <a:pt x="409423" y="402320"/>
                    <a:pt x="415547" y="408444"/>
                    <a:pt x="423076" y="408444"/>
                  </a:cubicBezTo>
                  <a:lnTo>
                    <a:pt x="459915" y="408444"/>
                  </a:lnTo>
                  <a:cubicBezTo>
                    <a:pt x="467444" y="408444"/>
                    <a:pt x="473568" y="402320"/>
                    <a:pt x="473568" y="394792"/>
                  </a:cubicBezTo>
                  <a:lnTo>
                    <a:pt x="473568" y="356916"/>
                  </a:lnTo>
                  <a:cubicBezTo>
                    <a:pt x="473568" y="349388"/>
                    <a:pt x="467444" y="343263"/>
                    <a:pt x="459915" y="343263"/>
                  </a:cubicBezTo>
                  <a:lnTo>
                    <a:pt x="450510" y="343263"/>
                  </a:lnTo>
                  <a:lnTo>
                    <a:pt x="450510" y="282037"/>
                  </a:lnTo>
                  <a:cubicBezTo>
                    <a:pt x="450510" y="274509"/>
                    <a:pt x="444386" y="268385"/>
                    <a:pt x="436858" y="268385"/>
                  </a:cubicBezTo>
                  <a:lnTo>
                    <a:pt x="403905" y="268385"/>
                  </a:lnTo>
                  <a:lnTo>
                    <a:pt x="403905" y="234289"/>
                  </a:lnTo>
                  <a:lnTo>
                    <a:pt x="437978" y="234289"/>
                  </a:lnTo>
                  <a:cubicBezTo>
                    <a:pt x="442502" y="234289"/>
                    <a:pt x="446170" y="230621"/>
                    <a:pt x="446170" y="226098"/>
                  </a:cubicBezTo>
                  <a:cubicBezTo>
                    <a:pt x="446170" y="221574"/>
                    <a:pt x="442502" y="217906"/>
                    <a:pt x="437978" y="217906"/>
                  </a:cubicBezTo>
                  <a:lnTo>
                    <a:pt x="403910" y="217906"/>
                  </a:lnTo>
                  <a:lnTo>
                    <a:pt x="403910" y="188856"/>
                  </a:lnTo>
                  <a:lnTo>
                    <a:pt x="521142" y="188856"/>
                  </a:lnTo>
                  <a:cubicBezTo>
                    <a:pt x="528670" y="188856"/>
                    <a:pt x="534794" y="182732"/>
                    <a:pt x="534794" y="175204"/>
                  </a:cubicBezTo>
                  <a:lnTo>
                    <a:pt x="534794" y="130804"/>
                  </a:lnTo>
                  <a:lnTo>
                    <a:pt x="545561" y="130804"/>
                  </a:lnTo>
                  <a:cubicBezTo>
                    <a:pt x="553090" y="130804"/>
                    <a:pt x="559214" y="124680"/>
                    <a:pt x="559214" y="117152"/>
                  </a:cubicBezTo>
                  <a:lnTo>
                    <a:pt x="559214" y="79276"/>
                  </a:lnTo>
                  <a:cubicBezTo>
                    <a:pt x="559214" y="71748"/>
                    <a:pt x="553090" y="65624"/>
                    <a:pt x="545561" y="65624"/>
                  </a:cubicBezTo>
                  <a:close/>
                  <a:moveTo>
                    <a:pt x="425810" y="48797"/>
                  </a:moveTo>
                  <a:lnTo>
                    <a:pt x="425810" y="16383"/>
                  </a:lnTo>
                  <a:lnTo>
                    <a:pt x="457188" y="16383"/>
                  </a:lnTo>
                  <a:lnTo>
                    <a:pt x="457188" y="48797"/>
                  </a:lnTo>
                  <a:lnTo>
                    <a:pt x="425810" y="48797"/>
                  </a:lnTo>
                  <a:close/>
                  <a:moveTo>
                    <a:pt x="102025" y="48797"/>
                  </a:moveTo>
                  <a:lnTo>
                    <a:pt x="102025" y="16383"/>
                  </a:lnTo>
                  <a:lnTo>
                    <a:pt x="133403" y="16383"/>
                  </a:lnTo>
                  <a:lnTo>
                    <a:pt x="133403" y="48797"/>
                  </a:lnTo>
                  <a:lnTo>
                    <a:pt x="102025" y="48797"/>
                  </a:lnTo>
                  <a:close/>
                  <a:moveTo>
                    <a:pt x="16383" y="114422"/>
                  </a:moveTo>
                  <a:lnTo>
                    <a:pt x="16383" y="82008"/>
                  </a:lnTo>
                  <a:lnTo>
                    <a:pt x="47761" y="82008"/>
                  </a:lnTo>
                  <a:lnTo>
                    <a:pt x="47761" y="114422"/>
                  </a:lnTo>
                  <a:lnTo>
                    <a:pt x="16383" y="114422"/>
                  </a:lnTo>
                  <a:close/>
                  <a:moveTo>
                    <a:pt x="133403" y="359648"/>
                  </a:moveTo>
                  <a:lnTo>
                    <a:pt x="133403" y="392062"/>
                  </a:lnTo>
                  <a:lnTo>
                    <a:pt x="102025" y="392062"/>
                  </a:lnTo>
                  <a:lnTo>
                    <a:pt x="102025" y="359648"/>
                  </a:lnTo>
                  <a:lnTo>
                    <a:pt x="133403" y="359648"/>
                  </a:lnTo>
                  <a:close/>
                  <a:moveTo>
                    <a:pt x="171687" y="314658"/>
                  </a:moveTo>
                  <a:lnTo>
                    <a:pt x="171687" y="93786"/>
                  </a:lnTo>
                  <a:lnTo>
                    <a:pt x="387525" y="93786"/>
                  </a:lnTo>
                  <a:lnTo>
                    <a:pt x="387525" y="314658"/>
                  </a:lnTo>
                  <a:lnTo>
                    <a:pt x="171687" y="314658"/>
                  </a:lnTo>
                  <a:close/>
                  <a:moveTo>
                    <a:pt x="457189" y="359648"/>
                  </a:moveTo>
                  <a:lnTo>
                    <a:pt x="457189" y="392062"/>
                  </a:lnTo>
                  <a:lnTo>
                    <a:pt x="425811" y="392062"/>
                  </a:lnTo>
                  <a:lnTo>
                    <a:pt x="425811" y="359648"/>
                  </a:lnTo>
                  <a:lnTo>
                    <a:pt x="457189" y="359648"/>
                  </a:lnTo>
                  <a:close/>
                  <a:moveTo>
                    <a:pt x="542831" y="114422"/>
                  </a:moveTo>
                  <a:lnTo>
                    <a:pt x="511453" y="114422"/>
                  </a:lnTo>
                  <a:lnTo>
                    <a:pt x="511453" y="82008"/>
                  </a:lnTo>
                  <a:lnTo>
                    <a:pt x="542831" y="82008"/>
                  </a:lnTo>
                  <a:lnTo>
                    <a:pt x="542831" y="1144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5"/>
            <p:cNvSpPr/>
            <p:nvPr/>
          </p:nvSpPr>
          <p:spPr>
            <a:xfrm>
              <a:off x="5082352" y="2836403"/>
              <a:ext cx="68305" cy="100741"/>
            </a:xfrm>
            <a:custGeom>
              <a:rect b="b" l="l" r="r" t="t"/>
              <a:pathLst>
                <a:path extrusionOk="0" h="123231" w="83554">
                  <a:moveTo>
                    <a:pt x="69902" y="58052"/>
                  </a:moveTo>
                  <a:lnTo>
                    <a:pt x="59135" y="58052"/>
                  </a:lnTo>
                  <a:lnTo>
                    <a:pt x="59135" y="13653"/>
                  </a:lnTo>
                  <a:cubicBezTo>
                    <a:pt x="59135" y="6124"/>
                    <a:pt x="53011" y="0"/>
                    <a:pt x="45482" y="0"/>
                  </a:cubicBez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2751" y="16383"/>
                  </a:lnTo>
                  <a:lnTo>
                    <a:pt x="42751" y="58052"/>
                  </a:lnTo>
                  <a:lnTo>
                    <a:pt x="33061" y="58052"/>
                  </a:lnTo>
                  <a:cubicBezTo>
                    <a:pt x="25533" y="58052"/>
                    <a:pt x="19409" y="64176"/>
                    <a:pt x="19409" y="71705"/>
                  </a:cubicBezTo>
                  <a:lnTo>
                    <a:pt x="19409" y="109579"/>
                  </a:lnTo>
                  <a:cubicBezTo>
                    <a:pt x="19409" y="117108"/>
                    <a:pt x="25533" y="123232"/>
                    <a:pt x="33061" y="123232"/>
                  </a:cubicBezTo>
                  <a:lnTo>
                    <a:pt x="69902" y="123232"/>
                  </a:lnTo>
                  <a:cubicBezTo>
                    <a:pt x="77430" y="123232"/>
                    <a:pt x="83554" y="117108"/>
                    <a:pt x="83554" y="109579"/>
                  </a:cubicBezTo>
                  <a:lnTo>
                    <a:pt x="83554" y="71705"/>
                  </a:lnTo>
                  <a:cubicBezTo>
                    <a:pt x="83554" y="64177"/>
                    <a:pt x="77430" y="58052"/>
                    <a:pt x="69902" y="58052"/>
                  </a:cubicBezTo>
                  <a:close/>
                  <a:moveTo>
                    <a:pt x="67171" y="106849"/>
                  </a:moveTo>
                  <a:lnTo>
                    <a:pt x="35793" y="106849"/>
                  </a:lnTo>
                  <a:lnTo>
                    <a:pt x="35793" y="74435"/>
                  </a:lnTo>
                  <a:lnTo>
                    <a:pt x="67171" y="74435"/>
                  </a:lnTo>
                  <a:lnTo>
                    <a:pt x="67171" y="1068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5"/>
            <p:cNvSpPr/>
            <p:nvPr/>
          </p:nvSpPr>
          <p:spPr>
            <a:xfrm>
              <a:off x="4693359" y="2836404"/>
              <a:ext cx="69198" cy="100741"/>
            </a:xfrm>
            <a:custGeom>
              <a:rect b="b" l="l" r="r" t="t"/>
              <a:pathLst>
                <a:path extrusionOk="0" h="123231" w="84646">
                  <a:moveTo>
                    <a:pt x="76455" y="0"/>
                  </a:moveTo>
                  <a:lnTo>
                    <a:pt x="38072" y="0"/>
                  </a:lnTo>
                  <a:cubicBezTo>
                    <a:pt x="30544" y="0"/>
                    <a:pt x="24420" y="6124"/>
                    <a:pt x="24420" y="13653"/>
                  </a:cubicBezTo>
                  <a:lnTo>
                    <a:pt x="24420" y="58052"/>
                  </a:lnTo>
                  <a:lnTo>
                    <a:pt x="13653" y="58052"/>
                  </a:lnTo>
                  <a:cubicBezTo>
                    <a:pt x="6124" y="58052"/>
                    <a:pt x="0" y="64176"/>
                    <a:pt x="0" y="71705"/>
                  </a:cubicBezTo>
                  <a:lnTo>
                    <a:pt x="0" y="109579"/>
                  </a:lnTo>
                  <a:cubicBezTo>
                    <a:pt x="0" y="117108"/>
                    <a:pt x="6124" y="123232"/>
                    <a:pt x="13653" y="123232"/>
                  </a:cubicBezTo>
                  <a:lnTo>
                    <a:pt x="50492" y="123232"/>
                  </a:lnTo>
                  <a:cubicBezTo>
                    <a:pt x="58021" y="123232"/>
                    <a:pt x="64145" y="117108"/>
                    <a:pt x="64145" y="109579"/>
                  </a:cubicBezTo>
                  <a:lnTo>
                    <a:pt x="64145" y="71705"/>
                  </a:lnTo>
                  <a:cubicBezTo>
                    <a:pt x="64145" y="64176"/>
                    <a:pt x="58021" y="58052"/>
                    <a:pt x="50492" y="58052"/>
                  </a:cubicBezTo>
                  <a:lnTo>
                    <a:pt x="40802" y="58052"/>
                  </a:lnTo>
                  <a:lnTo>
                    <a:pt x="40802" y="16383"/>
                  </a:lnTo>
                  <a:lnTo>
                    <a:pt x="76455" y="16383"/>
                  </a:lnTo>
                  <a:cubicBezTo>
                    <a:pt x="80979" y="16383"/>
                    <a:pt x="84647" y="12716"/>
                    <a:pt x="84647" y="8192"/>
                  </a:cubicBezTo>
                  <a:cubicBezTo>
                    <a:pt x="84647" y="3667"/>
                    <a:pt x="80979" y="0"/>
                    <a:pt x="76455" y="0"/>
                  </a:cubicBezTo>
                  <a:close/>
                  <a:moveTo>
                    <a:pt x="47761" y="74434"/>
                  </a:moveTo>
                  <a:lnTo>
                    <a:pt x="47761" y="106848"/>
                  </a:lnTo>
                  <a:lnTo>
                    <a:pt x="16383" y="106848"/>
                  </a:lnTo>
                  <a:lnTo>
                    <a:pt x="16383" y="74434"/>
                  </a:lnTo>
                  <a:lnTo>
                    <a:pt x="47761" y="744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5"/>
            <p:cNvSpPr/>
            <p:nvPr/>
          </p:nvSpPr>
          <p:spPr>
            <a:xfrm>
              <a:off x="4860773" y="2762781"/>
              <a:ext cx="122450" cy="124816"/>
            </a:xfrm>
            <a:custGeom>
              <a:rect b="b" l="l" r="r" t="t"/>
              <a:pathLst>
                <a:path extrusionOk="0" h="152680" w="149786">
                  <a:moveTo>
                    <a:pt x="141595" y="47397"/>
                  </a:moveTo>
                  <a:cubicBezTo>
                    <a:pt x="146119" y="47397"/>
                    <a:pt x="149786" y="43729"/>
                    <a:pt x="149786" y="39205"/>
                  </a:cubicBezTo>
                  <a:lnTo>
                    <a:pt x="149786" y="13653"/>
                  </a:lnTo>
                  <a:cubicBezTo>
                    <a:pt x="149786" y="6124"/>
                    <a:pt x="143662" y="0"/>
                    <a:pt x="136134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9028"/>
                  </a:lnTo>
                  <a:cubicBezTo>
                    <a:pt x="0" y="146556"/>
                    <a:pt x="6124" y="152680"/>
                    <a:pt x="13653" y="152680"/>
                  </a:cubicBezTo>
                  <a:lnTo>
                    <a:pt x="136134" y="152680"/>
                  </a:lnTo>
                  <a:cubicBezTo>
                    <a:pt x="143662" y="152680"/>
                    <a:pt x="149786" y="146556"/>
                    <a:pt x="149786" y="139028"/>
                  </a:cubicBezTo>
                  <a:lnTo>
                    <a:pt x="149786" y="87262"/>
                  </a:lnTo>
                  <a:cubicBezTo>
                    <a:pt x="149786" y="82738"/>
                    <a:pt x="146119" y="79071"/>
                    <a:pt x="141595" y="79071"/>
                  </a:cubicBezTo>
                  <a:cubicBezTo>
                    <a:pt x="137071" y="79071"/>
                    <a:pt x="133403" y="82738"/>
                    <a:pt x="133403" y="87262"/>
                  </a:cubicBezTo>
                  <a:lnTo>
                    <a:pt x="133403" y="136297"/>
                  </a:lnTo>
                  <a:lnTo>
                    <a:pt x="66409" y="136297"/>
                  </a:lnTo>
                  <a:lnTo>
                    <a:pt x="66409" y="93377"/>
                  </a:lnTo>
                  <a:cubicBezTo>
                    <a:pt x="66409" y="88854"/>
                    <a:pt x="62741" y="85186"/>
                    <a:pt x="58217" y="85186"/>
                  </a:cubicBezTo>
                  <a:lnTo>
                    <a:pt x="16383" y="85186"/>
                  </a:lnTo>
                  <a:lnTo>
                    <a:pt x="16383" y="16383"/>
                  </a:lnTo>
                  <a:lnTo>
                    <a:pt x="133403" y="16383"/>
                  </a:lnTo>
                  <a:lnTo>
                    <a:pt x="133403" y="39205"/>
                  </a:lnTo>
                  <a:cubicBezTo>
                    <a:pt x="133403" y="43729"/>
                    <a:pt x="137071" y="47397"/>
                    <a:pt x="141595" y="47397"/>
                  </a:cubicBezTo>
                  <a:close/>
                  <a:moveTo>
                    <a:pt x="50026" y="101569"/>
                  </a:moveTo>
                  <a:lnTo>
                    <a:pt x="50026" y="136297"/>
                  </a:lnTo>
                  <a:lnTo>
                    <a:pt x="16383" y="136297"/>
                  </a:lnTo>
                  <a:lnTo>
                    <a:pt x="16383" y="101569"/>
                  </a:lnTo>
                  <a:lnTo>
                    <a:pt x="50026" y="101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9" name="Google Shape;2439;p35"/>
          <p:cNvGrpSpPr/>
          <p:nvPr/>
        </p:nvGrpSpPr>
        <p:grpSpPr>
          <a:xfrm>
            <a:off x="4762609" y="4190541"/>
            <a:ext cx="457303" cy="428247"/>
            <a:chOff x="4693359" y="4190541"/>
            <a:chExt cx="457303" cy="428247"/>
          </a:xfrm>
        </p:grpSpPr>
        <p:sp>
          <p:nvSpPr>
            <p:cNvPr id="2440" name="Google Shape;2440;p35"/>
            <p:cNvSpPr/>
            <p:nvPr/>
          </p:nvSpPr>
          <p:spPr>
            <a:xfrm>
              <a:off x="5093273" y="4379287"/>
              <a:ext cx="57389" cy="56577"/>
            </a:xfrm>
            <a:custGeom>
              <a:rect b="b" l="l" r="r" t="t"/>
              <a:pathLst>
                <a:path extrusionOk="0" h="69207" w="70200">
                  <a:moveTo>
                    <a:pt x="56548" y="12125"/>
                  </a:moveTo>
                  <a:lnTo>
                    <a:pt x="26980" y="12125"/>
                  </a:lnTo>
                  <a:cubicBezTo>
                    <a:pt x="25954" y="12125"/>
                    <a:pt x="24957" y="12249"/>
                    <a:pt x="23997" y="12464"/>
                  </a:cubicBezTo>
                  <a:lnTo>
                    <a:pt x="14000" y="2415"/>
                  </a:lnTo>
                  <a:cubicBezTo>
                    <a:pt x="10807" y="-793"/>
                    <a:pt x="5622" y="-806"/>
                    <a:pt x="2414" y="2385"/>
                  </a:cubicBezTo>
                  <a:cubicBezTo>
                    <a:pt x="-793" y="5575"/>
                    <a:pt x="-806" y="10762"/>
                    <a:pt x="2384" y="13969"/>
                  </a:cubicBezTo>
                  <a:lnTo>
                    <a:pt x="13366" y="25008"/>
                  </a:lnTo>
                  <a:cubicBezTo>
                    <a:pt x="13352" y="25265"/>
                    <a:pt x="13328" y="25518"/>
                    <a:pt x="13328" y="25778"/>
                  </a:cubicBezTo>
                  <a:lnTo>
                    <a:pt x="13328" y="55555"/>
                  </a:lnTo>
                  <a:cubicBezTo>
                    <a:pt x="13328" y="63084"/>
                    <a:pt x="19452" y="69208"/>
                    <a:pt x="26981" y="69208"/>
                  </a:cubicBezTo>
                  <a:lnTo>
                    <a:pt x="56548" y="69208"/>
                  </a:lnTo>
                  <a:cubicBezTo>
                    <a:pt x="64077" y="69208"/>
                    <a:pt x="70201" y="63084"/>
                    <a:pt x="70201" y="55555"/>
                  </a:cubicBezTo>
                  <a:lnTo>
                    <a:pt x="70201" y="25778"/>
                  </a:lnTo>
                  <a:cubicBezTo>
                    <a:pt x="70201" y="18250"/>
                    <a:pt x="64077" y="12125"/>
                    <a:pt x="56548" y="12125"/>
                  </a:cubicBezTo>
                  <a:close/>
                  <a:moveTo>
                    <a:pt x="53818" y="52824"/>
                  </a:moveTo>
                  <a:lnTo>
                    <a:pt x="29710" y="52824"/>
                  </a:lnTo>
                  <a:lnTo>
                    <a:pt x="29710" y="28509"/>
                  </a:lnTo>
                  <a:lnTo>
                    <a:pt x="53818" y="28509"/>
                  </a:lnTo>
                  <a:lnTo>
                    <a:pt x="53818" y="52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5"/>
            <p:cNvSpPr/>
            <p:nvPr/>
          </p:nvSpPr>
          <p:spPr>
            <a:xfrm>
              <a:off x="4693359" y="4190541"/>
              <a:ext cx="429745" cy="428247"/>
            </a:xfrm>
            <a:custGeom>
              <a:rect b="b" l="l" r="r" t="t"/>
              <a:pathLst>
                <a:path extrusionOk="0" h="523850" w="525682">
                  <a:moveTo>
                    <a:pt x="512030" y="466766"/>
                  </a:moveTo>
                  <a:lnTo>
                    <a:pt x="482462" y="466766"/>
                  </a:lnTo>
                  <a:cubicBezTo>
                    <a:pt x="481436" y="466766"/>
                    <a:pt x="480439" y="466890"/>
                    <a:pt x="479478" y="467105"/>
                  </a:cubicBezTo>
                  <a:lnTo>
                    <a:pt x="448066" y="435531"/>
                  </a:lnTo>
                  <a:cubicBezTo>
                    <a:pt x="444384" y="431831"/>
                    <a:pt x="438166" y="429247"/>
                    <a:pt x="432946" y="429247"/>
                  </a:cubicBezTo>
                  <a:lnTo>
                    <a:pt x="404977" y="429247"/>
                  </a:lnTo>
                  <a:lnTo>
                    <a:pt x="404977" y="381401"/>
                  </a:lnTo>
                  <a:lnTo>
                    <a:pt x="464380" y="381401"/>
                  </a:lnTo>
                  <a:lnTo>
                    <a:pt x="464380" y="388099"/>
                  </a:lnTo>
                  <a:cubicBezTo>
                    <a:pt x="464380" y="395626"/>
                    <a:pt x="470504" y="401751"/>
                    <a:pt x="478033" y="401751"/>
                  </a:cubicBezTo>
                  <a:lnTo>
                    <a:pt x="507601" y="401751"/>
                  </a:lnTo>
                  <a:cubicBezTo>
                    <a:pt x="515130" y="401751"/>
                    <a:pt x="521254" y="395626"/>
                    <a:pt x="521254" y="388099"/>
                  </a:cubicBezTo>
                  <a:lnTo>
                    <a:pt x="521254" y="358322"/>
                  </a:lnTo>
                  <a:cubicBezTo>
                    <a:pt x="521254" y="350793"/>
                    <a:pt x="515130" y="344669"/>
                    <a:pt x="507601" y="344669"/>
                  </a:cubicBezTo>
                  <a:lnTo>
                    <a:pt x="478033" y="344669"/>
                  </a:lnTo>
                  <a:cubicBezTo>
                    <a:pt x="470504" y="344669"/>
                    <a:pt x="464380" y="350793"/>
                    <a:pt x="464380" y="358322"/>
                  </a:cubicBezTo>
                  <a:lnTo>
                    <a:pt x="464380" y="365018"/>
                  </a:lnTo>
                  <a:lnTo>
                    <a:pt x="404977" y="365018"/>
                  </a:lnTo>
                  <a:lnTo>
                    <a:pt x="404977" y="353670"/>
                  </a:lnTo>
                  <a:cubicBezTo>
                    <a:pt x="404977" y="349146"/>
                    <a:pt x="401310" y="345478"/>
                    <a:pt x="396785" y="345478"/>
                  </a:cubicBezTo>
                  <a:cubicBezTo>
                    <a:pt x="392260" y="345478"/>
                    <a:pt x="388594" y="349146"/>
                    <a:pt x="388594" y="353670"/>
                  </a:cubicBezTo>
                  <a:lnTo>
                    <a:pt x="388594" y="409107"/>
                  </a:lnTo>
                  <a:lnTo>
                    <a:pt x="158947" y="409107"/>
                  </a:lnTo>
                  <a:lnTo>
                    <a:pt x="158947" y="119551"/>
                  </a:lnTo>
                  <a:lnTo>
                    <a:pt x="388593" y="119551"/>
                  </a:lnTo>
                  <a:lnTo>
                    <a:pt x="388593" y="308889"/>
                  </a:lnTo>
                  <a:cubicBezTo>
                    <a:pt x="388593" y="313413"/>
                    <a:pt x="392259" y="317081"/>
                    <a:pt x="396784" y="317081"/>
                  </a:cubicBezTo>
                  <a:cubicBezTo>
                    <a:pt x="401309" y="317081"/>
                    <a:pt x="404976" y="313413"/>
                    <a:pt x="404976" y="308889"/>
                  </a:cubicBezTo>
                  <a:lnTo>
                    <a:pt x="404976" y="296189"/>
                  </a:lnTo>
                  <a:lnTo>
                    <a:pt x="423889" y="296189"/>
                  </a:lnTo>
                  <a:lnTo>
                    <a:pt x="423889" y="302885"/>
                  </a:lnTo>
                  <a:cubicBezTo>
                    <a:pt x="423889" y="310414"/>
                    <a:pt x="430013" y="316538"/>
                    <a:pt x="437541" y="316538"/>
                  </a:cubicBezTo>
                  <a:lnTo>
                    <a:pt x="467110" y="316538"/>
                  </a:lnTo>
                  <a:cubicBezTo>
                    <a:pt x="474638" y="316538"/>
                    <a:pt x="480762" y="310414"/>
                    <a:pt x="480762" y="302885"/>
                  </a:cubicBezTo>
                  <a:lnTo>
                    <a:pt x="480762" y="273108"/>
                  </a:lnTo>
                  <a:cubicBezTo>
                    <a:pt x="480762" y="265580"/>
                    <a:pt x="474638" y="259456"/>
                    <a:pt x="467110" y="259456"/>
                  </a:cubicBezTo>
                  <a:lnTo>
                    <a:pt x="437541" y="259456"/>
                  </a:lnTo>
                  <a:cubicBezTo>
                    <a:pt x="430013" y="259456"/>
                    <a:pt x="423889" y="265580"/>
                    <a:pt x="423889" y="273108"/>
                  </a:cubicBezTo>
                  <a:lnTo>
                    <a:pt x="423889" y="279805"/>
                  </a:lnTo>
                  <a:lnTo>
                    <a:pt x="404977" y="279805"/>
                  </a:lnTo>
                  <a:lnTo>
                    <a:pt x="404977" y="203343"/>
                  </a:lnTo>
                  <a:lnTo>
                    <a:pt x="448127" y="203343"/>
                  </a:lnTo>
                  <a:cubicBezTo>
                    <a:pt x="449006" y="203361"/>
                    <a:pt x="451008" y="204193"/>
                    <a:pt x="451637" y="204800"/>
                  </a:cubicBezTo>
                  <a:lnTo>
                    <a:pt x="458799" y="211998"/>
                  </a:lnTo>
                  <a:cubicBezTo>
                    <a:pt x="460399" y="213607"/>
                    <a:pt x="462503" y="214412"/>
                    <a:pt x="464605" y="214412"/>
                  </a:cubicBezTo>
                  <a:cubicBezTo>
                    <a:pt x="466695" y="214412"/>
                    <a:pt x="468784" y="213618"/>
                    <a:pt x="470383" y="212028"/>
                  </a:cubicBezTo>
                  <a:cubicBezTo>
                    <a:pt x="473590" y="208837"/>
                    <a:pt x="473603" y="203650"/>
                    <a:pt x="470411" y="200443"/>
                  </a:cubicBezTo>
                  <a:lnTo>
                    <a:pt x="463250" y="193244"/>
                  </a:lnTo>
                  <a:cubicBezTo>
                    <a:pt x="459568" y="189543"/>
                    <a:pt x="453350" y="186959"/>
                    <a:pt x="448130" y="186959"/>
                  </a:cubicBezTo>
                  <a:lnTo>
                    <a:pt x="404976" y="186959"/>
                  </a:lnTo>
                  <a:lnTo>
                    <a:pt x="404976" y="146109"/>
                  </a:lnTo>
                  <a:lnTo>
                    <a:pt x="459318" y="146109"/>
                  </a:lnTo>
                  <a:lnTo>
                    <a:pt x="459318" y="152806"/>
                  </a:lnTo>
                  <a:cubicBezTo>
                    <a:pt x="459318" y="160334"/>
                    <a:pt x="465442" y="166458"/>
                    <a:pt x="472971" y="166458"/>
                  </a:cubicBezTo>
                  <a:lnTo>
                    <a:pt x="502539" y="166458"/>
                  </a:lnTo>
                  <a:cubicBezTo>
                    <a:pt x="510067" y="166458"/>
                    <a:pt x="516192" y="160334"/>
                    <a:pt x="516192" y="152806"/>
                  </a:cubicBezTo>
                  <a:lnTo>
                    <a:pt x="516192" y="123029"/>
                  </a:lnTo>
                  <a:cubicBezTo>
                    <a:pt x="516192" y="115500"/>
                    <a:pt x="510067" y="109376"/>
                    <a:pt x="502539" y="109376"/>
                  </a:cubicBezTo>
                  <a:lnTo>
                    <a:pt x="472971" y="109376"/>
                  </a:lnTo>
                  <a:cubicBezTo>
                    <a:pt x="465442" y="109376"/>
                    <a:pt x="459318" y="115500"/>
                    <a:pt x="459318" y="123029"/>
                  </a:cubicBezTo>
                  <a:lnTo>
                    <a:pt x="459318" y="129725"/>
                  </a:lnTo>
                  <a:lnTo>
                    <a:pt x="404976" y="129725"/>
                  </a:lnTo>
                  <a:lnTo>
                    <a:pt x="404976" y="72777"/>
                  </a:lnTo>
                  <a:cubicBezTo>
                    <a:pt x="404976" y="62239"/>
                    <a:pt x="396401" y="53664"/>
                    <a:pt x="385862" y="53664"/>
                  </a:cubicBezTo>
                  <a:lnTo>
                    <a:pt x="161677" y="53664"/>
                  </a:lnTo>
                  <a:cubicBezTo>
                    <a:pt x="151139" y="53664"/>
                    <a:pt x="142564" y="62239"/>
                    <a:pt x="142564" y="72777"/>
                  </a:cubicBezTo>
                  <a:lnTo>
                    <a:pt x="142564" y="83942"/>
                  </a:lnTo>
                  <a:lnTo>
                    <a:pt x="97169" y="83942"/>
                  </a:lnTo>
                  <a:cubicBezTo>
                    <a:pt x="96290" y="83924"/>
                    <a:pt x="94288" y="83092"/>
                    <a:pt x="93660" y="82485"/>
                  </a:cubicBezTo>
                  <a:lnTo>
                    <a:pt x="56722" y="45356"/>
                  </a:lnTo>
                  <a:cubicBezTo>
                    <a:pt x="56813" y="44725"/>
                    <a:pt x="56875" y="44085"/>
                    <a:pt x="56875" y="43430"/>
                  </a:cubicBezTo>
                  <a:lnTo>
                    <a:pt x="56875" y="13653"/>
                  </a:lnTo>
                  <a:cubicBezTo>
                    <a:pt x="56875" y="6124"/>
                    <a:pt x="50751" y="0"/>
                    <a:pt x="43222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3430"/>
                  </a:lnTo>
                  <a:cubicBezTo>
                    <a:pt x="0" y="50957"/>
                    <a:pt x="6124" y="57082"/>
                    <a:pt x="13653" y="57082"/>
                  </a:cubicBezTo>
                  <a:lnTo>
                    <a:pt x="43221" y="57082"/>
                  </a:lnTo>
                  <a:cubicBezTo>
                    <a:pt x="43870" y="57082"/>
                    <a:pt x="44503" y="57021"/>
                    <a:pt x="45128" y="56934"/>
                  </a:cubicBezTo>
                  <a:lnTo>
                    <a:pt x="82045" y="94040"/>
                  </a:lnTo>
                  <a:cubicBezTo>
                    <a:pt x="85727" y="97741"/>
                    <a:pt x="91944" y="100325"/>
                    <a:pt x="97165" y="100325"/>
                  </a:cubicBezTo>
                  <a:lnTo>
                    <a:pt x="142564" y="100325"/>
                  </a:lnTo>
                  <a:lnTo>
                    <a:pt x="142564" y="140538"/>
                  </a:lnTo>
                  <a:lnTo>
                    <a:pt x="122671" y="140538"/>
                  </a:lnTo>
                  <a:lnTo>
                    <a:pt x="122671" y="133842"/>
                  </a:lnTo>
                  <a:cubicBezTo>
                    <a:pt x="122671" y="126313"/>
                    <a:pt x="116547" y="120189"/>
                    <a:pt x="109018" y="120189"/>
                  </a:cubicBezTo>
                  <a:lnTo>
                    <a:pt x="79450" y="120189"/>
                  </a:lnTo>
                  <a:cubicBezTo>
                    <a:pt x="71921" y="120189"/>
                    <a:pt x="65797" y="126313"/>
                    <a:pt x="65797" y="133842"/>
                  </a:cubicBezTo>
                  <a:lnTo>
                    <a:pt x="65797" y="163619"/>
                  </a:lnTo>
                  <a:cubicBezTo>
                    <a:pt x="65797" y="171147"/>
                    <a:pt x="71921" y="177271"/>
                    <a:pt x="79450" y="177271"/>
                  </a:cubicBezTo>
                  <a:lnTo>
                    <a:pt x="109018" y="177271"/>
                  </a:lnTo>
                  <a:cubicBezTo>
                    <a:pt x="116547" y="177271"/>
                    <a:pt x="122671" y="171147"/>
                    <a:pt x="122671" y="163619"/>
                  </a:cubicBezTo>
                  <a:lnTo>
                    <a:pt x="122671" y="156921"/>
                  </a:lnTo>
                  <a:lnTo>
                    <a:pt x="142564" y="156921"/>
                  </a:lnTo>
                  <a:lnTo>
                    <a:pt x="142564" y="204767"/>
                  </a:lnTo>
                  <a:lnTo>
                    <a:pt x="113590" y="204767"/>
                  </a:lnTo>
                  <a:cubicBezTo>
                    <a:pt x="109065" y="204767"/>
                    <a:pt x="105399" y="208434"/>
                    <a:pt x="105399" y="212958"/>
                  </a:cubicBezTo>
                  <a:cubicBezTo>
                    <a:pt x="105399" y="217482"/>
                    <a:pt x="109065" y="221150"/>
                    <a:pt x="113590" y="221150"/>
                  </a:cubicBezTo>
                  <a:lnTo>
                    <a:pt x="142564" y="221150"/>
                  </a:lnTo>
                  <a:lnTo>
                    <a:pt x="142564" y="279806"/>
                  </a:lnTo>
                  <a:lnTo>
                    <a:pt x="122671" y="279806"/>
                  </a:lnTo>
                  <a:lnTo>
                    <a:pt x="122671" y="273110"/>
                  </a:lnTo>
                  <a:cubicBezTo>
                    <a:pt x="122671" y="265581"/>
                    <a:pt x="116547" y="259457"/>
                    <a:pt x="109018" y="259457"/>
                  </a:cubicBezTo>
                  <a:lnTo>
                    <a:pt x="79450" y="259457"/>
                  </a:lnTo>
                  <a:cubicBezTo>
                    <a:pt x="71921" y="259457"/>
                    <a:pt x="65797" y="265581"/>
                    <a:pt x="65797" y="273110"/>
                  </a:cubicBezTo>
                  <a:lnTo>
                    <a:pt x="65797" y="302886"/>
                  </a:lnTo>
                  <a:cubicBezTo>
                    <a:pt x="65797" y="310415"/>
                    <a:pt x="71921" y="316539"/>
                    <a:pt x="79450" y="316539"/>
                  </a:cubicBezTo>
                  <a:lnTo>
                    <a:pt x="109018" y="316539"/>
                  </a:lnTo>
                  <a:cubicBezTo>
                    <a:pt x="116547" y="316539"/>
                    <a:pt x="122671" y="310415"/>
                    <a:pt x="122671" y="302886"/>
                  </a:cubicBezTo>
                  <a:lnTo>
                    <a:pt x="122671" y="296190"/>
                  </a:lnTo>
                  <a:lnTo>
                    <a:pt x="142564" y="296190"/>
                  </a:lnTo>
                  <a:lnTo>
                    <a:pt x="142564" y="365020"/>
                  </a:lnTo>
                  <a:lnTo>
                    <a:pt x="84712" y="365020"/>
                  </a:lnTo>
                  <a:lnTo>
                    <a:pt x="84712" y="358324"/>
                  </a:lnTo>
                  <a:cubicBezTo>
                    <a:pt x="84712" y="350795"/>
                    <a:pt x="78588" y="344671"/>
                    <a:pt x="71059" y="344671"/>
                  </a:cubicBezTo>
                  <a:lnTo>
                    <a:pt x="41490" y="344671"/>
                  </a:lnTo>
                  <a:cubicBezTo>
                    <a:pt x="33961" y="344671"/>
                    <a:pt x="27837" y="350795"/>
                    <a:pt x="27837" y="358324"/>
                  </a:cubicBezTo>
                  <a:lnTo>
                    <a:pt x="27837" y="388101"/>
                  </a:lnTo>
                  <a:cubicBezTo>
                    <a:pt x="27837" y="395628"/>
                    <a:pt x="33961" y="401753"/>
                    <a:pt x="41490" y="401753"/>
                  </a:cubicBezTo>
                  <a:lnTo>
                    <a:pt x="71059" y="401753"/>
                  </a:lnTo>
                  <a:cubicBezTo>
                    <a:pt x="78588" y="401753"/>
                    <a:pt x="84712" y="395628"/>
                    <a:pt x="84712" y="388101"/>
                  </a:cubicBezTo>
                  <a:lnTo>
                    <a:pt x="84712" y="381403"/>
                  </a:lnTo>
                  <a:lnTo>
                    <a:pt x="142565" y="381403"/>
                  </a:lnTo>
                  <a:lnTo>
                    <a:pt x="142565" y="429249"/>
                  </a:lnTo>
                  <a:lnTo>
                    <a:pt x="99063" y="429249"/>
                  </a:lnTo>
                  <a:cubicBezTo>
                    <a:pt x="93843" y="429249"/>
                    <a:pt x="87625" y="431833"/>
                    <a:pt x="83943" y="435534"/>
                  </a:cubicBezTo>
                  <a:lnTo>
                    <a:pt x="52532" y="467107"/>
                  </a:lnTo>
                  <a:cubicBezTo>
                    <a:pt x="51570" y="466892"/>
                    <a:pt x="50574" y="466768"/>
                    <a:pt x="49548" y="466768"/>
                  </a:cubicBezTo>
                  <a:lnTo>
                    <a:pt x="19980" y="466768"/>
                  </a:lnTo>
                  <a:cubicBezTo>
                    <a:pt x="12451" y="466768"/>
                    <a:pt x="6327" y="472894"/>
                    <a:pt x="6327" y="480421"/>
                  </a:cubicBezTo>
                  <a:lnTo>
                    <a:pt x="6327" y="510198"/>
                  </a:lnTo>
                  <a:cubicBezTo>
                    <a:pt x="6327" y="517727"/>
                    <a:pt x="12451" y="523851"/>
                    <a:pt x="19980" y="523851"/>
                  </a:cubicBezTo>
                  <a:lnTo>
                    <a:pt x="49548" y="523851"/>
                  </a:lnTo>
                  <a:cubicBezTo>
                    <a:pt x="57077" y="523851"/>
                    <a:pt x="63201" y="517727"/>
                    <a:pt x="63201" y="510198"/>
                  </a:cubicBezTo>
                  <a:lnTo>
                    <a:pt x="63201" y="480421"/>
                  </a:lnTo>
                  <a:cubicBezTo>
                    <a:pt x="63201" y="480161"/>
                    <a:pt x="63177" y="479907"/>
                    <a:pt x="63163" y="479650"/>
                  </a:cubicBezTo>
                  <a:lnTo>
                    <a:pt x="95554" y="447091"/>
                  </a:lnTo>
                  <a:cubicBezTo>
                    <a:pt x="96186" y="446481"/>
                    <a:pt x="98188" y="445648"/>
                    <a:pt x="99063" y="445631"/>
                  </a:cubicBezTo>
                  <a:lnTo>
                    <a:pt x="142564" y="445631"/>
                  </a:lnTo>
                  <a:lnTo>
                    <a:pt x="142564" y="475236"/>
                  </a:lnTo>
                  <a:cubicBezTo>
                    <a:pt x="142564" y="485775"/>
                    <a:pt x="151139" y="494350"/>
                    <a:pt x="161677" y="494350"/>
                  </a:cubicBezTo>
                  <a:lnTo>
                    <a:pt x="385862" y="494350"/>
                  </a:lnTo>
                  <a:cubicBezTo>
                    <a:pt x="396401" y="494350"/>
                    <a:pt x="404976" y="485775"/>
                    <a:pt x="404976" y="475236"/>
                  </a:cubicBezTo>
                  <a:lnTo>
                    <a:pt x="404976" y="445631"/>
                  </a:lnTo>
                  <a:lnTo>
                    <a:pt x="432941" y="445631"/>
                  </a:lnTo>
                  <a:cubicBezTo>
                    <a:pt x="433820" y="445648"/>
                    <a:pt x="435822" y="446481"/>
                    <a:pt x="436450" y="447088"/>
                  </a:cubicBezTo>
                  <a:lnTo>
                    <a:pt x="468847" y="479651"/>
                  </a:lnTo>
                  <a:cubicBezTo>
                    <a:pt x="468832" y="479907"/>
                    <a:pt x="468808" y="480160"/>
                    <a:pt x="468808" y="480420"/>
                  </a:cubicBezTo>
                  <a:lnTo>
                    <a:pt x="468808" y="510197"/>
                  </a:lnTo>
                  <a:cubicBezTo>
                    <a:pt x="468808" y="517725"/>
                    <a:pt x="474932" y="523850"/>
                    <a:pt x="482461" y="523850"/>
                  </a:cubicBezTo>
                  <a:lnTo>
                    <a:pt x="512030" y="523850"/>
                  </a:lnTo>
                  <a:cubicBezTo>
                    <a:pt x="519559" y="523850"/>
                    <a:pt x="525683" y="517725"/>
                    <a:pt x="525683" y="510197"/>
                  </a:cubicBezTo>
                  <a:lnTo>
                    <a:pt x="525683" y="480420"/>
                  </a:lnTo>
                  <a:cubicBezTo>
                    <a:pt x="525683" y="472891"/>
                    <a:pt x="519558" y="466766"/>
                    <a:pt x="512030" y="466766"/>
                  </a:cubicBezTo>
                  <a:close/>
                  <a:moveTo>
                    <a:pt x="480762" y="361052"/>
                  </a:moveTo>
                  <a:lnTo>
                    <a:pt x="504870" y="361052"/>
                  </a:lnTo>
                  <a:lnTo>
                    <a:pt x="504870" y="385368"/>
                  </a:lnTo>
                  <a:lnTo>
                    <a:pt x="480762" y="385368"/>
                  </a:lnTo>
                  <a:lnTo>
                    <a:pt x="480762" y="361052"/>
                  </a:lnTo>
                  <a:close/>
                  <a:moveTo>
                    <a:pt x="440272" y="275839"/>
                  </a:moveTo>
                  <a:lnTo>
                    <a:pt x="464379" y="275839"/>
                  </a:lnTo>
                  <a:lnTo>
                    <a:pt x="464379" y="300155"/>
                  </a:lnTo>
                  <a:lnTo>
                    <a:pt x="440272" y="300155"/>
                  </a:lnTo>
                  <a:lnTo>
                    <a:pt x="440272" y="275839"/>
                  </a:lnTo>
                  <a:close/>
                  <a:moveTo>
                    <a:pt x="475701" y="125762"/>
                  </a:moveTo>
                  <a:lnTo>
                    <a:pt x="499808" y="125762"/>
                  </a:lnTo>
                  <a:lnTo>
                    <a:pt x="499808" y="150077"/>
                  </a:lnTo>
                  <a:lnTo>
                    <a:pt x="475701" y="150077"/>
                  </a:lnTo>
                  <a:lnTo>
                    <a:pt x="475701" y="125762"/>
                  </a:lnTo>
                  <a:close/>
                  <a:moveTo>
                    <a:pt x="158947" y="72777"/>
                  </a:moveTo>
                  <a:cubicBezTo>
                    <a:pt x="158947" y="71297"/>
                    <a:pt x="160197" y="70047"/>
                    <a:pt x="161677" y="70047"/>
                  </a:cubicBezTo>
                  <a:lnTo>
                    <a:pt x="385862" y="70047"/>
                  </a:lnTo>
                  <a:cubicBezTo>
                    <a:pt x="387342" y="70047"/>
                    <a:pt x="388593" y="71297"/>
                    <a:pt x="388593" y="72777"/>
                  </a:cubicBezTo>
                  <a:lnTo>
                    <a:pt x="388593" y="103168"/>
                  </a:lnTo>
                  <a:lnTo>
                    <a:pt x="158947" y="103168"/>
                  </a:lnTo>
                  <a:lnTo>
                    <a:pt x="158947" y="72777"/>
                  </a:lnTo>
                  <a:close/>
                  <a:moveTo>
                    <a:pt x="40491" y="40699"/>
                  </a:moveTo>
                  <a:lnTo>
                    <a:pt x="16383" y="40699"/>
                  </a:lnTo>
                  <a:lnTo>
                    <a:pt x="16383" y="16383"/>
                  </a:lnTo>
                  <a:lnTo>
                    <a:pt x="40491" y="16383"/>
                  </a:lnTo>
                  <a:lnTo>
                    <a:pt x="40491" y="40699"/>
                  </a:lnTo>
                  <a:close/>
                  <a:moveTo>
                    <a:pt x="106288" y="160888"/>
                  </a:moveTo>
                  <a:lnTo>
                    <a:pt x="82180" y="160888"/>
                  </a:lnTo>
                  <a:lnTo>
                    <a:pt x="82180" y="136572"/>
                  </a:lnTo>
                  <a:lnTo>
                    <a:pt x="106288" y="136572"/>
                  </a:lnTo>
                  <a:lnTo>
                    <a:pt x="106288" y="160888"/>
                  </a:lnTo>
                  <a:close/>
                  <a:moveTo>
                    <a:pt x="106288" y="300155"/>
                  </a:moveTo>
                  <a:lnTo>
                    <a:pt x="82180" y="300155"/>
                  </a:lnTo>
                  <a:lnTo>
                    <a:pt x="82180" y="275839"/>
                  </a:lnTo>
                  <a:lnTo>
                    <a:pt x="106288" y="275839"/>
                  </a:lnTo>
                  <a:lnTo>
                    <a:pt x="106288" y="300155"/>
                  </a:lnTo>
                  <a:close/>
                  <a:moveTo>
                    <a:pt x="68329" y="385369"/>
                  </a:moveTo>
                  <a:lnTo>
                    <a:pt x="44221" y="385369"/>
                  </a:lnTo>
                  <a:lnTo>
                    <a:pt x="44221" y="361053"/>
                  </a:lnTo>
                  <a:lnTo>
                    <a:pt x="68329" y="361053"/>
                  </a:lnTo>
                  <a:lnTo>
                    <a:pt x="68329" y="385369"/>
                  </a:lnTo>
                  <a:close/>
                  <a:moveTo>
                    <a:pt x="46818" y="507465"/>
                  </a:moveTo>
                  <a:lnTo>
                    <a:pt x="22710" y="507465"/>
                  </a:lnTo>
                  <a:lnTo>
                    <a:pt x="22710" y="483149"/>
                  </a:lnTo>
                  <a:lnTo>
                    <a:pt x="46818" y="483149"/>
                  </a:lnTo>
                  <a:lnTo>
                    <a:pt x="46818" y="507465"/>
                  </a:lnTo>
                  <a:close/>
                  <a:moveTo>
                    <a:pt x="246439" y="425490"/>
                  </a:moveTo>
                  <a:lnTo>
                    <a:pt x="301102" y="425490"/>
                  </a:lnTo>
                  <a:lnTo>
                    <a:pt x="301102" y="438786"/>
                  </a:lnTo>
                  <a:lnTo>
                    <a:pt x="246439" y="438786"/>
                  </a:lnTo>
                  <a:lnTo>
                    <a:pt x="246439" y="425490"/>
                  </a:lnTo>
                  <a:close/>
                  <a:moveTo>
                    <a:pt x="388594" y="475236"/>
                  </a:moveTo>
                  <a:lnTo>
                    <a:pt x="388593" y="475236"/>
                  </a:lnTo>
                  <a:cubicBezTo>
                    <a:pt x="388593" y="476716"/>
                    <a:pt x="387342" y="477967"/>
                    <a:pt x="385862" y="477967"/>
                  </a:cubicBezTo>
                  <a:lnTo>
                    <a:pt x="161677" y="477967"/>
                  </a:lnTo>
                  <a:cubicBezTo>
                    <a:pt x="160197" y="477967"/>
                    <a:pt x="158947" y="476716"/>
                    <a:pt x="158947" y="475236"/>
                  </a:cubicBezTo>
                  <a:lnTo>
                    <a:pt x="158947" y="425492"/>
                  </a:lnTo>
                  <a:lnTo>
                    <a:pt x="230055" y="425492"/>
                  </a:lnTo>
                  <a:lnTo>
                    <a:pt x="230055" y="441518"/>
                  </a:lnTo>
                  <a:cubicBezTo>
                    <a:pt x="230055" y="449046"/>
                    <a:pt x="236179" y="455170"/>
                    <a:pt x="243708" y="455170"/>
                  </a:cubicBezTo>
                  <a:lnTo>
                    <a:pt x="303832" y="455170"/>
                  </a:lnTo>
                  <a:cubicBezTo>
                    <a:pt x="311361" y="455170"/>
                    <a:pt x="317485" y="449046"/>
                    <a:pt x="317485" y="441518"/>
                  </a:cubicBezTo>
                  <a:lnTo>
                    <a:pt x="317485" y="425492"/>
                  </a:lnTo>
                  <a:lnTo>
                    <a:pt x="388594" y="425492"/>
                  </a:lnTo>
                  <a:lnTo>
                    <a:pt x="388594" y="475236"/>
                  </a:lnTo>
                  <a:close/>
                  <a:moveTo>
                    <a:pt x="509300" y="507465"/>
                  </a:moveTo>
                  <a:lnTo>
                    <a:pt x="485192" y="507465"/>
                  </a:lnTo>
                  <a:lnTo>
                    <a:pt x="485192" y="483149"/>
                  </a:lnTo>
                  <a:lnTo>
                    <a:pt x="509300" y="483149"/>
                  </a:lnTo>
                  <a:lnTo>
                    <a:pt x="509300" y="507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4863440" y="4320694"/>
              <a:ext cx="107575" cy="120068"/>
            </a:xfrm>
            <a:custGeom>
              <a:rect b="b" l="l" r="r" t="t"/>
              <a:pathLst>
                <a:path extrusionOk="0" h="146872" w="131590">
                  <a:moveTo>
                    <a:pt x="122787" y="30182"/>
                  </a:moveTo>
                  <a:lnTo>
                    <a:pt x="74632" y="2238"/>
                  </a:lnTo>
                  <a:cubicBezTo>
                    <a:pt x="71445" y="389"/>
                    <a:pt x="68068" y="0"/>
                    <a:pt x="65796" y="0"/>
                  </a:cubicBezTo>
                  <a:cubicBezTo>
                    <a:pt x="63524" y="0"/>
                    <a:pt x="60147" y="388"/>
                    <a:pt x="56961" y="2237"/>
                  </a:cubicBezTo>
                  <a:lnTo>
                    <a:pt x="8802" y="30182"/>
                  </a:lnTo>
                  <a:cubicBezTo>
                    <a:pt x="3703" y="33143"/>
                    <a:pt x="0" y="39572"/>
                    <a:pt x="0" y="45469"/>
                  </a:cubicBezTo>
                  <a:lnTo>
                    <a:pt x="0" y="101404"/>
                  </a:lnTo>
                  <a:cubicBezTo>
                    <a:pt x="0" y="107302"/>
                    <a:pt x="3703" y="113731"/>
                    <a:pt x="8803" y="116691"/>
                  </a:cubicBezTo>
                  <a:lnTo>
                    <a:pt x="56960" y="144635"/>
                  </a:lnTo>
                  <a:cubicBezTo>
                    <a:pt x="60147" y="146484"/>
                    <a:pt x="63524" y="146873"/>
                    <a:pt x="65796" y="146873"/>
                  </a:cubicBezTo>
                  <a:cubicBezTo>
                    <a:pt x="68068" y="146873"/>
                    <a:pt x="71445" y="146485"/>
                    <a:pt x="74631" y="144636"/>
                  </a:cubicBezTo>
                  <a:lnTo>
                    <a:pt x="122788" y="116691"/>
                  </a:lnTo>
                  <a:cubicBezTo>
                    <a:pt x="127887" y="113731"/>
                    <a:pt x="131590" y="107302"/>
                    <a:pt x="131590" y="101405"/>
                  </a:cubicBezTo>
                  <a:lnTo>
                    <a:pt x="131590" y="45470"/>
                  </a:lnTo>
                  <a:cubicBezTo>
                    <a:pt x="131590" y="39573"/>
                    <a:pt x="127887" y="33144"/>
                    <a:pt x="122787" y="30182"/>
                  </a:cubicBezTo>
                  <a:close/>
                  <a:moveTo>
                    <a:pt x="17123" y="102576"/>
                  </a:moveTo>
                  <a:cubicBezTo>
                    <a:pt x="16845" y="102323"/>
                    <a:pt x="16465" y="101662"/>
                    <a:pt x="16384" y="101295"/>
                  </a:cubicBezTo>
                  <a:lnTo>
                    <a:pt x="16384" y="97859"/>
                  </a:lnTo>
                  <a:lnTo>
                    <a:pt x="37295" y="97859"/>
                  </a:lnTo>
                  <a:lnTo>
                    <a:pt x="37295" y="101405"/>
                  </a:lnTo>
                  <a:cubicBezTo>
                    <a:pt x="37295" y="105899"/>
                    <a:pt x="38988" y="111946"/>
                    <a:pt x="41321" y="115786"/>
                  </a:cubicBezTo>
                  <a:lnTo>
                    <a:pt x="42101" y="117070"/>
                  </a:lnTo>
                  <a:lnTo>
                    <a:pt x="17123" y="102576"/>
                  </a:lnTo>
                  <a:close/>
                  <a:moveTo>
                    <a:pt x="16384" y="81476"/>
                  </a:moveTo>
                  <a:lnTo>
                    <a:pt x="16384" y="62908"/>
                  </a:lnTo>
                  <a:lnTo>
                    <a:pt x="37295" y="62908"/>
                  </a:lnTo>
                  <a:lnTo>
                    <a:pt x="37295" y="81476"/>
                  </a:lnTo>
                  <a:lnTo>
                    <a:pt x="16384" y="81476"/>
                  </a:lnTo>
                  <a:close/>
                  <a:moveTo>
                    <a:pt x="41320" y="31089"/>
                  </a:moveTo>
                  <a:cubicBezTo>
                    <a:pt x="38987" y="34929"/>
                    <a:pt x="37294" y="40976"/>
                    <a:pt x="37294" y="45470"/>
                  </a:cubicBezTo>
                  <a:lnTo>
                    <a:pt x="37294" y="46525"/>
                  </a:lnTo>
                  <a:lnTo>
                    <a:pt x="16383" y="46525"/>
                  </a:lnTo>
                  <a:lnTo>
                    <a:pt x="16383" y="45578"/>
                  </a:lnTo>
                  <a:cubicBezTo>
                    <a:pt x="16464" y="45211"/>
                    <a:pt x="16844" y="44550"/>
                    <a:pt x="17122" y="44296"/>
                  </a:cubicBezTo>
                  <a:lnTo>
                    <a:pt x="42101" y="29800"/>
                  </a:lnTo>
                  <a:lnTo>
                    <a:pt x="41320" y="31089"/>
                  </a:lnTo>
                  <a:close/>
                  <a:moveTo>
                    <a:pt x="76268" y="107279"/>
                  </a:moveTo>
                  <a:lnTo>
                    <a:pt x="65795" y="124518"/>
                  </a:lnTo>
                  <a:lnTo>
                    <a:pt x="55322" y="107279"/>
                  </a:lnTo>
                  <a:cubicBezTo>
                    <a:pt x="54538" y="105989"/>
                    <a:pt x="53677" y="102914"/>
                    <a:pt x="53677" y="101404"/>
                  </a:cubicBezTo>
                  <a:lnTo>
                    <a:pt x="53677" y="97859"/>
                  </a:lnTo>
                  <a:lnTo>
                    <a:pt x="77912" y="97859"/>
                  </a:lnTo>
                  <a:lnTo>
                    <a:pt x="77912" y="101405"/>
                  </a:lnTo>
                  <a:lnTo>
                    <a:pt x="77913" y="101405"/>
                  </a:lnTo>
                  <a:cubicBezTo>
                    <a:pt x="77913" y="102915"/>
                    <a:pt x="77052" y="105990"/>
                    <a:pt x="76268" y="107279"/>
                  </a:cubicBezTo>
                  <a:close/>
                  <a:moveTo>
                    <a:pt x="77913" y="81476"/>
                  </a:moveTo>
                  <a:lnTo>
                    <a:pt x="53678" y="81476"/>
                  </a:lnTo>
                  <a:lnTo>
                    <a:pt x="53678" y="62908"/>
                  </a:lnTo>
                  <a:lnTo>
                    <a:pt x="77913" y="62908"/>
                  </a:lnTo>
                  <a:lnTo>
                    <a:pt x="77913" y="81476"/>
                  </a:lnTo>
                  <a:close/>
                  <a:moveTo>
                    <a:pt x="77914" y="46525"/>
                  </a:moveTo>
                  <a:lnTo>
                    <a:pt x="77913" y="46525"/>
                  </a:lnTo>
                  <a:lnTo>
                    <a:pt x="53678" y="46525"/>
                  </a:lnTo>
                  <a:lnTo>
                    <a:pt x="53678" y="45470"/>
                  </a:lnTo>
                  <a:cubicBezTo>
                    <a:pt x="53678" y="43960"/>
                    <a:pt x="54539" y="40885"/>
                    <a:pt x="55323" y="39596"/>
                  </a:cubicBezTo>
                  <a:lnTo>
                    <a:pt x="65796" y="22358"/>
                  </a:lnTo>
                  <a:lnTo>
                    <a:pt x="76269" y="39596"/>
                  </a:lnTo>
                  <a:cubicBezTo>
                    <a:pt x="77054" y="40886"/>
                    <a:pt x="77914" y="43961"/>
                    <a:pt x="77914" y="45471"/>
                  </a:cubicBezTo>
                  <a:lnTo>
                    <a:pt x="77914" y="46525"/>
                  </a:lnTo>
                  <a:close/>
                  <a:moveTo>
                    <a:pt x="115207" y="101296"/>
                  </a:moveTo>
                  <a:cubicBezTo>
                    <a:pt x="115126" y="101663"/>
                    <a:pt x="114746" y="102324"/>
                    <a:pt x="114468" y="102578"/>
                  </a:cubicBezTo>
                  <a:lnTo>
                    <a:pt x="89491" y="117074"/>
                  </a:lnTo>
                  <a:lnTo>
                    <a:pt x="90272" y="115787"/>
                  </a:lnTo>
                  <a:cubicBezTo>
                    <a:pt x="92605" y="111947"/>
                    <a:pt x="94296" y="105900"/>
                    <a:pt x="94296" y="101406"/>
                  </a:cubicBezTo>
                  <a:lnTo>
                    <a:pt x="94296" y="97859"/>
                  </a:lnTo>
                  <a:lnTo>
                    <a:pt x="115207" y="97859"/>
                  </a:lnTo>
                  <a:lnTo>
                    <a:pt x="115207" y="101296"/>
                  </a:lnTo>
                  <a:close/>
                  <a:moveTo>
                    <a:pt x="115207" y="81476"/>
                  </a:moveTo>
                  <a:lnTo>
                    <a:pt x="94296" y="81476"/>
                  </a:lnTo>
                  <a:lnTo>
                    <a:pt x="94296" y="62908"/>
                  </a:lnTo>
                  <a:lnTo>
                    <a:pt x="115207" y="62908"/>
                  </a:lnTo>
                  <a:lnTo>
                    <a:pt x="115207" y="81476"/>
                  </a:lnTo>
                  <a:close/>
                  <a:moveTo>
                    <a:pt x="115207" y="46525"/>
                  </a:moveTo>
                  <a:lnTo>
                    <a:pt x="94296" y="46525"/>
                  </a:lnTo>
                  <a:lnTo>
                    <a:pt x="94296" y="45470"/>
                  </a:lnTo>
                  <a:cubicBezTo>
                    <a:pt x="94296" y="40976"/>
                    <a:pt x="92603" y="34929"/>
                    <a:pt x="90272" y="31089"/>
                  </a:cubicBezTo>
                  <a:lnTo>
                    <a:pt x="89490" y="29802"/>
                  </a:lnTo>
                  <a:lnTo>
                    <a:pt x="114468" y="44298"/>
                  </a:lnTo>
                  <a:cubicBezTo>
                    <a:pt x="114746" y="44552"/>
                    <a:pt x="115126" y="45212"/>
                    <a:pt x="115207" y="45580"/>
                  </a:cubicBezTo>
                  <a:lnTo>
                    <a:pt x="115207" y="465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4876400" y="4468252"/>
              <a:ext cx="81665" cy="13393"/>
            </a:xfrm>
            <a:custGeom>
              <a:rect b="b" l="l" r="r" t="t"/>
              <a:pathLst>
                <a:path extrusionOk="0" h="16383" w="99896">
                  <a:moveTo>
                    <a:pt x="9170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1705" y="16383"/>
                  </a:lnTo>
                  <a:cubicBezTo>
                    <a:pt x="96230" y="16383"/>
                    <a:pt x="99896" y="12716"/>
                    <a:pt x="99896" y="8192"/>
                  </a:cubicBezTo>
                  <a:cubicBezTo>
                    <a:pt x="99896" y="3668"/>
                    <a:pt x="96230" y="0"/>
                    <a:pt x="9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5"/>
            <p:cNvSpPr/>
            <p:nvPr/>
          </p:nvSpPr>
          <p:spPr>
            <a:xfrm>
              <a:off x="4693359" y="4341358"/>
              <a:ext cx="63841" cy="46665"/>
            </a:xfrm>
            <a:custGeom>
              <a:rect b="b" l="l" r="r" t="t"/>
              <a:pathLst>
                <a:path extrusionOk="0" h="57082" w="78093">
                  <a:moveTo>
                    <a:pt x="69902" y="20349"/>
                  </a:moveTo>
                  <a:lnTo>
                    <a:pt x="56874" y="20349"/>
                  </a:lnTo>
                  <a:lnTo>
                    <a:pt x="56874" y="13653"/>
                  </a:lnTo>
                  <a:cubicBezTo>
                    <a:pt x="56874" y="6124"/>
                    <a:pt x="50750" y="0"/>
                    <a:pt x="43221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3430"/>
                  </a:lnTo>
                  <a:cubicBezTo>
                    <a:pt x="0" y="50958"/>
                    <a:pt x="6124" y="57082"/>
                    <a:pt x="13653" y="57082"/>
                  </a:cubicBezTo>
                  <a:lnTo>
                    <a:pt x="43221" y="57082"/>
                  </a:lnTo>
                  <a:lnTo>
                    <a:pt x="43221" y="57081"/>
                  </a:lnTo>
                  <a:cubicBezTo>
                    <a:pt x="50750" y="57081"/>
                    <a:pt x="56874" y="50957"/>
                    <a:pt x="56874" y="43429"/>
                  </a:cubicBezTo>
                  <a:lnTo>
                    <a:pt x="56874" y="36732"/>
                  </a:lnTo>
                  <a:lnTo>
                    <a:pt x="69902" y="36732"/>
                  </a:lnTo>
                  <a:cubicBezTo>
                    <a:pt x="74427" y="36732"/>
                    <a:pt x="78093" y="33065"/>
                    <a:pt x="78093" y="28541"/>
                  </a:cubicBezTo>
                  <a:cubicBezTo>
                    <a:pt x="78093" y="24017"/>
                    <a:pt x="74427" y="20349"/>
                    <a:pt x="69902" y="20349"/>
                  </a:cubicBezTo>
                  <a:close/>
                  <a:moveTo>
                    <a:pt x="40491" y="40699"/>
                  </a:moveTo>
                  <a:lnTo>
                    <a:pt x="16383" y="40699"/>
                  </a:lnTo>
                  <a:lnTo>
                    <a:pt x="16383" y="16383"/>
                  </a:lnTo>
                  <a:lnTo>
                    <a:pt x="40491" y="16383"/>
                  </a:lnTo>
                  <a:lnTo>
                    <a:pt x="40491" y="406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5" name="Google Shape;2445;p35"/>
          <p:cNvGrpSpPr/>
          <p:nvPr/>
        </p:nvGrpSpPr>
        <p:grpSpPr>
          <a:xfrm>
            <a:off x="3883853" y="4232930"/>
            <a:ext cx="457306" cy="343582"/>
            <a:chOff x="3860990" y="4232930"/>
            <a:chExt cx="457306" cy="343582"/>
          </a:xfrm>
        </p:grpSpPr>
        <p:sp>
          <p:nvSpPr>
            <p:cNvPr id="2446" name="Google Shape;2446;p35"/>
            <p:cNvSpPr/>
            <p:nvPr/>
          </p:nvSpPr>
          <p:spPr>
            <a:xfrm>
              <a:off x="3934107" y="4232930"/>
              <a:ext cx="114521" cy="114939"/>
            </a:xfrm>
            <a:custGeom>
              <a:rect b="b" l="l" r="r" t="t"/>
              <a:pathLst>
                <a:path extrusionOk="0" h="140598" w="140087">
                  <a:moveTo>
                    <a:pt x="13189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2408"/>
                  </a:lnTo>
                  <a:cubicBezTo>
                    <a:pt x="0" y="136932"/>
                    <a:pt x="3668" y="140598"/>
                    <a:pt x="8192" y="140598"/>
                  </a:cubicBezTo>
                  <a:cubicBezTo>
                    <a:pt x="12717" y="140598"/>
                    <a:pt x="16383" y="136931"/>
                    <a:pt x="16383" y="132407"/>
                  </a:cubicBezTo>
                  <a:lnTo>
                    <a:pt x="16383" y="16384"/>
                  </a:lnTo>
                  <a:lnTo>
                    <a:pt x="131896" y="16384"/>
                  </a:lnTo>
                  <a:cubicBezTo>
                    <a:pt x="136421" y="16384"/>
                    <a:pt x="140087" y="12717"/>
                    <a:pt x="140087" y="8193"/>
                  </a:cubicBezTo>
                  <a:cubicBezTo>
                    <a:pt x="140087" y="3669"/>
                    <a:pt x="136421" y="0"/>
                    <a:pt x="131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3934107" y="4461573"/>
              <a:ext cx="114521" cy="114940"/>
            </a:xfrm>
            <a:custGeom>
              <a:rect b="b" l="l" r="r" t="t"/>
              <a:pathLst>
                <a:path extrusionOk="0" h="140599" w="140087">
                  <a:moveTo>
                    <a:pt x="131896" y="124216"/>
                  </a:moveTo>
                  <a:lnTo>
                    <a:pt x="16383" y="124216"/>
                  </a:ln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ubicBezTo>
                    <a:pt x="3667" y="0"/>
                    <a:pt x="0" y="3668"/>
                    <a:pt x="0" y="8192"/>
                  </a:cubicBezTo>
                  <a:lnTo>
                    <a:pt x="0" y="126947"/>
                  </a:lnTo>
                  <a:cubicBezTo>
                    <a:pt x="0" y="134474"/>
                    <a:pt x="6124" y="140599"/>
                    <a:pt x="13653" y="140599"/>
                  </a:cubicBezTo>
                  <a:lnTo>
                    <a:pt x="131896" y="140599"/>
                  </a:lnTo>
                  <a:cubicBezTo>
                    <a:pt x="136421" y="140599"/>
                    <a:pt x="140087" y="136932"/>
                    <a:pt x="140087" y="132408"/>
                  </a:cubicBezTo>
                  <a:cubicBezTo>
                    <a:pt x="140087" y="127884"/>
                    <a:pt x="136421" y="124216"/>
                    <a:pt x="131896" y="124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4141649" y="4232930"/>
              <a:ext cx="114522" cy="114940"/>
            </a:xfrm>
            <a:custGeom>
              <a:rect b="b" l="l" r="r" t="t"/>
              <a:pathLst>
                <a:path extrusionOk="0" h="140599" w="140088">
                  <a:moveTo>
                    <a:pt x="126436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23705" y="16383"/>
                  </a:lnTo>
                  <a:lnTo>
                    <a:pt x="123705" y="132408"/>
                  </a:lnTo>
                  <a:cubicBezTo>
                    <a:pt x="123705" y="136932"/>
                    <a:pt x="127372" y="140599"/>
                    <a:pt x="131897" y="140599"/>
                  </a:cubicBezTo>
                  <a:cubicBezTo>
                    <a:pt x="136422" y="140599"/>
                    <a:pt x="140089" y="136932"/>
                    <a:pt x="140089" y="132408"/>
                  </a:cubicBezTo>
                  <a:lnTo>
                    <a:pt x="140089" y="13654"/>
                  </a:lnTo>
                  <a:cubicBezTo>
                    <a:pt x="140089" y="6125"/>
                    <a:pt x="133965" y="0"/>
                    <a:pt x="12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4141649" y="4461573"/>
              <a:ext cx="114522" cy="114940"/>
            </a:xfrm>
            <a:custGeom>
              <a:rect b="b" l="l" r="r" t="t"/>
              <a:pathLst>
                <a:path extrusionOk="0" h="140599" w="140088">
                  <a:moveTo>
                    <a:pt x="131897" y="0"/>
                  </a:moveTo>
                  <a:cubicBezTo>
                    <a:pt x="127372" y="0"/>
                    <a:pt x="123705" y="3668"/>
                    <a:pt x="123705" y="8192"/>
                  </a:cubicBezTo>
                  <a:lnTo>
                    <a:pt x="123705" y="124216"/>
                  </a:lnTo>
                  <a:lnTo>
                    <a:pt x="8192" y="124216"/>
                  </a:lnTo>
                  <a:cubicBezTo>
                    <a:pt x="3667" y="124216"/>
                    <a:pt x="0" y="127884"/>
                    <a:pt x="0" y="132408"/>
                  </a:cubicBezTo>
                  <a:cubicBezTo>
                    <a:pt x="0" y="136932"/>
                    <a:pt x="3667" y="140599"/>
                    <a:pt x="8192" y="140599"/>
                  </a:cubicBezTo>
                  <a:lnTo>
                    <a:pt x="126436" y="140599"/>
                  </a:lnTo>
                  <a:cubicBezTo>
                    <a:pt x="133965" y="140599"/>
                    <a:pt x="140089" y="134474"/>
                    <a:pt x="140089" y="126947"/>
                  </a:cubicBezTo>
                  <a:lnTo>
                    <a:pt x="140089" y="8192"/>
                  </a:lnTo>
                  <a:cubicBezTo>
                    <a:pt x="140089" y="3668"/>
                    <a:pt x="136421" y="0"/>
                    <a:pt x="13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4161527" y="4481575"/>
              <a:ext cx="54817" cy="54986"/>
            </a:xfrm>
            <a:custGeom>
              <a:rect b="b" l="l" r="r" t="t"/>
              <a:pathLst>
                <a:path extrusionOk="0" h="67261" w="67054">
                  <a:moveTo>
                    <a:pt x="58863" y="0"/>
                  </a:moveTo>
                  <a:cubicBezTo>
                    <a:pt x="54338" y="0"/>
                    <a:pt x="50671" y="3668"/>
                    <a:pt x="50671" y="8192"/>
                  </a:cubicBezTo>
                  <a:lnTo>
                    <a:pt x="50671" y="50878"/>
                  </a:lnTo>
                  <a:lnTo>
                    <a:pt x="8192" y="50878"/>
                  </a:lnTo>
                  <a:cubicBezTo>
                    <a:pt x="3667" y="50878"/>
                    <a:pt x="0" y="54546"/>
                    <a:pt x="0" y="59070"/>
                  </a:cubicBezTo>
                  <a:cubicBezTo>
                    <a:pt x="0" y="63594"/>
                    <a:pt x="3667" y="67262"/>
                    <a:pt x="8192" y="67262"/>
                  </a:cubicBezTo>
                  <a:lnTo>
                    <a:pt x="53402" y="67262"/>
                  </a:lnTo>
                  <a:cubicBezTo>
                    <a:pt x="60930" y="67262"/>
                    <a:pt x="67054" y="61138"/>
                    <a:pt x="67054" y="53609"/>
                  </a:cubicBezTo>
                  <a:lnTo>
                    <a:pt x="67054" y="8192"/>
                  </a:lnTo>
                  <a:cubicBezTo>
                    <a:pt x="67054" y="3668"/>
                    <a:pt x="63388" y="0"/>
                    <a:pt x="58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3972057" y="4270880"/>
              <a:ext cx="54817" cy="54986"/>
            </a:xfrm>
            <a:custGeom>
              <a:rect b="b" l="l" r="r" t="t"/>
              <a:pathLst>
                <a:path extrusionOk="0" h="67261" w="67054">
                  <a:moveTo>
                    <a:pt x="58863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59070"/>
                  </a:lnTo>
                  <a:cubicBezTo>
                    <a:pt x="0" y="63594"/>
                    <a:pt x="3667" y="67262"/>
                    <a:pt x="8192" y="67262"/>
                  </a:cubicBezTo>
                  <a:cubicBezTo>
                    <a:pt x="12717" y="67262"/>
                    <a:pt x="16383" y="63594"/>
                    <a:pt x="16383" y="59070"/>
                  </a:cubicBezTo>
                  <a:lnTo>
                    <a:pt x="16383" y="16383"/>
                  </a:lnTo>
                  <a:lnTo>
                    <a:pt x="58863" y="16383"/>
                  </a:lnTo>
                  <a:cubicBezTo>
                    <a:pt x="63388" y="16383"/>
                    <a:pt x="67054" y="12716"/>
                    <a:pt x="67054" y="8192"/>
                  </a:cubicBezTo>
                  <a:cubicBezTo>
                    <a:pt x="67054" y="3668"/>
                    <a:pt x="63388" y="0"/>
                    <a:pt x="58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3959512" y="4499489"/>
              <a:ext cx="51536" cy="13393"/>
            </a:xfrm>
            <a:custGeom>
              <a:rect b="b" l="l" r="r" t="t"/>
              <a:pathLst>
                <a:path extrusionOk="0" h="16383" w="63041">
                  <a:moveTo>
                    <a:pt x="5484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4850" y="16383"/>
                  </a:lnTo>
                  <a:cubicBezTo>
                    <a:pt x="59375" y="16383"/>
                    <a:pt x="63042" y="12716"/>
                    <a:pt x="63042" y="8192"/>
                  </a:cubicBezTo>
                  <a:cubicBezTo>
                    <a:pt x="63040" y="3668"/>
                    <a:pt x="59374" y="0"/>
                    <a:pt x="5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3959512" y="4518634"/>
              <a:ext cx="51536" cy="13393"/>
            </a:xfrm>
            <a:custGeom>
              <a:rect b="b" l="l" r="r" t="t"/>
              <a:pathLst>
                <a:path extrusionOk="0" h="16383" w="63041">
                  <a:moveTo>
                    <a:pt x="5484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4850" y="16383"/>
                  </a:lnTo>
                  <a:cubicBezTo>
                    <a:pt x="59375" y="16383"/>
                    <a:pt x="63042" y="12716"/>
                    <a:pt x="63042" y="8192"/>
                  </a:cubicBezTo>
                  <a:cubicBezTo>
                    <a:pt x="63040" y="3668"/>
                    <a:pt x="59374" y="0"/>
                    <a:pt x="5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3959512" y="4537777"/>
              <a:ext cx="51536" cy="13393"/>
            </a:xfrm>
            <a:custGeom>
              <a:rect b="b" l="l" r="r" t="t"/>
              <a:pathLst>
                <a:path extrusionOk="0" h="16383" w="63041">
                  <a:moveTo>
                    <a:pt x="5484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4850" y="16383"/>
                  </a:lnTo>
                  <a:cubicBezTo>
                    <a:pt x="59375" y="16383"/>
                    <a:pt x="63042" y="12716"/>
                    <a:pt x="63042" y="8192"/>
                  </a:cubicBezTo>
                  <a:cubicBezTo>
                    <a:pt x="63040" y="3668"/>
                    <a:pt x="59374" y="0"/>
                    <a:pt x="5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4166618" y="4265400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44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43"/>
                    <a:pt x="875" y="12462"/>
                    <a:pt x="2403" y="13980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4188816" y="4265400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3" y="874"/>
                    <a:pt x="10354" y="0"/>
                    <a:pt x="8192" y="0"/>
                  </a:cubicBezTo>
                  <a:cubicBezTo>
                    <a:pt x="6040" y="0"/>
                    <a:pt x="3920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4211021" y="4265400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52" y="874"/>
                    <a:pt x="10344" y="0"/>
                    <a:pt x="8192" y="0"/>
                  </a:cubicBezTo>
                  <a:cubicBezTo>
                    <a:pt x="6029" y="0"/>
                    <a:pt x="3922" y="874"/>
                    <a:pt x="2392" y="2403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54"/>
                    <a:pt x="875" y="12462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4" y="16383"/>
                    <a:pt x="12451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3897945" y="4370381"/>
              <a:ext cx="79557" cy="72301"/>
            </a:xfrm>
            <a:custGeom>
              <a:rect b="b" l="l" r="r" t="t"/>
              <a:pathLst>
                <a:path extrusionOk="0" h="88442" w="97318">
                  <a:moveTo>
                    <a:pt x="95561" y="37298"/>
                  </a:moveTo>
                  <a:lnTo>
                    <a:pt x="78110" y="6949"/>
                  </a:lnTo>
                  <a:cubicBezTo>
                    <a:pt x="75758" y="2857"/>
                    <a:pt x="70819" y="0"/>
                    <a:pt x="66099" y="0"/>
                  </a:cubicBezTo>
                  <a:lnTo>
                    <a:pt x="31220" y="0"/>
                  </a:lnTo>
                  <a:cubicBezTo>
                    <a:pt x="26501" y="0"/>
                    <a:pt x="21562" y="2857"/>
                    <a:pt x="19209" y="6949"/>
                  </a:cubicBezTo>
                  <a:lnTo>
                    <a:pt x="1758" y="37298"/>
                  </a:lnTo>
                  <a:cubicBezTo>
                    <a:pt x="-586" y="41374"/>
                    <a:pt x="-586" y="47068"/>
                    <a:pt x="1758" y="51145"/>
                  </a:cubicBezTo>
                  <a:lnTo>
                    <a:pt x="19209" y="81494"/>
                  </a:lnTo>
                  <a:cubicBezTo>
                    <a:pt x="21561" y="85586"/>
                    <a:pt x="26501" y="88443"/>
                    <a:pt x="31220" y="88443"/>
                  </a:cubicBezTo>
                  <a:lnTo>
                    <a:pt x="66099" y="88443"/>
                  </a:lnTo>
                  <a:cubicBezTo>
                    <a:pt x="70819" y="88444"/>
                    <a:pt x="75758" y="85587"/>
                    <a:pt x="78109" y="81494"/>
                  </a:cubicBezTo>
                  <a:lnTo>
                    <a:pt x="95560" y="51145"/>
                  </a:lnTo>
                  <a:cubicBezTo>
                    <a:pt x="97904" y="47069"/>
                    <a:pt x="97904" y="41375"/>
                    <a:pt x="95561" y="37298"/>
                  </a:cubicBezTo>
                  <a:close/>
                  <a:moveTo>
                    <a:pt x="64638" y="72062"/>
                  </a:moveTo>
                  <a:lnTo>
                    <a:pt x="32683" y="72062"/>
                  </a:lnTo>
                  <a:lnTo>
                    <a:pt x="16676" y="44224"/>
                  </a:lnTo>
                  <a:lnTo>
                    <a:pt x="32683" y="16385"/>
                  </a:lnTo>
                  <a:lnTo>
                    <a:pt x="64637" y="16385"/>
                  </a:lnTo>
                  <a:lnTo>
                    <a:pt x="80642" y="44224"/>
                  </a:lnTo>
                  <a:lnTo>
                    <a:pt x="64638" y="72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3860990" y="4313081"/>
              <a:ext cx="61407" cy="56518"/>
            </a:xfrm>
            <a:custGeom>
              <a:rect b="b" l="l" r="r" t="t"/>
              <a:pathLst>
                <a:path extrusionOk="0" h="69135" w="75116">
                  <a:moveTo>
                    <a:pt x="73358" y="27645"/>
                  </a:moveTo>
                  <a:lnTo>
                    <a:pt x="61459" y="6949"/>
                  </a:lnTo>
                  <a:cubicBezTo>
                    <a:pt x="59107" y="2857"/>
                    <a:pt x="54167" y="0"/>
                    <a:pt x="49448" y="0"/>
                  </a:cubicBezTo>
                  <a:lnTo>
                    <a:pt x="25669" y="0"/>
                  </a:lnTo>
                  <a:cubicBezTo>
                    <a:pt x="20950" y="0"/>
                    <a:pt x="16009" y="2857"/>
                    <a:pt x="13658" y="6949"/>
                  </a:cubicBezTo>
                  <a:lnTo>
                    <a:pt x="1757" y="27645"/>
                  </a:lnTo>
                  <a:cubicBezTo>
                    <a:pt x="-586" y="31721"/>
                    <a:pt x="-586" y="37415"/>
                    <a:pt x="1757" y="41492"/>
                  </a:cubicBezTo>
                  <a:lnTo>
                    <a:pt x="13658" y="62187"/>
                  </a:lnTo>
                  <a:cubicBezTo>
                    <a:pt x="16009" y="66279"/>
                    <a:pt x="20950" y="69136"/>
                    <a:pt x="25669" y="69136"/>
                  </a:cubicBezTo>
                  <a:lnTo>
                    <a:pt x="49448" y="69136"/>
                  </a:lnTo>
                  <a:cubicBezTo>
                    <a:pt x="54168" y="69137"/>
                    <a:pt x="59107" y="66279"/>
                    <a:pt x="61459" y="62187"/>
                  </a:cubicBezTo>
                  <a:lnTo>
                    <a:pt x="73358" y="41492"/>
                  </a:lnTo>
                  <a:cubicBezTo>
                    <a:pt x="75702" y="37416"/>
                    <a:pt x="75702" y="31722"/>
                    <a:pt x="73358" y="27645"/>
                  </a:cubicBezTo>
                  <a:close/>
                  <a:moveTo>
                    <a:pt x="47986" y="52754"/>
                  </a:moveTo>
                  <a:lnTo>
                    <a:pt x="27131" y="52754"/>
                  </a:lnTo>
                  <a:lnTo>
                    <a:pt x="16676" y="34570"/>
                  </a:lnTo>
                  <a:lnTo>
                    <a:pt x="27131" y="16385"/>
                  </a:lnTo>
                  <a:lnTo>
                    <a:pt x="47986" y="16385"/>
                  </a:lnTo>
                  <a:lnTo>
                    <a:pt x="58441" y="34570"/>
                  </a:lnTo>
                  <a:lnTo>
                    <a:pt x="47986" y="527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3989992" y="4295768"/>
              <a:ext cx="271739" cy="207345"/>
            </a:xfrm>
            <a:custGeom>
              <a:rect b="b" l="l" r="r" t="t"/>
              <a:pathLst>
                <a:path extrusionOk="0" h="253633" w="332403">
                  <a:moveTo>
                    <a:pt x="329992" y="106085"/>
                  </a:moveTo>
                  <a:cubicBezTo>
                    <a:pt x="326785" y="102895"/>
                    <a:pt x="321598" y="102907"/>
                    <a:pt x="318406" y="106112"/>
                  </a:cubicBezTo>
                  <a:lnTo>
                    <a:pt x="280633" y="144042"/>
                  </a:lnTo>
                  <a:cubicBezTo>
                    <a:pt x="280000" y="144654"/>
                    <a:pt x="277995" y="145486"/>
                    <a:pt x="277119" y="145502"/>
                  </a:cubicBezTo>
                  <a:lnTo>
                    <a:pt x="257194" y="145502"/>
                  </a:lnTo>
                  <a:cubicBezTo>
                    <a:pt x="257117" y="128336"/>
                    <a:pt x="253719" y="111304"/>
                    <a:pt x="247345" y="96205"/>
                  </a:cubicBezTo>
                  <a:cubicBezTo>
                    <a:pt x="246671" y="94609"/>
                    <a:pt x="245962" y="93028"/>
                    <a:pt x="245238" y="91505"/>
                  </a:cubicBezTo>
                  <a:cubicBezTo>
                    <a:pt x="243296" y="87418"/>
                    <a:pt x="238411" y="85683"/>
                    <a:pt x="234323" y="87625"/>
                  </a:cubicBezTo>
                  <a:cubicBezTo>
                    <a:pt x="230238" y="89568"/>
                    <a:pt x="228500" y="94454"/>
                    <a:pt x="230442" y="98540"/>
                  </a:cubicBezTo>
                  <a:cubicBezTo>
                    <a:pt x="231062" y="99847"/>
                    <a:pt x="231673" y="101206"/>
                    <a:pt x="232253" y="102579"/>
                  </a:cubicBezTo>
                  <a:cubicBezTo>
                    <a:pt x="237782" y="115678"/>
                    <a:pt x="240733" y="130507"/>
                    <a:pt x="240809" y="145503"/>
                  </a:cubicBezTo>
                  <a:lnTo>
                    <a:pt x="216426" y="145503"/>
                  </a:lnTo>
                  <a:cubicBezTo>
                    <a:pt x="211902" y="145503"/>
                    <a:pt x="208234" y="149171"/>
                    <a:pt x="208234" y="153695"/>
                  </a:cubicBezTo>
                  <a:cubicBezTo>
                    <a:pt x="208234" y="158219"/>
                    <a:pt x="211902" y="161886"/>
                    <a:pt x="216426" y="161886"/>
                  </a:cubicBezTo>
                  <a:lnTo>
                    <a:pt x="239739" y="161886"/>
                  </a:lnTo>
                  <a:cubicBezTo>
                    <a:pt x="233947" y="204645"/>
                    <a:pt x="205081" y="237253"/>
                    <a:pt x="170426" y="237253"/>
                  </a:cubicBezTo>
                  <a:lnTo>
                    <a:pt x="86774" y="237253"/>
                  </a:lnTo>
                  <a:cubicBezTo>
                    <a:pt x="47960" y="237253"/>
                    <a:pt x="16382" y="196363"/>
                    <a:pt x="16382" y="146102"/>
                  </a:cubicBezTo>
                  <a:cubicBezTo>
                    <a:pt x="16382" y="95840"/>
                    <a:pt x="47959" y="54950"/>
                    <a:pt x="86774" y="54950"/>
                  </a:cubicBezTo>
                  <a:cubicBezTo>
                    <a:pt x="99356" y="54950"/>
                    <a:pt x="111686" y="59353"/>
                    <a:pt x="122517" y="67672"/>
                  </a:cubicBezTo>
                  <a:cubicBezTo>
                    <a:pt x="124429" y="70912"/>
                    <a:pt x="127754" y="73211"/>
                    <a:pt x="131652" y="73722"/>
                  </a:cubicBezTo>
                  <a:cubicBezTo>
                    <a:pt x="134016" y="74032"/>
                    <a:pt x="136429" y="74190"/>
                    <a:pt x="138822" y="74190"/>
                  </a:cubicBezTo>
                  <a:cubicBezTo>
                    <a:pt x="153525" y="74190"/>
                    <a:pt x="167346" y="68444"/>
                    <a:pt x="177740" y="58011"/>
                  </a:cubicBezTo>
                  <a:cubicBezTo>
                    <a:pt x="178464" y="57284"/>
                    <a:pt x="179159" y="56540"/>
                    <a:pt x="179836" y="55782"/>
                  </a:cubicBezTo>
                  <a:cubicBezTo>
                    <a:pt x="188301" y="57269"/>
                    <a:pt x="196529" y="60738"/>
                    <a:pt x="204026" y="66045"/>
                  </a:cubicBezTo>
                  <a:cubicBezTo>
                    <a:pt x="207719" y="68661"/>
                    <a:pt x="212830" y="67784"/>
                    <a:pt x="215445" y="64091"/>
                  </a:cubicBezTo>
                  <a:cubicBezTo>
                    <a:pt x="218059" y="60398"/>
                    <a:pt x="217184" y="55287"/>
                    <a:pt x="213491" y="52672"/>
                  </a:cubicBezTo>
                  <a:cubicBezTo>
                    <a:pt x="205927" y="47319"/>
                    <a:pt x="197739" y="43438"/>
                    <a:pt x="189242" y="41118"/>
                  </a:cubicBezTo>
                  <a:cubicBezTo>
                    <a:pt x="193203" y="32054"/>
                    <a:pt x="194695" y="21985"/>
                    <a:pt x="193371" y="11800"/>
                  </a:cubicBezTo>
                  <a:cubicBezTo>
                    <a:pt x="192643" y="6178"/>
                    <a:pt x="188213" y="1736"/>
                    <a:pt x="182599" y="999"/>
                  </a:cubicBezTo>
                  <a:cubicBezTo>
                    <a:pt x="180238" y="689"/>
                    <a:pt x="177827" y="532"/>
                    <a:pt x="175433" y="532"/>
                  </a:cubicBezTo>
                  <a:cubicBezTo>
                    <a:pt x="160856" y="532"/>
                    <a:pt x="147152" y="6184"/>
                    <a:pt x="136791" y="16444"/>
                  </a:cubicBezTo>
                  <a:lnTo>
                    <a:pt x="136791" y="8192"/>
                  </a:lnTo>
                  <a:cubicBezTo>
                    <a:pt x="136791" y="3668"/>
                    <a:pt x="133125" y="0"/>
                    <a:pt x="128600" y="0"/>
                  </a:cubicBezTo>
                  <a:cubicBezTo>
                    <a:pt x="124075" y="0"/>
                    <a:pt x="120408" y="3668"/>
                    <a:pt x="120408" y="8192"/>
                  </a:cubicBezTo>
                  <a:lnTo>
                    <a:pt x="120408" y="46944"/>
                  </a:lnTo>
                  <a:cubicBezTo>
                    <a:pt x="109825" y="41437"/>
                    <a:pt x="98417" y="38564"/>
                    <a:pt x="86775" y="38564"/>
                  </a:cubicBezTo>
                  <a:cubicBezTo>
                    <a:pt x="38928" y="38564"/>
                    <a:pt x="0" y="86803"/>
                    <a:pt x="0" y="146099"/>
                  </a:cubicBezTo>
                  <a:cubicBezTo>
                    <a:pt x="0" y="205394"/>
                    <a:pt x="38928" y="253633"/>
                    <a:pt x="86775" y="253633"/>
                  </a:cubicBezTo>
                  <a:lnTo>
                    <a:pt x="170427" y="253633"/>
                  </a:lnTo>
                  <a:cubicBezTo>
                    <a:pt x="213947" y="253633"/>
                    <a:pt x="250084" y="213722"/>
                    <a:pt x="256264" y="161883"/>
                  </a:cubicBezTo>
                  <a:lnTo>
                    <a:pt x="277120" y="161883"/>
                  </a:lnTo>
                  <a:cubicBezTo>
                    <a:pt x="282340" y="161883"/>
                    <a:pt x="288558" y="159300"/>
                    <a:pt x="292240" y="155603"/>
                  </a:cubicBezTo>
                  <a:lnTo>
                    <a:pt x="330016" y="117670"/>
                  </a:lnTo>
                  <a:cubicBezTo>
                    <a:pt x="333209" y="114465"/>
                    <a:pt x="333198" y="109278"/>
                    <a:pt x="329992" y="106085"/>
                  </a:cubicBezTo>
                  <a:close/>
                  <a:moveTo>
                    <a:pt x="148123" y="28273"/>
                  </a:moveTo>
                  <a:cubicBezTo>
                    <a:pt x="155418" y="20950"/>
                    <a:pt x="165117" y="16916"/>
                    <a:pt x="175434" y="16916"/>
                  </a:cubicBezTo>
                  <a:cubicBezTo>
                    <a:pt x="176091" y="16916"/>
                    <a:pt x="176748" y="16933"/>
                    <a:pt x="177405" y="16966"/>
                  </a:cubicBezTo>
                  <a:cubicBezTo>
                    <a:pt x="177987" y="27977"/>
                    <a:pt x="173968" y="38583"/>
                    <a:pt x="166135" y="46450"/>
                  </a:cubicBezTo>
                  <a:cubicBezTo>
                    <a:pt x="158374" y="54239"/>
                    <a:pt x="147838" y="58305"/>
                    <a:pt x="136851" y="57756"/>
                  </a:cubicBezTo>
                  <a:cubicBezTo>
                    <a:pt x="136267" y="46748"/>
                    <a:pt x="140287" y="36142"/>
                    <a:pt x="148123" y="28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4269497" y="4358295"/>
              <a:ext cx="48799" cy="13393"/>
            </a:xfrm>
            <a:custGeom>
              <a:rect b="b" l="l" r="r" t="t"/>
              <a:pathLst>
                <a:path extrusionOk="0" h="16383" w="59693">
                  <a:moveTo>
                    <a:pt x="51502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51502" y="16383"/>
                  </a:lnTo>
                  <a:cubicBezTo>
                    <a:pt x="56026" y="16383"/>
                    <a:pt x="59694" y="12716"/>
                    <a:pt x="59694" y="8192"/>
                  </a:cubicBezTo>
                  <a:cubicBezTo>
                    <a:pt x="59694" y="3668"/>
                    <a:pt x="56026" y="0"/>
                    <a:pt x="5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4269497" y="4378599"/>
              <a:ext cx="48799" cy="13393"/>
            </a:xfrm>
            <a:custGeom>
              <a:rect b="b" l="l" r="r" t="t"/>
              <a:pathLst>
                <a:path extrusionOk="0" h="16383" w="59693">
                  <a:moveTo>
                    <a:pt x="51502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1502" y="16383"/>
                  </a:lnTo>
                  <a:cubicBezTo>
                    <a:pt x="56026" y="16383"/>
                    <a:pt x="59694" y="12716"/>
                    <a:pt x="59694" y="8192"/>
                  </a:cubicBezTo>
                  <a:cubicBezTo>
                    <a:pt x="59694" y="3668"/>
                    <a:pt x="56026" y="0"/>
                    <a:pt x="5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4269497" y="4398903"/>
              <a:ext cx="48799" cy="13393"/>
            </a:xfrm>
            <a:custGeom>
              <a:rect b="b" l="l" r="r" t="t"/>
              <a:pathLst>
                <a:path extrusionOk="0" h="16383" w="59693">
                  <a:moveTo>
                    <a:pt x="51502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1502" y="16383"/>
                  </a:lnTo>
                  <a:cubicBezTo>
                    <a:pt x="56026" y="16383"/>
                    <a:pt x="59694" y="12716"/>
                    <a:pt x="59694" y="8192"/>
                  </a:cubicBezTo>
                  <a:cubicBezTo>
                    <a:pt x="59694" y="3668"/>
                    <a:pt x="56026" y="0"/>
                    <a:pt x="5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4052918" y="4515503"/>
              <a:ext cx="83039" cy="33036"/>
            </a:xfrm>
            <a:custGeom>
              <a:rect b="b" l="l" r="r" t="t"/>
              <a:pathLst>
                <a:path extrusionOk="0" h="40411" w="101577">
                  <a:moveTo>
                    <a:pt x="90109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28944"/>
                  </a:lnTo>
                  <a:cubicBezTo>
                    <a:pt x="0" y="35267"/>
                    <a:pt x="5144" y="40412"/>
                    <a:pt x="11468" y="40412"/>
                  </a:cubicBezTo>
                  <a:lnTo>
                    <a:pt x="90109" y="40412"/>
                  </a:lnTo>
                  <a:cubicBezTo>
                    <a:pt x="96433" y="40412"/>
                    <a:pt x="101577" y="35267"/>
                    <a:pt x="101577" y="28944"/>
                  </a:cubicBezTo>
                  <a:lnTo>
                    <a:pt x="101577" y="11468"/>
                  </a:lnTo>
                  <a:cubicBezTo>
                    <a:pt x="101577" y="5145"/>
                    <a:pt x="96433" y="0"/>
                    <a:pt x="90109" y="0"/>
                  </a:cubicBezTo>
                  <a:close/>
                  <a:moveTo>
                    <a:pt x="85194" y="24029"/>
                  </a:moveTo>
                  <a:lnTo>
                    <a:pt x="16383" y="24029"/>
                  </a:lnTo>
                  <a:lnTo>
                    <a:pt x="16383" y="16383"/>
                  </a:lnTo>
                  <a:lnTo>
                    <a:pt x="85194" y="16383"/>
                  </a:lnTo>
                  <a:lnTo>
                    <a:pt x="85194" y="240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5" name="Google Shape;2465;p35"/>
          <p:cNvGrpSpPr/>
          <p:nvPr/>
        </p:nvGrpSpPr>
        <p:grpSpPr>
          <a:xfrm>
            <a:off x="5573302" y="3426926"/>
            <a:ext cx="457282" cy="414238"/>
            <a:chOff x="5573302" y="3426926"/>
            <a:chExt cx="457282" cy="414238"/>
          </a:xfrm>
        </p:grpSpPr>
        <p:sp>
          <p:nvSpPr>
            <p:cNvPr id="2466" name="Google Shape;2466;p35"/>
            <p:cNvSpPr/>
            <p:nvPr/>
          </p:nvSpPr>
          <p:spPr>
            <a:xfrm>
              <a:off x="5573302" y="3426926"/>
              <a:ext cx="362935" cy="261611"/>
            </a:xfrm>
            <a:custGeom>
              <a:rect b="b" l="l" r="r" t="t"/>
              <a:pathLst>
                <a:path extrusionOk="0" h="320014" w="443957">
                  <a:moveTo>
                    <a:pt x="442873" y="72266"/>
                  </a:moveTo>
                  <a:cubicBezTo>
                    <a:pt x="417363" y="27692"/>
                    <a:pt x="369839" y="1"/>
                    <a:pt x="318851" y="0"/>
                  </a:cubicBezTo>
                  <a:cubicBezTo>
                    <a:pt x="267497" y="0"/>
                    <a:pt x="220742" y="27305"/>
                    <a:pt x="195125" y="71747"/>
                  </a:cubicBezTo>
                  <a:cubicBezTo>
                    <a:pt x="185880" y="68605"/>
                    <a:pt x="176232" y="67016"/>
                    <a:pt x="166352" y="67016"/>
                  </a:cubicBezTo>
                  <a:cubicBezTo>
                    <a:pt x="142604" y="67016"/>
                    <a:pt x="120186" y="76240"/>
                    <a:pt x="103226" y="92988"/>
                  </a:cubicBezTo>
                  <a:cubicBezTo>
                    <a:pt x="88119" y="107907"/>
                    <a:pt x="78834" y="127318"/>
                    <a:pt x="76635" y="148283"/>
                  </a:cubicBezTo>
                  <a:cubicBezTo>
                    <a:pt x="56932" y="150304"/>
                    <a:pt x="38682" y="159087"/>
                    <a:pt x="24607" y="173465"/>
                  </a:cubicBezTo>
                  <a:cubicBezTo>
                    <a:pt x="8739" y="189674"/>
                    <a:pt x="0" y="211142"/>
                    <a:pt x="0" y="233914"/>
                  </a:cubicBezTo>
                  <a:cubicBezTo>
                    <a:pt x="0" y="281391"/>
                    <a:pt x="38320" y="320015"/>
                    <a:pt x="85422" y="320015"/>
                  </a:cubicBezTo>
                  <a:lnTo>
                    <a:pt x="156537" y="320015"/>
                  </a:lnTo>
                  <a:cubicBezTo>
                    <a:pt x="161061" y="320015"/>
                    <a:pt x="164729" y="316347"/>
                    <a:pt x="164729" y="311823"/>
                  </a:cubicBezTo>
                  <a:cubicBezTo>
                    <a:pt x="164729" y="307299"/>
                    <a:pt x="161061" y="303631"/>
                    <a:pt x="156537" y="303631"/>
                  </a:cubicBezTo>
                  <a:lnTo>
                    <a:pt x="85422" y="303631"/>
                  </a:lnTo>
                  <a:cubicBezTo>
                    <a:pt x="47354" y="303631"/>
                    <a:pt x="16383" y="272357"/>
                    <a:pt x="16383" y="233914"/>
                  </a:cubicBezTo>
                  <a:cubicBezTo>
                    <a:pt x="16383" y="196009"/>
                    <a:pt x="46920" y="164746"/>
                    <a:pt x="84457" y="164225"/>
                  </a:cubicBezTo>
                  <a:cubicBezTo>
                    <a:pt x="88863" y="164164"/>
                    <a:pt x="92431" y="160628"/>
                    <a:pt x="92532" y="156222"/>
                  </a:cubicBezTo>
                  <a:cubicBezTo>
                    <a:pt x="92982" y="136659"/>
                    <a:pt x="100869" y="118341"/>
                    <a:pt x="114739" y="104645"/>
                  </a:cubicBezTo>
                  <a:cubicBezTo>
                    <a:pt x="128613" y="90944"/>
                    <a:pt x="146942" y="83399"/>
                    <a:pt x="166353" y="83399"/>
                  </a:cubicBezTo>
                  <a:cubicBezTo>
                    <a:pt x="176500" y="83399"/>
                    <a:pt x="186343" y="85448"/>
                    <a:pt x="195611" y="89490"/>
                  </a:cubicBezTo>
                  <a:cubicBezTo>
                    <a:pt x="199579" y="91221"/>
                    <a:pt x="204209" y="89566"/>
                    <a:pt x="206180" y="85711"/>
                  </a:cubicBezTo>
                  <a:cubicBezTo>
                    <a:pt x="228047" y="42949"/>
                    <a:pt x="271220" y="16383"/>
                    <a:pt x="318852" y="16383"/>
                  </a:cubicBezTo>
                  <a:cubicBezTo>
                    <a:pt x="363980" y="16383"/>
                    <a:pt x="406055" y="40914"/>
                    <a:pt x="428656" y="80404"/>
                  </a:cubicBezTo>
                  <a:cubicBezTo>
                    <a:pt x="430903" y="84331"/>
                    <a:pt x="435907" y="85692"/>
                    <a:pt x="439834" y="83445"/>
                  </a:cubicBezTo>
                  <a:cubicBezTo>
                    <a:pt x="443760" y="81197"/>
                    <a:pt x="445121" y="76193"/>
                    <a:pt x="442873" y="72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5852672" y="3520169"/>
              <a:ext cx="174165" cy="168403"/>
            </a:xfrm>
            <a:custGeom>
              <a:rect b="b" l="l" r="r" t="t"/>
              <a:pathLst>
                <a:path extrusionOk="0" h="205997" w="213046">
                  <a:moveTo>
                    <a:pt x="127623" y="33798"/>
                  </a:moveTo>
                  <a:lnTo>
                    <a:pt x="120289" y="33798"/>
                  </a:lnTo>
                  <a:cubicBezTo>
                    <a:pt x="120318" y="32611"/>
                    <a:pt x="120334" y="31430"/>
                    <a:pt x="120334" y="30261"/>
                  </a:cubicBezTo>
                  <a:cubicBezTo>
                    <a:pt x="120334" y="22426"/>
                    <a:pt x="119705" y="14561"/>
                    <a:pt x="118465" y="6885"/>
                  </a:cubicBezTo>
                  <a:cubicBezTo>
                    <a:pt x="117743" y="2419"/>
                    <a:pt x="113542" y="-614"/>
                    <a:pt x="109071" y="106"/>
                  </a:cubicBezTo>
                  <a:cubicBezTo>
                    <a:pt x="104605" y="828"/>
                    <a:pt x="101569" y="5033"/>
                    <a:pt x="102290" y="9499"/>
                  </a:cubicBezTo>
                  <a:cubicBezTo>
                    <a:pt x="103392" y="16313"/>
                    <a:pt x="103950" y="23299"/>
                    <a:pt x="103950" y="30261"/>
                  </a:cubicBezTo>
                  <a:cubicBezTo>
                    <a:pt x="103950" y="33857"/>
                    <a:pt x="103791" y="37571"/>
                    <a:pt x="103475" y="41301"/>
                  </a:cubicBezTo>
                  <a:cubicBezTo>
                    <a:pt x="103282" y="43584"/>
                    <a:pt x="104055" y="45845"/>
                    <a:pt x="105607" y="47533"/>
                  </a:cubicBezTo>
                  <a:cubicBezTo>
                    <a:pt x="107158" y="49220"/>
                    <a:pt x="109346" y="50181"/>
                    <a:pt x="111637" y="50181"/>
                  </a:cubicBezTo>
                  <a:lnTo>
                    <a:pt x="127622" y="50181"/>
                  </a:lnTo>
                  <a:cubicBezTo>
                    <a:pt x="165691" y="50181"/>
                    <a:pt x="196662" y="81456"/>
                    <a:pt x="196662" y="119897"/>
                  </a:cubicBezTo>
                  <a:cubicBezTo>
                    <a:pt x="196662" y="158339"/>
                    <a:pt x="165691" y="189614"/>
                    <a:pt x="127622" y="189614"/>
                  </a:cubicBezTo>
                  <a:lnTo>
                    <a:pt x="8192" y="189614"/>
                  </a:lnTo>
                  <a:cubicBezTo>
                    <a:pt x="3668" y="189614"/>
                    <a:pt x="0" y="193282"/>
                    <a:pt x="0" y="197806"/>
                  </a:cubicBezTo>
                  <a:cubicBezTo>
                    <a:pt x="0" y="202330"/>
                    <a:pt x="3668" y="205997"/>
                    <a:pt x="8192" y="205997"/>
                  </a:cubicBezTo>
                  <a:lnTo>
                    <a:pt x="127623" y="205997"/>
                  </a:lnTo>
                  <a:cubicBezTo>
                    <a:pt x="174726" y="205997"/>
                    <a:pt x="213046" y="167373"/>
                    <a:pt x="213046" y="119897"/>
                  </a:cubicBezTo>
                  <a:cubicBezTo>
                    <a:pt x="213046" y="72421"/>
                    <a:pt x="174726" y="33798"/>
                    <a:pt x="127623" y="33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5576892" y="3562060"/>
              <a:ext cx="169902" cy="178213"/>
            </a:xfrm>
            <a:custGeom>
              <a:rect b="b" l="l" r="r" t="t"/>
              <a:pathLst>
                <a:path extrusionOk="0" h="217998" w="207831">
                  <a:moveTo>
                    <a:pt x="203545" y="85285"/>
                  </a:moveTo>
                  <a:lnTo>
                    <a:pt x="181715" y="51589"/>
                  </a:lnTo>
                  <a:cubicBezTo>
                    <a:pt x="187010" y="46109"/>
                    <a:pt x="190280" y="38638"/>
                    <a:pt x="190280" y="30408"/>
                  </a:cubicBezTo>
                  <a:cubicBezTo>
                    <a:pt x="190280" y="13641"/>
                    <a:pt x="176726" y="0"/>
                    <a:pt x="160065" y="0"/>
                  </a:cubicBezTo>
                  <a:cubicBezTo>
                    <a:pt x="143405" y="0"/>
                    <a:pt x="129849" y="13642"/>
                    <a:pt x="129849" y="30408"/>
                  </a:cubicBezTo>
                  <a:cubicBezTo>
                    <a:pt x="129849" y="47176"/>
                    <a:pt x="143403" y="60818"/>
                    <a:pt x="160065" y="60818"/>
                  </a:cubicBezTo>
                  <a:cubicBezTo>
                    <a:pt x="162652" y="60818"/>
                    <a:pt x="165161" y="60488"/>
                    <a:pt x="167559" y="59870"/>
                  </a:cubicBezTo>
                  <a:lnTo>
                    <a:pt x="189795" y="94194"/>
                  </a:lnTo>
                  <a:cubicBezTo>
                    <a:pt x="190567" y="95386"/>
                    <a:pt x="191448" y="98363"/>
                    <a:pt x="191448" y="99784"/>
                  </a:cubicBezTo>
                  <a:lnTo>
                    <a:pt x="191448" y="201616"/>
                  </a:lnTo>
                  <a:lnTo>
                    <a:pt x="8192" y="201616"/>
                  </a:lnTo>
                  <a:cubicBezTo>
                    <a:pt x="3668" y="201616"/>
                    <a:pt x="0" y="205283"/>
                    <a:pt x="0" y="209807"/>
                  </a:cubicBezTo>
                  <a:cubicBezTo>
                    <a:pt x="0" y="214331"/>
                    <a:pt x="3668" y="217999"/>
                    <a:pt x="8192" y="217999"/>
                  </a:cubicBezTo>
                  <a:lnTo>
                    <a:pt x="194178" y="217999"/>
                  </a:lnTo>
                  <a:cubicBezTo>
                    <a:pt x="201707" y="217998"/>
                    <a:pt x="207831" y="211873"/>
                    <a:pt x="207831" y="204345"/>
                  </a:cubicBezTo>
                  <a:lnTo>
                    <a:pt x="207831" y="99783"/>
                  </a:lnTo>
                  <a:cubicBezTo>
                    <a:pt x="207831" y="95215"/>
                    <a:pt x="206029" y="89118"/>
                    <a:pt x="203545" y="85285"/>
                  </a:cubicBezTo>
                  <a:close/>
                  <a:moveTo>
                    <a:pt x="160066" y="44433"/>
                  </a:moveTo>
                  <a:cubicBezTo>
                    <a:pt x="152438" y="44433"/>
                    <a:pt x="146233" y="38141"/>
                    <a:pt x="146233" y="30407"/>
                  </a:cubicBezTo>
                  <a:cubicBezTo>
                    <a:pt x="146233" y="22673"/>
                    <a:pt x="152438" y="16382"/>
                    <a:pt x="160066" y="16382"/>
                  </a:cubicBezTo>
                  <a:cubicBezTo>
                    <a:pt x="167693" y="16382"/>
                    <a:pt x="173898" y="22674"/>
                    <a:pt x="173898" y="30407"/>
                  </a:cubicBezTo>
                  <a:cubicBezTo>
                    <a:pt x="173898" y="38141"/>
                    <a:pt x="167693" y="44433"/>
                    <a:pt x="160066" y="44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5688080" y="3562060"/>
              <a:ext cx="207574" cy="218453"/>
            </a:xfrm>
            <a:custGeom>
              <a:rect b="b" l="l" r="r" t="t"/>
              <a:pathLst>
                <a:path extrusionOk="0" h="267221" w="253913">
                  <a:moveTo>
                    <a:pt x="223699" y="0"/>
                  </a:moveTo>
                  <a:cubicBezTo>
                    <a:pt x="209858" y="0"/>
                    <a:pt x="198170" y="9418"/>
                    <a:pt x="194606" y="22217"/>
                  </a:cubicBezTo>
                  <a:lnTo>
                    <a:pt x="135789" y="22217"/>
                  </a:lnTo>
                  <a:cubicBezTo>
                    <a:pt x="132225" y="9417"/>
                    <a:pt x="120537" y="0"/>
                    <a:pt x="106695" y="0"/>
                  </a:cubicBezTo>
                  <a:cubicBezTo>
                    <a:pt x="90035" y="0"/>
                    <a:pt x="76480" y="13642"/>
                    <a:pt x="76480" y="30408"/>
                  </a:cubicBezTo>
                  <a:cubicBezTo>
                    <a:pt x="76480" y="43811"/>
                    <a:pt x="85144" y="55207"/>
                    <a:pt x="97127" y="59246"/>
                  </a:cubicBezTo>
                  <a:lnTo>
                    <a:pt x="97127" y="250838"/>
                  </a:lnTo>
                  <a:lnTo>
                    <a:pt x="8192" y="250838"/>
                  </a:lnTo>
                  <a:cubicBezTo>
                    <a:pt x="3668" y="250838"/>
                    <a:pt x="0" y="254506"/>
                    <a:pt x="0" y="259030"/>
                  </a:cubicBezTo>
                  <a:cubicBezTo>
                    <a:pt x="0" y="263554"/>
                    <a:pt x="3668" y="267221"/>
                    <a:pt x="8192" y="267221"/>
                  </a:cubicBezTo>
                  <a:lnTo>
                    <a:pt x="99859" y="267221"/>
                  </a:lnTo>
                  <a:cubicBezTo>
                    <a:pt x="107388" y="267221"/>
                    <a:pt x="113512" y="261097"/>
                    <a:pt x="113512" y="253569"/>
                  </a:cubicBezTo>
                  <a:lnTo>
                    <a:pt x="113512" y="60028"/>
                  </a:lnTo>
                  <a:cubicBezTo>
                    <a:pt x="124262" y="57523"/>
                    <a:pt x="132830" y="49233"/>
                    <a:pt x="135789" y="38600"/>
                  </a:cubicBezTo>
                  <a:lnTo>
                    <a:pt x="194606" y="38600"/>
                  </a:lnTo>
                  <a:cubicBezTo>
                    <a:pt x="198169" y="51399"/>
                    <a:pt x="209858" y="60818"/>
                    <a:pt x="223699" y="60818"/>
                  </a:cubicBezTo>
                  <a:cubicBezTo>
                    <a:pt x="240359" y="60818"/>
                    <a:pt x="253914" y="47176"/>
                    <a:pt x="253914" y="30408"/>
                  </a:cubicBezTo>
                  <a:cubicBezTo>
                    <a:pt x="253914" y="13641"/>
                    <a:pt x="240359" y="0"/>
                    <a:pt x="223699" y="0"/>
                  </a:cubicBezTo>
                  <a:close/>
                  <a:moveTo>
                    <a:pt x="106695" y="44434"/>
                  </a:moveTo>
                  <a:cubicBezTo>
                    <a:pt x="99069" y="44434"/>
                    <a:pt x="92863" y="38142"/>
                    <a:pt x="92863" y="30408"/>
                  </a:cubicBezTo>
                  <a:cubicBezTo>
                    <a:pt x="92863" y="22674"/>
                    <a:pt x="99068" y="16383"/>
                    <a:pt x="106695" y="16383"/>
                  </a:cubicBezTo>
                  <a:cubicBezTo>
                    <a:pt x="114322" y="16383"/>
                    <a:pt x="120528" y="22675"/>
                    <a:pt x="120528" y="30408"/>
                  </a:cubicBezTo>
                  <a:cubicBezTo>
                    <a:pt x="120528" y="38142"/>
                    <a:pt x="114323" y="44434"/>
                    <a:pt x="106695" y="44434"/>
                  </a:cubicBezTo>
                  <a:close/>
                  <a:moveTo>
                    <a:pt x="223698" y="44434"/>
                  </a:moveTo>
                  <a:cubicBezTo>
                    <a:pt x="216071" y="44434"/>
                    <a:pt x="209866" y="38142"/>
                    <a:pt x="209866" y="30408"/>
                  </a:cubicBezTo>
                  <a:cubicBezTo>
                    <a:pt x="209866" y="22675"/>
                    <a:pt x="216071" y="16383"/>
                    <a:pt x="223698" y="16383"/>
                  </a:cubicBezTo>
                  <a:cubicBezTo>
                    <a:pt x="231325" y="16383"/>
                    <a:pt x="237529" y="22675"/>
                    <a:pt x="237529" y="30408"/>
                  </a:cubicBezTo>
                  <a:cubicBezTo>
                    <a:pt x="237529" y="38142"/>
                    <a:pt x="231325" y="44434"/>
                    <a:pt x="223698" y="4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5576892" y="3749026"/>
              <a:ext cx="81680" cy="49718"/>
            </a:xfrm>
            <a:custGeom>
              <a:rect b="b" l="l" r="r" t="t"/>
              <a:pathLst>
                <a:path extrusionOk="0" h="60817" w="99914">
                  <a:moveTo>
                    <a:pt x="91723" y="22218"/>
                  </a:moveTo>
                  <a:lnTo>
                    <a:pt x="59337" y="22218"/>
                  </a:lnTo>
                  <a:lnTo>
                    <a:pt x="59337" y="22218"/>
                  </a:lnTo>
                  <a:cubicBezTo>
                    <a:pt x="55815" y="9305"/>
                    <a:pt x="44177" y="0"/>
                    <a:pt x="30229" y="0"/>
                  </a:cubicBezTo>
                  <a:cubicBezTo>
                    <a:pt x="29953" y="0"/>
                    <a:pt x="29676" y="4"/>
                    <a:pt x="29399" y="12"/>
                  </a:cubicBezTo>
                  <a:cubicBezTo>
                    <a:pt x="12746" y="464"/>
                    <a:pt x="-437" y="14467"/>
                    <a:pt x="11" y="31227"/>
                  </a:cubicBezTo>
                  <a:cubicBezTo>
                    <a:pt x="456" y="47820"/>
                    <a:pt x="13718" y="60818"/>
                    <a:pt x="30205" y="60818"/>
                  </a:cubicBezTo>
                  <a:cubicBezTo>
                    <a:pt x="30480" y="60818"/>
                    <a:pt x="30757" y="60814"/>
                    <a:pt x="31033" y="60807"/>
                  </a:cubicBezTo>
                  <a:cubicBezTo>
                    <a:pt x="44583" y="60439"/>
                    <a:pt x="55835" y="51098"/>
                    <a:pt x="59316" y="38601"/>
                  </a:cubicBezTo>
                  <a:lnTo>
                    <a:pt x="91723" y="38601"/>
                  </a:lnTo>
                  <a:cubicBezTo>
                    <a:pt x="96247" y="38601"/>
                    <a:pt x="99915" y="34933"/>
                    <a:pt x="99915" y="30409"/>
                  </a:cubicBezTo>
                  <a:cubicBezTo>
                    <a:pt x="99915" y="25885"/>
                    <a:pt x="96247" y="22218"/>
                    <a:pt x="91723" y="22218"/>
                  </a:cubicBezTo>
                  <a:close/>
                  <a:moveTo>
                    <a:pt x="30587" y="44429"/>
                  </a:moveTo>
                  <a:lnTo>
                    <a:pt x="30204" y="44433"/>
                  </a:lnTo>
                  <a:cubicBezTo>
                    <a:pt x="22661" y="44433"/>
                    <a:pt x="16593" y="38439"/>
                    <a:pt x="16389" y="30788"/>
                  </a:cubicBezTo>
                  <a:cubicBezTo>
                    <a:pt x="16182" y="23055"/>
                    <a:pt x="22218" y="16595"/>
                    <a:pt x="29846" y="16388"/>
                  </a:cubicBezTo>
                  <a:lnTo>
                    <a:pt x="30229" y="16382"/>
                  </a:lnTo>
                  <a:cubicBezTo>
                    <a:pt x="37771" y="16382"/>
                    <a:pt x="43838" y="22376"/>
                    <a:pt x="44044" y="30028"/>
                  </a:cubicBezTo>
                  <a:cubicBezTo>
                    <a:pt x="44250" y="37761"/>
                    <a:pt x="38213" y="44221"/>
                    <a:pt x="30587" y="44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5576892" y="3791445"/>
              <a:ext cx="453568" cy="49719"/>
            </a:xfrm>
            <a:custGeom>
              <a:rect b="b" l="l" r="r" t="t"/>
              <a:pathLst>
                <a:path extrusionOk="0" h="60818" w="554823">
                  <a:moveTo>
                    <a:pt x="546632" y="22218"/>
                  </a:moveTo>
                  <a:lnTo>
                    <a:pt x="176798" y="22218"/>
                  </a:lnTo>
                  <a:cubicBezTo>
                    <a:pt x="173276" y="9305"/>
                    <a:pt x="161638" y="0"/>
                    <a:pt x="147690" y="0"/>
                  </a:cubicBezTo>
                  <a:cubicBezTo>
                    <a:pt x="147415" y="0"/>
                    <a:pt x="147137" y="4"/>
                    <a:pt x="146860" y="12"/>
                  </a:cubicBezTo>
                  <a:cubicBezTo>
                    <a:pt x="133311" y="380"/>
                    <a:pt x="122059" y="9722"/>
                    <a:pt x="118577" y="22219"/>
                  </a:cubicBezTo>
                  <a:lnTo>
                    <a:pt x="8192" y="22219"/>
                  </a:lnTo>
                  <a:cubicBezTo>
                    <a:pt x="3668" y="22219"/>
                    <a:pt x="0" y="25886"/>
                    <a:pt x="0" y="30410"/>
                  </a:cubicBezTo>
                  <a:cubicBezTo>
                    <a:pt x="0" y="34934"/>
                    <a:pt x="3668" y="38602"/>
                    <a:pt x="8192" y="38602"/>
                  </a:cubicBezTo>
                  <a:lnTo>
                    <a:pt x="118556" y="38602"/>
                  </a:lnTo>
                  <a:cubicBezTo>
                    <a:pt x="122079" y="51514"/>
                    <a:pt x="133718" y="60819"/>
                    <a:pt x="147665" y="60819"/>
                  </a:cubicBezTo>
                  <a:cubicBezTo>
                    <a:pt x="147939" y="60819"/>
                    <a:pt x="148217" y="60815"/>
                    <a:pt x="148493" y="60808"/>
                  </a:cubicBezTo>
                  <a:cubicBezTo>
                    <a:pt x="162043" y="60440"/>
                    <a:pt x="173295" y="51099"/>
                    <a:pt x="176777" y="38602"/>
                  </a:cubicBezTo>
                  <a:lnTo>
                    <a:pt x="546632" y="38602"/>
                  </a:lnTo>
                  <a:cubicBezTo>
                    <a:pt x="551157" y="38602"/>
                    <a:pt x="554823" y="34934"/>
                    <a:pt x="554823" y="30410"/>
                  </a:cubicBezTo>
                  <a:cubicBezTo>
                    <a:pt x="554823" y="25885"/>
                    <a:pt x="551157" y="22218"/>
                    <a:pt x="546632" y="22218"/>
                  </a:cubicBezTo>
                  <a:close/>
                  <a:moveTo>
                    <a:pt x="148048" y="44430"/>
                  </a:moveTo>
                  <a:lnTo>
                    <a:pt x="147665" y="44434"/>
                  </a:lnTo>
                  <a:cubicBezTo>
                    <a:pt x="140122" y="44434"/>
                    <a:pt x="134053" y="38440"/>
                    <a:pt x="133849" y="30789"/>
                  </a:cubicBezTo>
                  <a:cubicBezTo>
                    <a:pt x="133642" y="23055"/>
                    <a:pt x="139679" y="16595"/>
                    <a:pt x="147306" y="16389"/>
                  </a:cubicBezTo>
                  <a:lnTo>
                    <a:pt x="147689" y="16383"/>
                  </a:lnTo>
                  <a:cubicBezTo>
                    <a:pt x="155231" y="16383"/>
                    <a:pt x="161298" y="22377"/>
                    <a:pt x="161504" y="30029"/>
                  </a:cubicBezTo>
                  <a:cubicBezTo>
                    <a:pt x="161711" y="37762"/>
                    <a:pt x="155674" y="44223"/>
                    <a:pt x="148048" y="44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5916742" y="3726941"/>
              <a:ext cx="113843" cy="13393"/>
            </a:xfrm>
            <a:custGeom>
              <a:rect b="b" l="l" r="r" t="t"/>
              <a:pathLst>
                <a:path extrusionOk="0" h="16383" w="139257">
                  <a:moveTo>
                    <a:pt x="131066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31066" y="16383"/>
                  </a:lnTo>
                  <a:cubicBezTo>
                    <a:pt x="135591" y="16383"/>
                    <a:pt x="139257" y="12716"/>
                    <a:pt x="139257" y="8192"/>
                  </a:cubicBezTo>
                  <a:cubicBezTo>
                    <a:pt x="139257" y="3668"/>
                    <a:pt x="135591" y="0"/>
                    <a:pt x="13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5797904" y="3612025"/>
              <a:ext cx="90220" cy="128267"/>
            </a:xfrm>
            <a:custGeom>
              <a:rect b="b" l="l" r="r" t="t"/>
              <a:pathLst>
                <a:path extrusionOk="0" h="156901" w="110361">
                  <a:moveTo>
                    <a:pt x="102170" y="140518"/>
                  </a:moveTo>
                  <a:lnTo>
                    <a:pt x="38984" y="140518"/>
                  </a:lnTo>
                  <a:lnTo>
                    <a:pt x="38984" y="59507"/>
                  </a:lnTo>
                  <a:cubicBezTo>
                    <a:pt x="51382" y="55715"/>
                    <a:pt x="60431" y="44107"/>
                    <a:pt x="60431" y="30408"/>
                  </a:cubicBezTo>
                  <a:cubicBezTo>
                    <a:pt x="60431" y="13641"/>
                    <a:pt x="46877" y="0"/>
                    <a:pt x="30215" y="0"/>
                  </a:cubicBezTo>
                  <a:cubicBezTo>
                    <a:pt x="13554" y="0"/>
                    <a:pt x="0" y="13642"/>
                    <a:pt x="0" y="30408"/>
                  </a:cubicBezTo>
                  <a:cubicBezTo>
                    <a:pt x="0" y="44529"/>
                    <a:pt x="9615" y="56432"/>
                    <a:pt x="22601" y="59838"/>
                  </a:cubicBezTo>
                  <a:lnTo>
                    <a:pt x="22601" y="143249"/>
                  </a:lnTo>
                  <a:cubicBezTo>
                    <a:pt x="22601" y="150776"/>
                    <a:pt x="28726" y="156902"/>
                    <a:pt x="36254" y="156902"/>
                  </a:cubicBezTo>
                  <a:lnTo>
                    <a:pt x="102170" y="156902"/>
                  </a:lnTo>
                  <a:cubicBezTo>
                    <a:pt x="106695" y="156902"/>
                    <a:pt x="110362" y="153234"/>
                    <a:pt x="110362" y="148710"/>
                  </a:cubicBezTo>
                  <a:cubicBezTo>
                    <a:pt x="110362" y="144186"/>
                    <a:pt x="106695" y="140518"/>
                    <a:pt x="102170" y="140518"/>
                  </a:cubicBezTo>
                  <a:close/>
                  <a:moveTo>
                    <a:pt x="30215" y="44433"/>
                  </a:moveTo>
                  <a:cubicBezTo>
                    <a:pt x="22588" y="44433"/>
                    <a:pt x="16383" y="38142"/>
                    <a:pt x="16383" y="30408"/>
                  </a:cubicBezTo>
                  <a:cubicBezTo>
                    <a:pt x="16383" y="22674"/>
                    <a:pt x="22588" y="16383"/>
                    <a:pt x="30215" y="16383"/>
                  </a:cubicBezTo>
                  <a:cubicBezTo>
                    <a:pt x="37842" y="16383"/>
                    <a:pt x="44048" y="22675"/>
                    <a:pt x="44048" y="30408"/>
                  </a:cubicBezTo>
                  <a:cubicBezTo>
                    <a:pt x="44048" y="38142"/>
                    <a:pt x="37842" y="44433"/>
                    <a:pt x="30215" y="44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5797903" y="3749026"/>
              <a:ext cx="232638" cy="49718"/>
            </a:xfrm>
            <a:custGeom>
              <a:rect b="b" l="l" r="r" t="t"/>
              <a:pathLst>
                <a:path extrusionOk="0" h="60817" w="284573">
                  <a:moveTo>
                    <a:pt x="276382" y="22218"/>
                  </a:moveTo>
                  <a:lnTo>
                    <a:pt x="244704" y="22218"/>
                  </a:lnTo>
                  <a:cubicBezTo>
                    <a:pt x="241183" y="9305"/>
                    <a:pt x="229545" y="0"/>
                    <a:pt x="215598" y="0"/>
                  </a:cubicBezTo>
                  <a:cubicBezTo>
                    <a:pt x="215322" y="0"/>
                    <a:pt x="215043" y="4"/>
                    <a:pt x="214767" y="12"/>
                  </a:cubicBezTo>
                  <a:cubicBezTo>
                    <a:pt x="201217" y="380"/>
                    <a:pt x="189965" y="9722"/>
                    <a:pt x="186484" y="22218"/>
                  </a:cubicBezTo>
                  <a:lnTo>
                    <a:pt x="59338" y="22218"/>
                  </a:lnTo>
                  <a:cubicBezTo>
                    <a:pt x="55816" y="9305"/>
                    <a:pt x="44179" y="0"/>
                    <a:pt x="30230" y="0"/>
                  </a:cubicBezTo>
                  <a:cubicBezTo>
                    <a:pt x="29954" y="0"/>
                    <a:pt x="29676" y="4"/>
                    <a:pt x="29399" y="12"/>
                  </a:cubicBezTo>
                  <a:cubicBezTo>
                    <a:pt x="12747" y="465"/>
                    <a:pt x="-436" y="14467"/>
                    <a:pt x="11" y="31227"/>
                  </a:cubicBezTo>
                  <a:cubicBezTo>
                    <a:pt x="456" y="47820"/>
                    <a:pt x="13718" y="60818"/>
                    <a:pt x="30204" y="60818"/>
                  </a:cubicBezTo>
                  <a:cubicBezTo>
                    <a:pt x="30479" y="60818"/>
                    <a:pt x="30757" y="60814"/>
                    <a:pt x="31033" y="60807"/>
                  </a:cubicBezTo>
                  <a:cubicBezTo>
                    <a:pt x="44583" y="60439"/>
                    <a:pt x="55835" y="51098"/>
                    <a:pt x="59317" y="38601"/>
                  </a:cubicBezTo>
                  <a:lnTo>
                    <a:pt x="186463" y="38601"/>
                  </a:lnTo>
                  <a:cubicBezTo>
                    <a:pt x="189985" y="51513"/>
                    <a:pt x="201623" y="60818"/>
                    <a:pt x="215572" y="60818"/>
                  </a:cubicBezTo>
                  <a:cubicBezTo>
                    <a:pt x="215847" y="60818"/>
                    <a:pt x="216124" y="60814"/>
                    <a:pt x="216401" y="60807"/>
                  </a:cubicBezTo>
                  <a:cubicBezTo>
                    <a:pt x="229951" y="60439"/>
                    <a:pt x="241203" y="51098"/>
                    <a:pt x="244682" y="38601"/>
                  </a:cubicBezTo>
                  <a:lnTo>
                    <a:pt x="276382" y="38601"/>
                  </a:lnTo>
                  <a:cubicBezTo>
                    <a:pt x="280907" y="38601"/>
                    <a:pt x="284573" y="34933"/>
                    <a:pt x="284573" y="30409"/>
                  </a:cubicBezTo>
                  <a:cubicBezTo>
                    <a:pt x="284573" y="25885"/>
                    <a:pt x="280907" y="22218"/>
                    <a:pt x="276382" y="22218"/>
                  </a:cubicBezTo>
                  <a:close/>
                  <a:moveTo>
                    <a:pt x="30589" y="44429"/>
                  </a:moveTo>
                  <a:lnTo>
                    <a:pt x="30205" y="44433"/>
                  </a:lnTo>
                  <a:cubicBezTo>
                    <a:pt x="22664" y="44433"/>
                    <a:pt x="16594" y="38439"/>
                    <a:pt x="16390" y="30788"/>
                  </a:cubicBezTo>
                  <a:cubicBezTo>
                    <a:pt x="16183" y="23055"/>
                    <a:pt x="22220" y="16595"/>
                    <a:pt x="29847" y="16388"/>
                  </a:cubicBezTo>
                  <a:lnTo>
                    <a:pt x="30232" y="16382"/>
                  </a:lnTo>
                  <a:cubicBezTo>
                    <a:pt x="37772" y="16382"/>
                    <a:pt x="43841" y="22376"/>
                    <a:pt x="44045" y="30028"/>
                  </a:cubicBezTo>
                  <a:cubicBezTo>
                    <a:pt x="44252" y="37761"/>
                    <a:pt x="38216" y="44221"/>
                    <a:pt x="30589" y="44429"/>
                  </a:cubicBezTo>
                  <a:close/>
                  <a:moveTo>
                    <a:pt x="215956" y="44429"/>
                  </a:moveTo>
                  <a:lnTo>
                    <a:pt x="215573" y="44433"/>
                  </a:lnTo>
                  <a:cubicBezTo>
                    <a:pt x="208030" y="44433"/>
                    <a:pt x="201962" y="38440"/>
                    <a:pt x="201757" y="30788"/>
                  </a:cubicBezTo>
                  <a:cubicBezTo>
                    <a:pt x="201550" y="23055"/>
                    <a:pt x="207586" y="16595"/>
                    <a:pt x="215213" y="16388"/>
                  </a:cubicBezTo>
                  <a:lnTo>
                    <a:pt x="215598" y="16382"/>
                  </a:lnTo>
                  <a:cubicBezTo>
                    <a:pt x="223139" y="16382"/>
                    <a:pt x="229207" y="22376"/>
                    <a:pt x="229411" y="30028"/>
                  </a:cubicBezTo>
                  <a:cubicBezTo>
                    <a:pt x="229619" y="37761"/>
                    <a:pt x="223582" y="44221"/>
                    <a:pt x="215956" y="44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5797904" y="3500739"/>
              <a:ext cx="49402" cy="49717"/>
            </a:xfrm>
            <a:custGeom>
              <a:rect b="b" l="l" r="r" t="t"/>
              <a:pathLst>
                <a:path extrusionOk="0" h="60816" w="60431">
                  <a:moveTo>
                    <a:pt x="30215" y="0"/>
                  </a:moveTo>
                  <a:cubicBezTo>
                    <a:pt x="13554" y="0"/>
                    <a:pt x="0" y="13642"/>
                    <a:pt x="0" y="30408"/>
                  </a:cubicBezTo>
                  <a:cubicBezTo>
                    <a:pt x="0" y="47176"/>
                    <a:pt x="13554" y="60816"/>
                    <a:pt x="30215" y="60816"/>
                  </a:cubicBezTo>
                  <a:cubicBezTo>
                    <a:pt x="46877" y="60818"/>
                    <a:pt x="60431" y="47176"/>
                    <a:pt x="60431" y="30408"/>
                  </a:cubicBezTo>
                  <a:cubicBezTo>
                    <a:pt x="60431" y="13641"/>
                    <a:pt x="46877" y="0"/>
                    <a:pt x="30215" y="0"/>
                  </a:cubicBezTo>
                  <a:close/>
                  <a:moveTo>
                    <a:pt x="30215" y="44433"/>
                  </a:moveTo>
                  <a:cubicBezTo>
                    <a:pt x="22588" y="44433"/>
                    <a:pt x="16383" y="38142"/>
                    <a:pt x="16383" y="30408"/>
                  </a:cubicBezTo>
                  <a:cubicBezTo>
                    <a:pt x="16383" y="22674"/>
                    <a:pt x="22588" y="16383"/>
                    <a:pt x="30215" y="16383"/>
                  </a:cubicBezTo>
                  <a:cubicBezTo>
                    <a:pt x="37842" y="16383"/>
                    <a:pt x="44048" y="22675"/>
                    <a:pt x="44048" y="30408"/>
                  </a:cubicBezTo>
                  <a:cubicBezTo>
                    <a:pt x="44048" y="38142"/>
                    <a:pt x="37842" y="44433"/>
                    <a:pt x="30215" y="44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6" name="Google Shape;2476;p35"/>
          <p:cNvGrpSpPr/>
          <p:nvPr/>
        </p:nvGrpSpPr>
        <p:grpSpPr>
          <a:xfrm>
            <a:off x="4715669" y="3439821"/>
            <a:ext cx="504097" cy="388322"/>
            <a:chOff x="4715669" y="3439821"/>
            <a:chExt cx="504097" cy="388322"/>
          </a:xfrm>
        </p:grpSpPr>
        <p:sp>
          <p:nvSpPr>
            <p:cNvPr id="2477" name="Google Shape;2477;p35"/>
            <p:cNvSpPr/>
            <p:nvPr/>
          </p:nvSpPr>
          <p:spPr>
            <a:xfrm>
              <a:off x="4762609" y="3439821"/>
              <a:ext cx="457157" cy="388322"/>
            </a:xfrm>
            <a:custGeom>
              <a:rect b="b" l="l" r="r" t="t"/>
              <a:pathLst>
                <a:path extrusionOk="0" h="475012" w="559214">
                  <a:moveTo>
                    <a:pt x="551022" y="458628"/>
                  </a:moveTo>
                  <a:lnTo>
                    <a:pt x="548269" y="458628"/>
                  </a:lnTo>
                  <a:lnTo>
                    <a:pt x="548269" y="335165"/>
                  </a:lnTo>
                  <a:cubicBezTo>
                    <a:pt x="548269" y="326874"/>
                    <a:pt x="541551" y="320128"/>
                    <a:pt x="533291" y="320128"/>
                  </a:cubicBezTo>
                  <a:lnTo>
                    <a:pt x="498050" y="320128"/>
                  </a:lnTo>
                  <a:cubicBezTo>
                    <a:pt x="493526" y="320128"/>
                    <a:pt x="489858" y="323796"/>
                    <a:pt x="489858" y="328320"/>
                  </a:cubicBezTo>
                  <a:cubicBezTo>
                    <a:pt x="489858" y="332844"/>
                    <a:pt x="493526" y="336511"/>
                    <a:pt x="498050" y="336511"/>
                  </a:cubicBezTo>
                  <a:lnTo>
                    <a:pt x="531886" y="336511"/>
                  </a:lnTo>
                  <a:lnTo>
                    <a:pt x="531886" y="458628"/>
                  </a:lnTo>
                  <a:lnTo>
                    <a:pt x="324336" y="458628"/>
                  </a:lnTo>
                  <a:lnTo>
                    <a:pt x="324336" y="336511"/>
                  </a:lnTo>
                  <a:lnTo>
                    <a:pt x="451085" y="336511"/>
                  </a:lnTo>
                  <a:cubicBezTo>
                    <a:pt x="455609" y="336511"/>
                    <a:pt x="459276" y="332844"/>
                    <a:pt x="459276" y="328320"/>
                  </a:cubicBezTo>
                  <a:cubicBezTo>
                    <a:pt x="459276" y="323796"/>
                    <a:pt x="455609" y="320128"/>
                    <a:pt x="451085" y="320128"/>
                  </a:cubicBezTo>
                  <a:lnTo>
                    <a:pt x="322930" y="320128"/>
                  </a:lnTo>
                  <a:cubicBezTo>
                    <a:pt x="314671" y="320128"/>
                    <a:pt x="307952" y="326874"/>
                    <a:pt x="307952" y="335165"/>
                  </a:cubicBezTo>
                  <a:lnTo>
                    <a:pt x="307952" y="458628"/>
                  </a:lnTo>
                  <a:lnTo>
                    <a:pt x="300836" y="458628"/>
                  </a:lnTo>
                  <a:lnTo>
                    <a:pt x="300836" y="434693"/>
                  </a:lnTo>
                  <a:cubicBezTo>
                    <a:pt x="300836" y="423962"/>
                    <a:pt x="292112" y="415232"/>
                    <a:pt x="281387" y="415232"/>
                  </a:cubicBezTo>
                  <a:lnTo>
                    <a:pt x="252481" y="415232"/>
                  </a:lnTo>
                  <a:lnTo>
                    <a:pt x="252481" y="395599"/>
                  </a:lnTo>
                  <a:cubicBezTo>
                    <a:pt x="252481" y="385060"/>
                    <a:pt x="243906" y="376485"/>
                    <a:pt x="233367" y="376485"/>
                  </a:cubicBezTo>
                  <a:lnTo>
                    <a:pt x="228137" y="376485"/>
                  </a:lnTo>
                  <a:lnTo>
                    <a:pt x="220990" y="344919"/>
                  </a:lnTo>
                  <a:cubicBezTo>
                    <a:pt x="219991" y="340508"/>
                    <a:pt x="215603" y="337739"/>
                    <a:pt x="211192" y="338738"/>
                  </a:cubicBezTo>
                  <a:cubicBezTo>
                    <a:pt x="206779" y="339738"/>
                    <a:pt x="204013" y="344125"/>
                    <a:pt x="205011" y="348537"/>
                  </a:cubicBezTo>
                  <a:lnTo>
                    <a:pt x="211339" y="376484"/>
                  </a:lnTo>
                  <a:lnTo>
                    <a:pt x="91078" y="376484"/>
                  </a:lnTo>
                  <a:lnTo>
                    <a:pt x="109578" y="294792"/>
                  </a:lnTo>
                  <a:cubicBezTo>
                    <a:pt x="119956" y="301405"/>
                    <a:pt x="132236" y="305251"/>
                    <a:pt x="145397" y="305251"/>
                  </a:cubicBezTo>
                  <a:cubicBezTo>
                    <a:pt x="163036" y="305251"/>
                    <a:pt x="179101" y="298360"/>
                    <a:pt x="191106" y="287122"/>
                  </a:cubicBezTo>
                  <a:lnTo>
                    <a:pt x="196604" y="311401"/>
                  </a:lnTo>
                  <a:cubicBezTo>
                    <a:pt x="197604" y="315814"/>
                    <a:pt x="201991" y="318580"/>
                    <a:pt x="206402" y="317582"/>
                  </a:cubicBezTo>
                  <a:cubicBezTo>
                    <a:pt x="210815" y="316583"/>
                    <a:pt x="213582" y="312195"/>
                    <a:pt x="212583" y="307784"/>
                  </a:cubicBezTo>
                  <a:lnTo>
                    <a:pt x="204124" y="270427"/>
                  </a:lnTo>
                  <a:cubicBezTo>
                    <a:pt x="209530" y="260674"/>
                    <a:pt x="212625" y="249450"/>
                    <a:pt x="212625" y="237506"/>
                  </a:cubicBezTo>
                  <a:cubicBezTo>
                    <a:pt x="212625" y="211886"/>
                    <a:pt x="198435" y="189544"/>
                    <a:pt x="177561" y="178035"/>
                  </a:cubicBezTo>
                  <a:lnTo>
                    <a:pt x="100691" y="88429"/>
                  </a:lnTo>
                  <a:lnTo>
                    <a:pt x="340520" y="88429"/>
                  </a:lnTo>
                  <a:cubicBezTo>
                    <a:pt x="347464" y="88429"/>
                    <a:pt x="353214" y="83272"/>
                    <a:pt x="354180" y="76588"/>
                  </a:cubicBezTo>
                  <a:lnTo>
                    <a:pt x="381880" y="76588"/>
                  </a:lnTo>
                  <a:cubicBezTo>
                    <a:pt x="385621" y="84572"/>
                    <a:pt x="391251" y="91488"/>
                    <a:pt x="398195" y="96736"/>
                  </a:cubicBezTo>
                  <a:lnTo>
                    <a:pt x="398195" y="127212"/>
                  </a:lnTo>
                  <a:lnTo>
                    <a:pt x="365111" y="160586"/>
                  </a:lnTo>
                  <a:cubicBezTo>
                    <a:pt x="361946" y="163779"/>
                    <a:pt x="361946" y="168927"/>
                    <a:pt x="365111" y="172120"/>
                  </a:cubicBezTo>
                  <a:lnTo>
                    <a:pt x="400529" y="207848"/>
                  </a:lnTo>
                  <a:lnTo>
                    <a:pt x="396447" y="210210"/>
                  </a:lnTo>
                  <a:cubicBezTo>
                    <a:pt x="392368" y="212569"/>
                    <a:pt x="389521" y="217507"/>
                    <a:pt x="389521" y="222219"/>
                  </a:cubicBezTo>
                  <a:lnTo>
                    <a:pt x="389521" y="252355"/>
                  </a:lnTo>
                  <a:cubicBezTo>
                    <a:pt x="389521" y="257067"/>
                    <a:pt x="392368" y="262005"/>
                    <a:pt x="396447" y="264363"/>
                  </a:cubicBezTo>
                  <a:lnTo>
                    <a:pt x="422481" y="279427"/>
                  </a:lnTo>
                  <a:cubicBezTo>
                    <a:pt x="424492" y="280589"/>
                    <a:pt x="426890" y="281205"/>
                    <a:pt x="429418" y="281205"/>
                  </a:cubicBezTo>
                  <a:cubicBezTo>
                    <a:pt x="431947" y="281205"/>
                    <a:pt x="434345" y="280590"/>
                    <a:pt x="436357" y="279427"/>
                  </a:cubicBezTo>
                  <a:lnTo>
                    <a:pt x="462389" y="264364"/>
                  </a:lnTo>
                  <a:cubicBezTo>
                    <a:pt x="466468" y="262005"/>
                    <a:pt x="469315" y="257067"/>
                    <a:pt x="469315" y="252355"/>
                  </a:cubicBezTo>
                  <a:lnTo>
                    <a:pt x="469315" y="222219"/>
                  </a:lnTo>
                  <a:cubicBezTo>
                    <a:pt x="469315" y="217508"/>
                    <a:pt x="466468" y="212569"/>
                    <a:pt x="462389" y="210211"/>
                  </a:cubicBezTo>
                  <a:lnTo>
                    <a:pt x="459223" y="208379"/>
                  </a:lnTo>
                  <a:lnTo>
                    <a:pt x="495167" y="172120"/>
                  </a:lnTo>
                  <a:cubicBezTo>
                    <a:pt x="498332" y="168928"/>
                    <a:pt x="498332" y="163779"/>
                    <a:pt x="495167" y="160586"/>
                  </a:cubicBezTo>
                  <a:lnTo>
                    <a:pt x="462081" y="127212"/>
                  </a:lnTo>
                  <a:lnTo>
                    <a:pt x="462081" y="96737"/>
                  </a:lnTo>
                  <a:cubicBezTo>
                    <a:pt x="475062" y="86927"/>
                    <a:pt x="483477" y="71302"/>
                    <a:pt x="483477" y="53732"/>
                  </a:cubicBezTo>
                  <a:cubicBezTo>
                    <a:pt x="483477" y="24105"/>
                    <a:pt x="459549" y="0"/>
                    <a:pt x="430138" y="0"/>
                  </a:cubicBezTo>
                  <a:cubicBezTo>
                    <a:pt x="408838" y="0"/>
                    <a:pt x="390422" y="12649"/>
                    <a:pt x="381881" y="30877"/>
                  </a:cubicBezTo>
                  <a:lnTo>
                    <a:pt x="354181" y="30877"/>
                  </a:lnTo>
                  <a:cubicBezTo>
                    <a:pt x="353214" y="24192"/>
                    <a:pt x="347465" y="19036"/>
                    <a:pt x="340521" y="19036"/>
                  </a:cubicBezTo>
                  <a:lnTo>
                    <a:pt x="185677" y="19036"/>
                  </a:lnTo>
                  <a:cubicBezTo>
                    <a:pt x="181153" y="19036"/>
                    <a:pt x="177485" y="22704"/>
                    <a:pt x="177485" y="27228"/>
                  </a:cubicBezTo>
                  <a:cubicBezTo>
                    <a:pt x="177485" y="31752"/>
                    <a:pt x="181153" y="35419"/>
                    <a:pt x="185677" y="35419"/>
                  </a:cubicBezTo>
                  <a:lnTo>
                    <a:pt x="337958" y="35419"/>
                  </a:lnTo>
                  <a:lnTo>
                    <a:pt x="337958" y="72046"/>
                  </a:lnTo>
                  <a:lnTo>
                    <a:pt x="319565" y="72046"/>
                  </a:lnTo>
                  <a:lnTo>
                    <a:pt x="319565" y="61707"/>
                  </a:lnTo>
                  <a:cubicBezTo>
                    <a:pt x="319565" y="55326"/>
                    <a:pt x="314375" y="50135"/>
                    <a:pt x="307996" y="50135"/>
                  </a:cubicBezTo>
                  <a:lnTo>
                    <a:pt x="271974" y="50135"/>
                  </a:lnTo>
                  <a:cubicBezTo>
                    <a:pt x="265595" y="50135"/>
                    <a:pt x="260405" y="55326"/>
                    <a:pt x="260405" y="61707"/>
                  </a:cubicBezTo>
                  <a:lnTo>
                    <a:pt x="260405" y="72046"/>
                  </a:lnTo>
                  <a:lnTo>
                    <a:pt x="103481" y="72046"/>
                  </a:lnTo>
                  <a:cubicBezTo>
                    <a:pt x="105545" y="66328"/>
                    <a:pt x="106674" y="60161"/>
                    <a:pt x="106674" y="53732"/>
                  </a:cubicBezTo>
                  <a:cubicBezTo>
                    <a:pt x="106674" y="47305"/>
                    <a:pt x="105545" y="41137"/>
                    <a:pt x="103481" y="35419"/>
                  </a:cubicBezTo>
                  <a:lnTo>
                    <a:pt x="139804" y="35419"/>
                  </a:lnTo>
                  <a:cubicBezTo>
                    <a:pt x="144327" y="35419"/>
                    <a:pt x="147995" y="31752"/>
                    <a:pt x="147995" y="27228"/>
                  </a:cubicBezTo>
                  <a:cubicBezTo>
                    <a:pt x="147995" y="22704"/>
                    <a:pt x="144327" y="19036"/>
                    <a:pt x="139804" y="19036"/>
                  </a:cubicBezTo>
                  <a:lnTo>
                    <a:pt x="94017" y="19036"/>
                  </a:lnTo>
                  <a:cubicBezTo>
                    <a:pt x="84225" y="7404"/>
                    <a:pt x="69627" y="0"/>
                    <a:pt x="53336" y="0"/>
                  </a:cubicBezTo>
                  <a:cubicBezTo>
                    <a:pt x="23926" y="3"/>
                    <a:pt x="0" y="24107"/>
                    <a:pt x="0" y="53735"/>
                  </a:cubicBezTo>
                  <a:cubicBezTo>
                    <a:pt x="0" y="78928"/>
                    <a:pt x="17304" y="100116"/>
                    <a:pt x="40564" y="105899"/>
                  </a:cubicBezTo>
                  <a:lnTo>
                    <a:pt x="83026" y="212268"/>
                  </a:lnTo>
                  <a:cubicBezTo>
                    <a:pt x="79903" y="220074"/>
                    <a:pt x="78167" y="228588"/>
                    <a:pt x="78167" y="237508"/>
                  </a:cubicBezTo>
                  <a:cubicBezTo>
                    <a:pt x="78167" y="254925"/>
                    <a:pt x="84727" y="270825"/>
                    <a:pt x="95485" y="282839"/>
                  </a:cubicBezTo>
                  <a:lnTo>
                    <a:pt x="74279" y="376486"/>
                  </a:lnTo>
                  <a:lnTo>
                    <a:pt x="70735" y="376486"/>
                  </a:lnTo>
                  <a:cubicBezTo>
                    <a:pt x="60196" y="376486"/>
                    <a:pt x="51621" y="385061"/>
                    <a:pt x="51621" y="395600"/>
                  </a:cubicBezTo>
                  <a:lnTo>
                    <a:pt x="51621" y="415233"/>
                  </a:lnTo>
                  <a:lnTo>
                    <a:pt x="41714" y="415233"/>
                  </a:lnTo>
                  <a:cubicBezTo>
                    <a:pt x="30991" y="415233"/>
                    <a:pt x="22266" y="423964"/>
                    <a:pt x="22266" y="434695"/>
                  </a:cubicBezTo>
                  <a:lnTo>
                    <a:pt x="22266" y="458629"/>
                  </a:lnTo>
                  <a:lnTo>
                    <a:pt x="14494" y="458629"/>
                  </a:lnTo>
                  <a:cubicBezTo>
                    <a:pt x="9970" y="458629"/>
                    <a:pt x="6302" y="462297"/>
                    <a:pt x="6302" y="466821"/>
                  </a:cubicBezTo>
                  <a:cubicBezTo>
                    <a:pt x="6302" y="471345"/>
                    <a:pt x="9970" y="475012"/>
                    <a:pt x="14494" y="475012"/>
                  </a:cubicBezTo>
                  <a:lnTo>
                    <a:pt x="551022" y="475012"/>
                  </a:lnTo>
                  <a:cubicBezTo>
                    <a:pt x="555546" y="475012"/>
                    <a:pt x="559214" y="471345"/>
                    <a:pt x="559214" y="466821"/>
                  </a:cubicBezTo>
                  <a:cubicBezTo>
                    <a:pt x="559214" y="462296"/>
                    <a:pt x="555546" y="458628"/>
                    <a:pt x="551022" y="458628"/>
                  </a:cubicBezTo>
                  <a:close/>
                  <a:moveTo>
                    <a:pt x="382463" y="166355"/>
                  </a:moveTo>
                  <a:lnTo>
                    <a:pt x="409570" y="139011"/>
                  </a:lnTo>
                  <a:lnTo>
                    <a:pt x="420577" y="139011"/>
                  </a:lnTo>
                  <a:lnTo>
                    <a:pt x="420813" y="139249"/>
                  </a:lnTo>
                  <a:lnTo>
                    <a:pt x="388203" y="172143"/>
                  </a:lnTo>
                  <a:lnTo>
                    <a:pt x="382463" y="166355"/>
                  </a:lnTo>
                  <a:close/>
                  <a:moveTo>
                    <a:pt x="414579" y="122629"/>
                  </a:moveTo>
                  <a:lnTo>
                    <a:pt x="414579" y="105129"/>
                  </a:lnTo>
                  <a:cubicBezTo>
                    <a:pt x="419503" y="106645"/>
                    <a:pt x="424727" y="107467"/>
                    <a:pt x="430138" y="107467"/>
                  </a:cubicBezTo>
                  <a:cubicBezTo>
                    <a:pt x="435549" y="107467"/>
                    <a:pt x="440772" y="106645"/>
                    <a:pt x="445697" y="105129"/>
                  </a:cubicBezTo>
                  <a:lnTo>
                    <a:pt x="445697" y="122629"/>
                  </a:lnTo>
                  <a:lnTo>
                    <a:pt x="414579" y="122629"/>
                  </a:lnTo>
                  <a:close/>
                  <a:moveTo>
                    <a:pt x="452931" y="250909"/>
                  </a:moveTo>
                  <a:lnTo>
                    <a:pt x="429417" y="264514"/>
                  </a:lnTo>
                  <a:lnTo>
                    <a:pt x="405903" y="250908"/>
                  </a:lnTo>
                  <a:lnTo>
                    <a:pt x="405903" y="223668"/>
                  </a:lnTo>
                  <a:lnTo>
                    <a:pt x="429417" y="210063"/>
                  </a:lnTo>
                  <a:lnTo>
                    <a:pt x="452931" y="223667"/>
                  </a:lnTo>
                  <a:lnTo>
                    <a:pt x="452931" y="250909"/>
                  </a:lnTo>
                  <a:close/>
                  <a:moveTo>
                    <a:pt x="444561" y="199898"/>
                  </a:moveTo>
                  <a:lnTo>
                    <a:pt x="436355" y="195150"/>
                  </a:lnTo>
                  <a:cubicBezTo>
                    <a:pt x="434344" y="193988"/>
                    <a:pt x="431946" y="193373"/>
                    <a:pt x="429417" y="193373"/>
                  </a:cubicBezTo>
                  <a:cubicBezTo>
                    <a:pt x="426889" y="193373"/>
                    <a:pt x="424490" y="193988"/>
                    <a:pt x="422480" y="195151"/>
                  </a:cubicBezTo>
                  <a:lnTo>
                    <a:pt x="415190" y="199368"/>
                  </a:lnTo>
                  <a:lnTo>
                    <a:pt x="399738" y="183780"/>
                  </a:lnTo>
                  <a:lnTo>
                    <a:pt x="430139" y="153113"/>
                  </a:lnTo>
                  <a:lnTo>
                    <a:pt x="460541" y="183780"/>
                  </a:lnTo>
                  <a:lnTo>
                    <a:pt x="444561" y="199898"/>
                  </a:lnTo>
                  <a:close/>
                  <a:moveTo>
                    <a:pt x="477813" y="166355"/>
                  </a:moveTo>
                  <a:lnTo>
                    <a:pt x="472371" y="171845"/>
                  </a:lnTo>
                  <a:lnTo>
                    <a:pt x="472075" y="172143"/>
                  </a:lnTo>
                  <a:lnTo>
                    <a:pt x="439465" y="139248"/>
                  </a:lnTo>
                  <a:lnTo>
                    <a:pt x="439699" y="139011"/>
                  </a:lnTo>
                  <a:lnTo>
                    <a:pt x="450707" y="139011"/>
                  </a:lnTo>
                  <a:lnTo>
                    <a:pt x="477813" y="166355"/>
                  </a:lnTo>
                  <a:close/>
                  <a:moveTo>
                    <a:pt x="430138" y="16386"/>
                  </a:moveTo>
                  <a:cubicBezTo>
                    <a:pt x="450515" y="16386"/>
                    <a:pt x="467093" y="33141"/>
                    <a:pt x="467093" y="53736"/>
                  </a:cubicBezTo>
                  <a:cubicBezTo>
                    <a:pt x="467093" y="74329"/>
                    <a:pt x="450516" y="91085"/>
                    <a:pt x="430138" y="91085"/>
                  </a:cubicBezTo>
                  <a:cubicBezTo>
                    <a:pt x="409762" y="91085"/>
                    <a:pt x="393185" y="74330"/>
                    <a:pt x="393185" y="53736"/>
                  </a:cubicBezTo>
                  <a:cubicBezTo>
                    <a:pt x="393184" y="33141"/>
                    <a:pt x="409762" y="16386"/>
                    <a:pt x="430138" y="16386"/>
                  </a:cubicBezTo>
                  <a:close/>
                  <a:moveTo>
                    <a:pt x="354341" y="47263"/>
                  </a:moveTo>
                  <a:lnTo>
                    <a:pt x="377202" y="47263"/>
                  </a:lnTo>
                  <a:cubicBezTo>
                    <a:pt x="376947" y="49387"/>
                    <a:pt x="376801" y="51544"/>
                    <a:pt x="376801" y="53736"/>
                  </a:cubicBezTo>
                  <a:cubicBezTo>
                    <a:pt x="376801" y="55928"/>
                    <a:pt x="376947" y="58084"/>
                    <a:pt x="377202" y="60208"/>
                  </a:cubicBezTo>
                  <a:lnTo>
                    <a:pt x="354341" y="60208"/>
                  </a:lnTo>
                  <a:lnTo>
                    <a:pt x="354341" y="47263"/>
                  </a:lnTo>
                  <a:close/>
                  <a:moveTo>
                    <a:pt x="276788" y="66520"/>
                  </a:moveTo>
                  <a:lnTo>
                    <a:pt x="303181" y="66520"/>
                  </a:lnTo>
                  <a:lnTo>
                    <a:pt x="303181" y="72049"/>
                  </a:lnTo>
                  <a:lnTo>
                    <a:pt x="276788" y="72049"/>
                  </a:lnTo>
                  <a:lnTo>
                    <a:pt x="276788" y="66520"/>
                  </a:lnTo>
                  <a:close/>
                  <a:moveTo>
                    <a:pt x="16383" y="53735"/>
                  </a:moveTo>
                  <a:cubicBezTo>
                    <a:pt x="16383" y="33141"/>
                    <a:pt x="32960" y="16385"/>
                    <a:pt x="53336" y="16385"/>
                  </a:cubicBezTo>
                  <a:cubicBezTo>
                    <a:pt x="73714" y="16385"/>
                    <a:pt x="90291" y="33140"/>
                    <a:pt x="90291" y="53735"/>
                  </a:cubicBezTo>
                  <a:cubicBezTo>
                    <a:pt x="90291" y="74328"/>
                    <a:pt x="73714" y="91084"/>
                    <a:pt x="53336" y="91084"/>
                  </a:cubicBezTo>
                  <a:cubicBezTo>
                    <a:pt x="32960" y="91085"/>
                    <a:pt x="16383" y="74329"/>
                    <a:pt x="16383" y="53735"/>
                  </a:cubicBezTo>
                  <a:close/>
                  <a:moveTo>
                    <a:pt x="58721" y="107194"/>
                  </a:moveTo>
                  <a:cubicBezTo>
                    <a:pt x="68869" y="106164"/>
                    <a:pt x="78177" y="102248"/>
                    <a:pt x="85846" y="96289"/>
                  </a:cubicBezTo>
                  <a:lnTo>
                    <a:pt x="148961" y="169861"/>
                  </a:lnTo>
                  <a:cubicBezTo>
                    <a:pt x="147780" y="169797"/>
                    <a:pt x="146592" y="169763"/>
                    <a:pt x="145396" y="169763"/>
                  </a:cubicBezTo>
                  <a:cubicBezTo>
                    <a:pt x="124549" y="169763"/>
                    <a:pt x="105887" y="179375"/>
                    <a:pt x="93546" y="194431"/>
                  </a:cubicBezTo>
                  <a:lnTo>
                    <a:pt x="58721" y="107194"/>
                  </a:lnTo>
                  <a:close/>
                  <a:moveTo>
                    <a:pt x="94551" y="237507"/>
                  </a:moveTo>
                  <a:cubicBezTo>
                    <a:pt x="94550" y="209187"/>
                    <a:pt x="117360" y="186147"/>
                    <a:pt x="145397" y="186147"/>
                  </a:cubicBezTo>
                  <a:cubicBezTo>
                    <a:pt x="173433" y="186147"/>
                    <a:pt x="196242" y="209187"/>
                    <a:pt x="196242" y="237507"/>
                  </a:cubicBezTo>
                  <a:cubicBezTo>
                    <a:pt x="196242" y="265828"/>
                    <a:pt x="173433" y="288868"/>
                    <a:pt x="145397" y="288868"/>
                  </a:cubicBezTo>
                  <a:cubicBezTo>
                    <a:pt x="117361" y="288868"/>
                    <a:pt x="94551" y="265827"/>
                    <a:pt x="94551" y="237507"/>
                  </a:cubicBezTo>
                  <a:close/>
                  <a:moveTo>
                    <a:pt x="68005" y="395599"/>
                  </a:moveTo>
                  <a:cubicBezTo>
                    <a:pt x="68005" y="394119"/>
                    <a:pt x="69255" y="392868"/>
                    <a:pt x="70735" y="392868"/>
                  </a:cubicBezTo>
                  <a:lnTo>
                    <a:pt x="233369" y="392868"/>
                  </a:lnTo>
                  <a:cubicBezTo>
                    <a:pt x="234849" y="392868"/>
                    <a:pt x="236100" y="394119"/>
                    <a:pt x="236100" y="395599"/>
                  </a:cubicBezTo>
                  <a:lnTo>
                    <a:pt x="236100" y="415232"/>
                  </a:lnTo>
                  <a:lnTo>
                    <a:pt x="68005" y="415232"/>
                  </a:lnTo>
                  <a:lnTo>
                    <a:pt x="68005" y="395599"/>
                  </a:lnTo>
                  <a:close/>
                  <a:moveTo>
                    <a:pt x="284454" y="458628"/>
                  </a:moveTo>
                  <a:lnTo>
                    <a:pt x="38648" y="458628"/>
                  </a:lnTo>
                  <a:lnTo>
                    <a:pt x="38648" y="434693"/>
                  </a:lnTo>
                  <a:cubicBezTo>
                    <a:pt x="38648" y="433026"/>
                    <a:pt x="40052" y="431616"/>
                    <a:pt x="41713" y="431616"/>
                  </a:cubicBezTo>
                  <a:lnTo>
                    <a:pt x="281388" y="431616"/>
                  </a:lnTo>
                  <a:cubicBezTo>
                    <a:pt x="283051" y="431616"/>
                    <a:pt x="284454" y="433025"/>
                    <a:pt x="284454" y="434693"/>
                  </a:cubicBezTo>
                  <a:lnTo>
                    <a:pt x="284454" y="4586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4851766" y="3604107"/>
              <a:ext cx="59471" cy="59875"/>
            </a:xfrm>
            <a:custGeom>
              <a:rect b="b" l="l" r="r" t="t"/>
              <a:pathLst>
                <a:path extrusionOk="0" h="73241" w="72748">
                  <a:moveTo>
                    <a:pt x="36375" y="0"/>
                  </a:moveTo>
                  <a:cubicBezTo>
                    <a:pt x="16318" y="0"/>
                    <a:pt x="0" y="16428"/>
                    <a:pt x="0" y="36621"/>
                  </a:cubicBezTo>
                  <a:cubicBezTo>
                    <a:pt x="-1" y="56814"/>
                    <a:pt x="16318" y="73241"/>
                    <a:pt x="36375" y="73241"/>
                  </a:cubicBezTo>
                  <a:cubicBezTo>
                    <a:pt x="56431" y="73241"/>
                    <a:pt x="72748" y="56814"/>
                    <a:pt x="72748" y="36621"/>
                  </a:cubicBezTo>
                  <a:cubicBezTo>
                    <a:pt x="72748" y="16427"/>
                    <a:pt x="56431" y="0"/>
                    <a:pt x="36375" y="0"/>
                  </a:cubicBezTo>
                  <a:close/>
                  <a:moveTo>
                    <a:pt x="36375" y="56857"/>
                  </a:moveTo>
                  <a:cubicBezTo>
                    <a:pt x="25351" y="56857"/>
                    <a:pt x="16383" y="47779"/>
                    <a:pt x="16383" y="36620"/>
                  </a:cubicBezTo>
                  <a:cubicBezTo>
                    <a:pt x="16382" y="25461"/>
                    <a:pt x="25351" y="16382"/>
                    <a:pt x="36375" y="16382"/>
                  </a:cubicBezTo>
                  <a:cubicBezTo>
                    <a:pt x="47398" y="16382"/>
                    <a:pt x="56365" y="25461"/>
                    <a:pt x="56365" y="36620"/>
                  </a:cubicBezTo>
                  <a:cubicBezTo>
                    <a:pt x="56365" y="47779"/>
                    <a:pt x="47397" y="56857"/>
                    <a:pt x="36375" y="56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4715669" y="3462330"/>
              <a:ext cx="42601" cy="42856"/>
            </a:xfrm>
            <a:custGeom>
              <a:rect b="b" l="l" r="r" t="t"/>
              <a:pathLst>
                <a:path extrusionOk="0" h="52423" w="52111">
                  <a:moveTo>
                    <a:pt x="26055" y="0"/>
                  </a:moveTo>
                  <a:cubicBezTo>
                    <a:pt x="11688" y="0"/>
                    <a:pt x="0" y="11759"/>
                    <a:pt x="0" y="26211"/>
                  </a:cubicBezTo>
                  <a:cubicBezTo>
                    <a:pt x="0" y="40664"/>
                    <a:pt x="11688" y="52424"/>
                    <a:pt x="26055" y="52424"/>
                  </a:cubicBezTo>
                  <a:cubicBezTo>
                    <a:pt x="40423" y="52423"/>
                    <a:pt x="52112" y="40664"/>
                    <a:pt x="52112" y="26211"/>
                  </a:cubicBezTo>
                  <a:cubicBezTo>
                    <a:pt x="52112" y="11759"/>
                    <a:pt x="40423" y="0"/>
                    <a:pt x="26055" y="0"/>
                  </a:cubicBezTo>
                  <a:close/>
                  <a:moveTo>
                    <a:pt x="26055" y="36041"/>
                  </a:moveTo>
                  <a:cubicBezTo>
                    <a:pt x="20722" y="36040"/>
                    <a:pt x="16383" y="31630"/>
                    <a:pt x="16383" y="26211"/>
                  </a:cubicBezTo>
                  <a:cubicBezTo>
                    <a:pt x="16383" y="20792"/>
                    <a:pt x="20722" y="16383"/>
                    <a:pt x="26055" y="16383"/>
                  </a:cubicBezTo>
                  <a:cubicBezTo>
                    <a:pt x="31389" y="16383"/>
                    <a:pt x="35729" y="20792"/>
                    <a:pt x="35729" y="26211"/>
                  </a:cubicBezTo>
                  <a:cubicBezTo>
                    <a:pt x="35729" y="31632"/>
                    <a:pt x="31389" y="36041"/>
                    <a:pt x="26055" y="360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5093068" y="3462330"/>
              <a:ext cx="42599" cy="42856"/>
            </a:xfrm>
            <a:custGeom>
              <a:rect b="b" l="l" r="r" t="t"/>
              <a:pathLst>
                <a:path extrusionOk="0" h="52423" w="52109">
                  <a:moveTo>
                    <a:pt x="26055" y="0"/>
                  </a:moveTo>
                  <a:cubicBezTo>
                    <a:pt x="11688" y="0"/>
                    <a:pt x="0" y="11759"/>
                    <a:pt x="0" y="26211"/>
                  </a:cubicBezTo>
                  <a:cubicBezTo>
                    <a:pt x="-1" y="40665"/>
                    <a:pt x="11688" y="52424"/>
                    <a:pt x="26055" y="52424"/>
                  </a:cubicBezTo>
                  <a:cubicBezTo>
                    <a:pt x="40422" y="52424"/>
                    <a:pt x="52110" y="40665"/>
                    <a:pt x="52110" y="26211"/>
                  </a:cubicBezTo>
                  <a:cubicBezTo>
                    <a:pt x="52110" y="11759"/>
                    <a:pt x="40421" y="0"/>
                    <a:pt x="26055" y="0"/>
                  </a:cubicBezTo>
                  <a:close/>
                  <a:moveTo>
                    <a:pt x="26055" y="36041"/>
                  </a:moveTo>
                  <a:cubicBezTo>
                    <a:pt x="20721" y="36041"/>
                    <a:pt x="16383" y="31632"/>
                    <a:pt x="16383" y="26211"/>
                  </a:cubicBezTo>
                  <a:cubicBezTo>
                    <a:pt x="16382" y="20791"/>
                    <a:pt x="20721" y="16383"/>
                    <a:pt x="26055" y="16383"/>
                  </a:cubicBezTo>
                  <a:cubicBezTo>
                    <a:pt x="31388" y="16383"/>
                    <a:pt x="35726" y="20792"/>
                    <a:pt x="35726" y="26211"/>
                  </a:cubicBezTo>
                  <a:cubicBezTo>
                    <a:pt x="35726" y="31632"/>
                    <a:pt x="31387" y="36041"/>
                    <a:pt x="26055" y="360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5128022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5149726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85"/>
                    <a:pt x="10343" y="0"/>
                    <a:pt x="8192" y="0"/>
                  </a:cubicBezTo>
                  <a:cubicBezTo>
                    <a:pt x="6029" y="0"/>
                    <a:pt x="3921" y="885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5171432" y="379047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5097078" y="3617147"/>
              <a:ext cx="33403" cy="33446"/>
            </a:xfrm>
            <a:custGeom>
              <a:rect b="b" l="l" r="r" t="t"/>
              <a:pathLst>
                <a:path extrusionOk="0" h="40913" w="40860">
                  <a:moveTo>
                    <a:pt x="20430" y="0"/>
                  </a:moveTo>
                  <a:cubicBezTo>
                    <a:pt x="9165" y="0"/>
                    <a:pt x="0" y="9177"/>
                    <a:pt x="0" y="20456"/>
                  </a:cubicBezTo>
                  <a:cubicBezTo>
                    <a:pt x="0" y="31736"/>
                    <a:pt x="9165" y="40913"/>
                    <a:pt x="20430" y="40913"/>
                  </a:cubicBezTo>
                  <a:cubicBezTo>
                    <a:pt x="31696" y="40913"/>
                    <a:pt x="40861" y="31736"/>
                    <a:pt x="40861" y="20456"/>
                  </a:cubicBezTo>
                  <a:cubicBezTo>
                    <a:pt x="40861" y="9176"/>
                    <a:pt x="31696" y="0"/>
                    <a:pt x="20430" y="0"/>
                  </a:cubicBezTo>
                  <a:close/>
                  <a:moveTo>
                    <a:pt x="20430" y="24529"/>
                  </a:moveTo>
                  <a:cubicBezTo>
                    <a:pt x="18198" y="24529"/>
                    <a:pt x="16383" y="22702"/>
                    <a:pt x="16383" y="20455"/>
                  </a:cubicBezTo>
                  <a:cubicBezTo>
                    <a:pt x="16383" y="18209"/>
                    <a:pt x="18198" y="16382"/>
                    <a:pt x="20430" y="16382"/>
                  </a:cubicBezTo>
                  <a:cubicBezTo>
                    <a:pt x="22662" y="16382"/>
                    <a:pt x="24478" y="18209"/>
                    <a:pt x="24478" y="20455"/>
                  </a:cubicBezTo>
                  <a:cubicBezTo>
                    <a:pt x="24478" y="22702"/>
                    <a:pt x="22662" y="24529"/>
                    <a:pt x="20430" y="245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5" name="Google Shape;2485;p35"/>
          <p:cNvGrpSpPr/>
          <p:nvPr/>
        </p:nvGrpSpPr>
        <p:grpSpPr>
          <a:xfrm>
            <a:off x="2109128" y="4176082"/>
            <a:ext cx="447402" cy="457277"/>
            <a:chOff x="2241253" y="4176082"/>
            <a:chExt cx="447402" cy="457277"/>
          </a:xfrm>
        </p:grpSpPr>
        <p:sp>
          <p:nvSpPr>
            <p:cNvPr id="2486" name="Google Shape;2486;p35"/>
            <p:cNvSpPr/>
            <p:nvPr/>
          </p:nvSpPr>
          <p:spPr>
            <a:xfrm>
              <a:off x="2269892" y="4208120"/>
              <a:ext cx="375237" cy="405612"/>
            </a:xfrm>
            <a:custGeom>
              <a:rect b="b" l="l" r="r" t="t"/>
              <a:pathLst>
                <a:path extrusionOk="0" h="496161" w="459005">
                  <a:moveTo>
                    <a:pt x="410058" y="225115"/>
                  </a:moveTo>
                  <a:lnTo>
                    <a:pt x="410058" y="100515"/>
                  </a:lnTo>
                  <a:cubicBezTo>
                    <a:pt x="410058" y="55147"/>
                    <a:pt x="373115" y="18238"/>
                    <a:pt x="327705" y="18238"/>
                  </a:cubicBezTo>
                  <a:cubicBezTo>
                    <a:pt x="317921" y="18238"/>
                    <a:pt x="308532" y="19959"/>
                    <a:pt x="299820" y="23102"/>
                  </a:cubicBezTo>
                  <a:cubicBezTo>
                    <a:pt x="290835" y="9217"/>
                    <a:pt x="275215" y="1"/>
                    <a:pt x="257471" y="1"/>
                  </a:cubicBezTo>
                  <a:lnTo>
                    <a:pt x="241826" y="1"/>
                  </a:lnTo>
                  <a:cubicBezTo>
                    <a:pt x="237302" y="1"/>
                    <a:pt x="233635" y="3669"/>
                    <a:pt x="233635" y="8193"/>
                  </a:cubicBezTo>
                  <a:cubicBezTo>
                    <a:pt x="233635" y="12717"/>
                    <a:pt x="237302" y="16384"/>
                    <a:pt x="241826" y="16384"/>
                  </a:cubicBezTo>
                  <a:lnTo>
                    <a:pt x="257468" y="16384"/>
                  </a:lnTo>
                  <a:cubicBezTo>
                    <a:pt x="276228" y="16384"/>
                    <a:pt x="291490" y="31628"/>
                    <a:pt x="291490" y="50365"/>
                  </a:cubicBezTo>
                  <a:lnTo>
                    <a:pt x="291490" y="71888"/>
                  </a:lnTo>
                  <a:cubicBezTo>
                    <a:pt x="280484" y="71066"/>
                    <a:pt x="267915" y="70594"/>
                    <a:pt x="253469" y="70594"/>
                  </a:cubicBezTo>
                  <a:lnTo>
                    <a:pt x="251836" y="70594"/>
                  </a:lnTo>
                  <a:cubicBezTo>
                    <a:pt x="217664" y="70594"/>
                    <a:pt x="174435" y="72621"/>
                    <a:pt x="143206" y="88430"/>
                  </a:cubicBezTo>
                  <a:cubicBezTo>
                    <a:pt x="129867" y="95183"/>
                    <a:pt x="119368" y="103938"/>
                    <a:pt x="111633" y="114799"/>
                  </a:cubicBezTo>
                  <a:lnTo>
                    <a:pt x="111633" y="50364"/>
                  </a:lnTo>
                  <a:cubicBezTo>
                    <a:pt x="111633" y="31627"/>
                    <a:pt x="126896" y="16383"/>
                    <a:pt x="145656" y="16383"/>
                  </a:cubicBezTo>
                  <a:lnTo>
                    <a:pt x="186123" y="16383"/>
                  </a:lnTo>
                  <a:cubicBezTo>
                    <a:pt x="190647" y="16383"/>
                    <a:pt x="194315" y="12716"/>
                    <a:pt x="194315" y="8192"/>
                  </a:cubicBezTo>
                  <a:cubicBezTo>
                    <a:pt x="194315" y="3668"/>
                    <a:pt x="190647" y="0"/>
                    <a:pt x="186123" y="0"/>
                  </a:cubicBezTo>
                  <a:lnTo>
                    <a:pt x="145657" y="0"/>
                  </a:lnTo>
                  <a:cubicBezTo>
                    <a:pt x="117863" y="0"/>
                    <a:pt x="95251" y="22593"/>
                    <a:pt x="95251" y="50364"/>
                  </a:cubicBezTo>
                  <a:lnTo>
                    <a:pt x="95251" y="139908"/>
                  </a:lnTo>
                  <a:lnTo>
                    <a:pt x="71672" y="139908"/>
                  </a:lnTo>
                  <a:cubicBezTo>
                    <a:pt x="71079" y="139857"/>
                    <a:pt x="69820" y="139224"/>
                    <a:pt x="69462" y="138825"/>
                  </a:cubicBezTo>
                  <a:lnTo>
                    <a:pt x="50674" y="113587"/>
                  </a:lnTo>
                  <a:cubicBezTo>
                    <a:pt x="54191" y="111114"/>
                    <a:pt x="56500" y="107033"/>
                    <a:pt x="56500" y="102417"/>
                  </a:cubicBezTo>
                  <a:lnTo>
                    <a:pt x="56500" y="73262"/>
                  </a:lnTo>
                  <a:cubicBezTo>
                    <a:pt x="56500" y="65734"/>
                    <a:pt x="50376" y="59610"/>
                    <a:pt x="42848" y="59610"/>
                  </a:cubicBezTo>
                  <a:lnTo>
                    <a:pt x="13653" y="59610"/>
                  </a:lnTo>
                  <a:cubicBezTo>
                    <a:pt x="6124" y="59610"/>
                    <a:pt x="0" y="65734"/>
                    <a:pt x="0" y="73262"/>
                  </a:cubicBezTo>
                  <a:lnTo>
                    <a:pt x="0" y="102417"/>
                  </a:lnTo>
                  <a:cubicBezTo>
                    <a:pt x="0" y="109945"/>
                    <a:pt x="6124" y="116069"/>
                    <a:pt x="13653" y="116069"/>
                  </a:cubicBezTo>
                  <a:lnTo>
                    <a:pt x="32098" y="116069"/>
                  </a:lnTo>
                  <a:lnTo>
                    <a:pt x="56319" y="148608"/>
                  </a:lnTo>
                  <a:cubicBezTo>
                    <a:pt x="59632" y="153059"/>
                    <a:pt x="66063" y="156290"/>
                    <a:pt x="71611" y="156290"/>
                  </a:cubicBezTo>
                  <a:lnTo>
                    <a:pt x="95251" y="156290"/>
                  </a:lnTo>
                  <a:lnTo>
                    <a:pt x="95251" y="225118"/>
                  </a:lnTo>
                  <a:cubicBezTo>
                    <a:pt x="67812" y="227814"/>
                    <a:pt x="46303" y="250998"/>
                    <a:pt x="46303" y="279110"/>
                  </a:cubicBezTo>
                  <a:lnTo>
                    <a:pt x="46303" y="284090"/>
                  </a:lnTo>
                  <a:cubicBezTo>
                    <a:pt x="46303" y="313646"/>
                    <a:pt x="70082" y="337742"/>
                    <a:pt x="99527" y="338320"/>
                  </a:cubicBezTo>
                  <a:cubicBezTo>
                    <a:pt x="111717" y="389304"/>
                    <a:pt x="148953" y="430677"/>
                    <a:pt x="197470" y="448681"/>
                  </a:cubicBezTo>
                  <a:lnTo>
                    <a:pt x="197470" y="482508"/>
                  </a:lnTo>
                  <a:cubicBezTo>
                    <a:pt x="197470" y="490037"/>
                    <a:pt x="203594" y="496161"/>
                    <a:pt x="211123" y="496161"/>
                  </a:cubicBezTo>
                  <a:lnTo>
                    <a:pt x="237457" y="496161"/>
                  </a:lnTo>
                  <a:cubicBezTo>
                    <a:pt x="241981" y="496161"/>
                    <a:pt x="245649" y="492493"/>
                    <a:pt x="245649" y="487969"/>
                  </a:cubicBezTo>
                  <a:cubicBezTo>
                    <a:pt x="245649" y="483445"/>
                    <a:pt x="241981" y="479778"/>
                    <a:pt x="237457" y="479778"/>
                  </a:cubicBezTo>
                  <a:lnTo>
                    <a:pt x="213855" y="479778"/>
                  </a:lnTo>
                  <a:lnTo>
                    <a:pt x="213855" y="453748"/>
                  </a:lnTo>
                  <a:cubicBezTo>
                    <a:pt x="226021" y="456788"/>
                    <a:pt x="238743" y="458412"/>
                    <a:pt x="251837" y="458412"/>
                  </a:cubicBezTo>
                  <a:lnTo>
                    <a:pt x="253470" y="458412"/>
                  </a:lnTo>
                  <a:cubicBezTo>
                    <a:pt x="253471" y="458412"/>
                    <a:pt x="253471" y="458412"/>
                    <a:pt x="253474" y="458412"/>
                  </a:cubicBezTo>
                  <a:cubicBezTo>
                    <a:pt x="266295" y="458412"/>
                    <a:pt x="279071" y="456823"/>
                    <a:pt x="291453" y="453740"/>
                  </a:cubicBezTo>
                  <a:lnTo>
                    <a:pt x="291453" y="479779"/>
                  </a:lnTo>
                  <a:lnTo>
                    <a:pt x="286607" y="479779"/>
                  </a:lnTo>
                  <a:cubicBezTo>
                    <a:pt x="282083" y="479779"/>
                    <a:pt x="278415" y="483446"/>
                    <a:pt x="278415" y="487970"/>
                  </a:cubicBezTo>
                  <a:cubicBezTo>
                    <a:pt x="278415" y="492494"/>
                    <a:pt x="282083" y="496162"/>
                    <a:pt x="286607" y="496162"/>
                  </a:cubicBezTo>
                  <a:lnTo>
                    <a:pt x="294184" y="496162"/>
                  </a:lnTo>
                  <a:cubicBezTo>
                    <a:pt x="301712" y="496162"/>
                    <a:pt x="307836" y="490038"/>
                    <a:pt x="307836" y="482509"/>
                  </a:cubicBezTo>
                  <a:lnTo>
                    <a:pt x="307836" y="448688"/>
                  </a:lnTo>
                  <a:cubicBezTo>
                    <a:pt x="314221" y="446333"/>
                    <a:pt x="320455" y="443577"/>
                    <a:pt x="326472" y="440403"/>
                  </a:cubicBezTo>
                  <a:cubicBezTo>
                    <a:pt x="330474" y="438293"/>
                    <a:pt x="332006" y="433338"/>
                    <a:pt x="329896" y="429336"/>
                  </a:cubicBezTo>
                  <a:cubicBezTo>
                    <a:pt x="327786" y="425334"/>
                    <a:pt x="322833" y="423802"/>
                    <a:pt x="318828" y="425911"/>
                  </a:cubicBezTo>
                  <a:cubicBezTo>
                    <a:pt x="298838" y="436454"/>
                    <a:pt x="276236" y="442028"/>
                    <a:pt x="253470" y="442027"/>
                  </a:cubicBezTo>
                  <a:lnTo>
                    <a:pt x="251837" y="442027"/>
                  </a:lnTo>
                  <a:cubicBezTo>
                    <a:pt x="174529" y="442027"/>
                    <a:pt x="111634" y="379197"/>
                    <a:pt x="111634" y="301970"/>
                  </a:cubicBezTo>
                  <a:lnTo>
                    <a:pt x="111634" y="174094"/>
                  </a:lnTo>
                  <a:cubicBezTo>
                    <a:pt x="111634" y="167756"/>
                    <a:pt x="112046" y="161832"/>
                    <a:pt x="112868" y="156289"/>
                  </a:cubicBezTo>
                  <a:lnTo>
                    <a:pt x="134720" y="156289"/>
                  </a:lnTo>
                  <a:cubicBezTo>
                    <a:pt x="139244" y="156289"/>
                    <a:pt x="142912" y="152621"/>
                    <a:pt x="142912" y="148097"/>
                  </a:cubicBezTo>
                  <a:cubicBezTo>
                    <a:pt x="142912" y="143573"/>
                    <a:pt x="139244" y="139906"/>
                    <a:pt x="134720" y="139906"/>
                  </a:cubicBezTo>
                  <a:lnTo>
                    <a:pt x="116910" y="139906"/>
                  </a:lnTo>
                  <a:cubicBezTo>
                    <a:pt x="122863" y="123494"/>
                    <a:pt x="133945" y="111478"/>
                    <a:pt x="150607" y="103044"/>
                  </a:cubicBezTo>
                  <a:cubicBezTo>
                    <a:pt x="172562" y="91930"/>
                    <a:pt x="203783" y="86974"/>
                    <a:pt x="251839" y="86974"/>
                  </a:cubicBezTo>
                  <a:lnTo>
                    <a:pt x="253471" y="86974"/>
                  </a:lnTo>
                  <a:cubicBezTo>
                    <a:pt x="301528" y="86974"/>
                    <a:pt x="332748" y="91930"/>
                    <a:pt x="354703" y="103044"/>
                  </a:cubicBezTo>
                  <a:cubicBezTo>
                    <a:pt x="381291" y="116502"/>
                    <a:pt x="393675" y="139079"/>
                    <a:pt x="393675" y="174093"/>
                  </a:cubicBezTo>
                  <a:lnTo>
                    <a:pt x="393675" y="301969"/>
                  </a:lnTo>
                  <a:cubicBezTo>
                    <a:pt x="393675" y="334580"/>
                    <a:pt x="382211" y="366334"/>
                    <a:pt x="361394" y="391379"/>
                  </a:cubicBezTo>
                  <a:cubicBezTo>
                    <a:pt x="358502" y="394857"/>
                    <a:pt x="358978" y="400022"/>
                    <a:pt x="362458" y="402913"/>
                  </a:cubicBezTo>
                  <a:cubicBezTo>
                    <a:pt x="365937" y="405804"/>
                    <a:pt x="371103" y="405330"/>
                    <a:pt x="373993" y="401850"/>
                  </a:cubicBezTo>
                  <a:cubicBezTo>
                    <a:pt x="389391" y="383325"/>
                    <a:pt x="400203" y="361514"/>
                    <a:pt x="405756" y="338318"/>
                  </a:cubicBezTo>
                  <a:cubicBezTo>
                    <a:pt x="435213" y="337753"/>
                    <a:pt x="459005" y="313651"/>
                    <a:pt x="459005" y="284086"/>
                  </a:cubicBezTo>
                  <a:lnTo>
                    <a:pt x="459005" y="279107"/>
                  </a:lnTo>
                  <a:cubicBezTo>
                    <a:pt x="459005" y="250994"/>
                    <a:pt x="437496" y="227812"/>
                    <a:pt x="410058" y="225115"/>
                  </a:cubicBezTo>
                  <a:close/>
                  <a:moveTo>
                    <a:pt x="40116" y="99687"/>
                  </a:moveTo>
                  <a:lnTo>
                    <a:pt x="16383" y="99687"/>
                  </a:lnTo>
                  <a:lnTo>
                    <a:pt x="16383" y="75994"/>
                  </a:lnTo>
                  <a:lnTo>
                    <a:pt x="40116" y="75994"/>
                  </a:lnTo>
                  <a:lnTo>
                    <a:pt x="40116" y="99687"/>
                  </a:lnTo>
                  <a:close/>
                  <a:moveTo>
                    <a:pt x="62687" y="284088"/>
                  </a:moveTo>
                  <a:lnTo>
                    <a:pt x="62687" y="279109"/>
                  </a:lnTo>
                  <a:cubicBezTo>
                    <a:pt x="62687" y="260041"/>
                    <a:pt x="76870" y="244227"/>
                    <a:pt x="95251" y="241619"/>
                  </a:cubicBezTo>
                  <a:lnTo>
                    <a:pt x="95251" y="264643"/>
                  </a:lnTo>
                  <a:lnTo>
                    <a:pt x="95251" y="273407"/>
                  </a:lnTo>
                  <a:lnTo>
                    <a:pt x="85967" y="273407"/>
                  </a:lnTo>
                  <a:cubicBezTo>
                    <a:pt x="81443" y="273407"/>
                    <a:pt x="77776" y="277074"/>
                    <a:pt x="77776" y="281598"/>
                  </a:cubicBezTo>
                  <a:cubicBezTo>
                    <a:pt x="77776" y="286122"/>
                    <a:pt x="81443" y="289790"/>
                    <a:pt x="85967" y="289790"/>
                  </a:cubicBezTo>
                  <a:lnTo>
                    <a:pt x="95251" y="289790"/>
                  </a:lnTo>
                  <a:lnTo>
                    <a:pt x="95251" y="301969"/>
                  </a:lnTo>
                  <a:cubicBezTo>
                    <a:pt x="95251" y="308663"/>
                    <a:pt x="95676" y="315260"/>
                    <a:pt x="96496" y="321736"/>
                  </a:cubicBezTo>
                  <a:cubicBezTo>
                    <a:pt x="77513" y="319684"/>
                    <a:pt x="62687" y="303586"/>
                    <a:pt x="62687" y="284088"/>
                  </a:cubicBezTo>
                  <a:close/>
                  <a:moveTo>
                    <a:pt x="393672" y="114796"/>
                  </a:moveTo>
                  <a:cubicBezTo>
                    <a:pt x="385937" y="103936"/>
                    <a:pt x="375440" y="95180"/>
                    <a:pt x="362100" y="88428"/>
                  </a:cubicBezTo>
                  <a:cubicBezTo>
                    <a:pt x="351289" y="82956"/>
                    <a:pt x="335796" y="76952"/>
                    <a:pt x="307874" y="73493"/>
                  </a:cubicBezTo>
                  <a:lnTo>
                    <a:pt x="307874" y="50364"/>
                  </a:lnTo>
                  <a:cubicBezTo>
                    <a:pt x="307874" y="46164"/>
                    <a:pt x="307348" y="42085"/>
                    <a:pt x="306374" y="38183"/>
                  </a:cubicBezTo>
                  <a:cubicBezTo>
                    <a:pt x="313070" y="35888"/>
                    <a:pt x="320238" y="34620"/>
                    <a:pt x="327703" y="34620"/>
                  </a:cubicBezTo>
                  <a:cubicBezTo>
                    <a:pt x="364079" y="34620"/>
                    <a:pt x="393672" y="64179"/>
                    <a:pt x="393672" y="100514"/>
                  </a:cubicBezTo>
                  <a:lnTo>
                    <a:pt x="393672" y="114796"/>
                  </a:lnTo>
                  <a:close/>
                  <a:moveTo>
                    <a:pt x="442620" y="284088"/>
                  </a:moveTo>
                  <a:cubicBezTo>
                    <a:pt x="442620" y="303592"/>
                    <a:pt x="427782" y="319696"/>
                    <a:pt x="408790" y="321739"/>
                  </a:cubicBezTo>
                  <a:cubicBezTo>
                    <a:pt x="409626" y="315208"/>
                    <a:pt x="410056" y="308605"/>
                    <a:pt x="410056" y="301970"/>
                  </a:cubicBezTo>
                  <a:lnTo>
                    <a:pt x="410056" y="289791"/>
                  </a:lnTo>
                  <a:lnTo>
                    <a:pt x="419338" y="289791"/>
                  </a:lnTo>
                  <a:cubicBezTo>
                    <a:pt x="423862" y="289791"/>
                    <a:pt x="427530" y="286123"/>
                    <a:pt x="427530" y="281599"/>
                  </a:cubicBezTo>
                  <a:cubicBezTo>
                    <a:pt x="427530" y="277075"/>
                    <a:pt x="423862" y="273408"/>
                    <a:pt x="419338" y="273408"/>
                  </a:cubicBezTo>
                  <a:lnTo>
                    <a:pt x="410056" y="273408"/>
                  </a:lnTo>
                  <a:lnTo>
                    <a:pt x="410056" y="241619"/>
                  </a:lnTo>
                  <a:cubicBezTo>
                    <a:pt x="428438" y="244227"/>
                    <a:pt x="442620" y="260041"/>
                    <a:pt x="442620" y="279109"/>
                  </a:cubicBezTo>
                  <a:lnTo>
                    <a:pt x="442620" y="284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2463615" y="4411754"/>
              <a:ext cx="36378" cy="60272"/>
            </a:xfrm>
            <a:custGeom>
              <a:rect b="b" l="l" r="r" t="t"/>
              <a:pathLst>
                <a:path extrusionOk="0" h="73727" w="44499">
                  <a:moveTo>
                    <a:pt x="36307" y="57344"/>
                  </a:moveTo>
                  <a:lnTo>
                    <a:pt x="19114" y="57344"/>
                  </a:lnTo>
                  <a:cubicBezTo>
                    <a:pt x="17634" y="57344"/>
                    <a:pt x="16383" y="56094"/>
                    <a:pt x="16383" y="54614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8" y="0"/>
                    <a:pt x="0" y="3668"/>
                    <a:pt x="0" y="8192"/>
                  </a:cubicBezTo>
                  <a:lnTo>
                    <a:pt x="0" y="54614"/>
                  </a:lnTo>
                  <a:cubicBezTo>
                    <a:pt x="0" y="65153"/>
                    <a:pt x="8575" y="73728"/>
                    <a:pt x="19114" y="73728"/>
                  </a:cubicBezTo>
                  <a:lnTo>
                    <a:pt x="36307" y="73728"/>
                  </a:lnTo>
                  <a:cubicBezTo>
                    <a:pt x="40831" y="73728"/>
                    <a:pt x="44499" y="70060"/>
                    <a:pt x="44499" y="65536"/>
                  </a:cubicBezTo>
                  <a:cubicBezTo>
                    <a:pt x="44499" y="61012"/>
                    <a:pt x="40831" y="57344"/>
                    <a:pt x="36307" y="57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2495158" y="4388901"/>
              <a:ext cx="89692" cy="59804"/>
            </a:xfrm>
            <a:custGeom>
              <a:rect b="b" l="l" r="r" t="t"/>
              <a:pathLst>
                <a:path extrusionOk="0" h="73155" w="109715">
                  <a:moveTo>
                    <a:pt x="107605" y="29200"/>
                  </a:moveTo>
                  <a:cubicBezTo>
                    <a:pt x="96138" y="10916"/>
                    <a:pt x="76418" y="0"/>
                    <a:pt x="54856" y="0"/>
                  </a:cubicBezTo>
                  <a:cubicBezTo>
                    <a:pt x="33296" y="0"/>
                    <a:pt x="13577" y="10916"/>
                    <a:pt x="2107" y="29200"/>
                  </a:cubicBezTo>
                  <a:cubicBezTo>
                    <a:pt x="-702" y="33681"/>
                    <a:pt x="-703" y="39471"/>
                    <a:pt x="2107" y="43957"/>
                  </a:cubicBezTo>
                  <a:cubicBezTo>
                    <a:pt x="13577" y="62241"/>
                    <a:pt x="33296" y="73155"/>
                    <a:pt x="54855" y="73155"/>
                  </a:cubicBezTo>
                  <a:cubicBezTo>
                    <a:pt x="76417" y="73155"/>
                    <a:pt x="96137" y="62240"/>
                    <a:pt x="107604" y="43958"/>
                  </a:cubicBezTo>
                  <a:cubicBezTo>
                    <a:pt x="110419" y="39473"/>
                    <a:pt x="110418" y="33678"/>
                    <a:pt x="107605" y="29200"/>
                  </a:cubicBezTo>
                  <a:close/>
                  <a:moveTo>
                    <a:pt x="16849" y="36578"/>
                  </a:moveTo>
                  <a:cubicBezTo>
                    <a:pt x="22436" y="28304"/>
                    <a:pt x="30387" y="22246"/>
                    <a:pt x="39501" y="19024"/>
                  </a:cubicBezTo>
                  <a:cubicBezTo>
                    <a:pt x="34605" y="23307"/>
                    <a:pt x="31492" y="29578"/>
                    <a:pt x="31492" y="36577"/>
                  </a:cubicBezTo>
                  <a:cubicBezTo>
                    <a:pt x="31492" y="43576"/>
                    <a:pt x="34605" y="49850"/>
                    <a:pt x="39503" y="54133"/>
                  </a:cubicBezTo>
                  <a:cubicBezTo>
                    <a:pt x="30387" y="50910"/>
                    <a:pt x="22435" y="44852"/>
                    <a:pt x="16849" y="36578"/>
                  </a:cubicBezTo>
                  <a:close/>
                  <a:moveTo>
                    <a:pt x="54856" y="43543"/>
                  </a:moveTo>
                  <a:cubicBezTo>
                    <a:pt x="51007" y="43542"/>
                    <a:pt x="47877" y="40417"/>
                    <a:pt x="47877" y="36577"/>
                  </a:cubicBezTo>
                  <a:cubicBezTo>
                    <a:pt x="47877" y="32737"/>
                    <a:pt x="51008" y="29613"/>
                    <a:pt x="54856" y="29613"/>
                  </a:cubicBezTo>
                  <a:cubicBezTo>
                    <a:pt x="58705" y="29613"/>
                    <a:pt x="61836" y="32737"/>
                    <a:pt x="61836" y="36577"/>
                  </a:cubicBezTo>
                  <a:cubicBezTo>
                    <a:pt x="61836" y="40418"/>
                    <a:pt x="58705" y="43543"/>
                    <a:pt x="54856" y="43543"/>
                  </a:cubicBezTo>
                  <a:close/>
                  <a:moveTo>
                    <a:pt x="70209" y="54132"/>
                  </a:moveTo>
                  <a:cubicBezTo>
                    <a:pt x="75107" y="49850"/>
                    <a:pt x="78219" y="43576"/>
                    <a:pt x="78219" y="36576"/>
                  </a:cubicBezTo>
                  <a:cubicBezTo>
                    <a:pt x="78219" y="29578"/>
                    <a:pt x="75107" y="23307"/>
                    <a:pt x="70210" y="19023"/>
                  </a:cubicBezTo>
                  <a:cubicBezTo>
                    <a:pt x="79325" y="22245"/>
                    <a:pt x="87276" y="28302"/>
                    <a:pt x="92863" y="36578"/>
                  </a:cubicBezTo>
                  <a:cubicBezTo>
                    <a:pt x="87277" y="44853"/>
                    <a:pt x="79325" y="50910"/>
                    <a:pt x="70209" y="54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2368141" y="4388901"/>
              <a:ext cx="89692" cy="59804"/>
            </a:xfrm>
            <a:custGeom>
              <a:rect b="b" l="l" r="r" t="t"/>
              <a:pathLst>
                <a:path extrusionOk="0" h="73155" w="109715">
                  <a:moveTo>
                    <a:pt x="107606" y="29199"/>
                  </a:moveTo>
                  <a:cubicBezTo>
                    <a:pt x="96139" y="10916"/>
                    <a:pt x="76419" y="0"/>
                    <a:pt x="54856" y="0"/>
                  </a:cubicBezTo>
                  <a:cubicBezTo>
                    <a:pt x="33295" y="0"/>
                    <a:pt x="13576" y="10916"/>
                    <a:pt x="2109" y="29198"/>
                  </a:cubicBezTo>
                  <a:cubicBezTo>
                    <a:pt x="-702" y="33679"/>
                    <a:pt x="-704" y="39471"/>
                    <a:pt x="2109" y="43957"/>
                  </a:cubicBezTo>
                  <a:cubicBezTo>
                    <a:pt x="13576" y="62241"/>
                    <a:pt x="33296" y="73155"/>
                    <a:pt x="54856" y="73155"/>
                  </a:cubicBezTo>
                  <a:cubicBezTo>
                    <a:pt x="76419" y="73155"/>
                    <a:pt x="96138" y="62240"/>
                    <a:pt x="107606" y="43956"/>
                  </a:cubicBezTo>
                  <a:cubicBezTo>
                    <a:pt x="110418" y="39473"/>
                    <a:pt x="110418" y="33678"/>
                    <a:pt x="107606" y="29199"/>
                  </a:cubicBezTo>
                  <a:close/>
                  <a:moveTo>
                    <a:pt x="16851" y="36578"/>
                  </a:moveTo>
                  <a:cubicBezTo>
                    <a:pt x="22436" y="28304"/>
                    <a:pt x="30387" y="22246"/>
                    <a:pt x="39502" y="19023"/>
                  </a:cubicBezTo>
                  <a:cubicBezTo>
                    <a:pt x="34606" y="23306"/>
                    <a:pt x="31494" y="29578"/>
                    <a:pt x="31494" y="36576"/>
                  </a:cubicBezTo>
                  <a:cubicBezTo>
                    <a:pt x="31494" y="43576"/>
                    <a:pt x="34607" y="49849"/>
                    <a:pt x="39504" y="54132"/>
                  </a:cubicBezTo>
                  <a:cubicBezTo>
                    <a:pt x="30389" y="50910"/>
                    <a:pt x="22436" y="44852"/>
                    <a:pt x="16851" y="36578"/>
                  </a:cubicBezTo>
                  <a:close/>
                  <a:moveTo>
                    <a:pt x="54857" y="43543"/>
                  </a:moveTo>
                  <a:cubicBezTo>
                    <a:pt x="51008" y="43543"/>
                    <a:pt x="47877" y="40418"/>
                    <a:pt x="47877" y="36577"/>
                  </a:cubicBezTo>
                  <a:cubicBezTo>
                    <a:pt x="47877" y="32737"/>
                    <a:pt x="51008" y="29613"/>
                    <a:pt x="54857" y="29613"/>
                  </a:cubicBezTo>
                  <a:cubicBezTo>
                    <a:pt x="58706" y="29613"/>
                    <a:pt x="61838" y="32737"/>
                    <a:pt x="61838" y="36577"/>
                  </a:cubicBezTo>
                  <a:cubicBezTo>
                    <a:pt x="61838" y="40418"/>
                    <a:pt x="58706" y="43543"/>
                    <a:pt x="54857" y="43543"/>
                  </a:cubicBezTo>
                  <a:close/>
                  <a:moveTo>
                    <a:pt x="70210" y="54132"/>
                  </a:moveTo>
                  <a:cubicBezTo>
                    <a:pt x="75106" y="49849"/>
                    <a:pt x="78219" y="43576"/>
                    <a:pt x="78219" y="36576"/>
                  </a:cubicBezTo>
                  <a:cubicBezTo>
                    <a:pt x="78220" y="29578"/>
                    <a:pt x="75108" y="23307"/>
                    <a:pt x="70212" y="19024"/>
                  </a:cubicBezTo>
                  <a:cubicBezTo>
                    <a:pt x="79325" y="22247"/>
                    <a:pt x="87277" y="28304"/>
                    <a:pt x="92863" y="36578"/>
                  </a:cubicBezTo>
                  <a:cubicBezTo>
                    <a:pt x="87278" y="44853"/>
                    <a:pt x="79325" y="50910"/>
                    <a:pt x="70210" y="54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2371265" y="4358859"/>
              <a:ext cx="85605" cy="22031"/>
            </a:xfrm>
            <a:custGeom>
              <a:rect b="b" l="l" r="r" t="t"/>
              <a:pathLst>
                <a:path extrusionOk="0" h="26949" w="104715">
                  <a:moveTo>
                    <a:pt x="100241" y="11458"/>
                  </a:moveTo>
                  <a:cubicBezTo>
                    <a:pt x="70259" y="-3819"/>
                    <a:pt x="34458" y="-3819"/>
                    <a:pt x="4475" y="11458"/>
                  </a:cubicBezTo>
                  <a:cubicBezTo>
                    <a:pt x="443" y="13511"/>
                    <a:pt x="-1159" y="18444"/>
                    <a:pt x="894" y="22475"/>
                  </a:cubicBezTo>
                  <a:cubicBezTo>
                    <a:pt x="2951" y="26506"/>
                    <a:pt x="7882" y="28107"/>
                    <a:pt x="11914" y="26055"/>
                  </a:cubicBezTo>
                  <a:cubicBezTo>
                    <a:pt x="37240" y="13152"/>
                    <a:pt x="67479" y="13152"/>
                    <a:pt x="92804" y="26055"/>
                  </a:cubicBezTo>
                  <a:cubicBezTo>
                    <a:pt x="93995" y="26662"/>
                    <a:pt x="95265" y="26949"/>
                    <a:pt x="96517" y="26949"/>
                  </a:cubicBezTo>
                  <a:cubicBezTo>
                    <a:pt x="99498" y="26949"/>
                    <a:pt x="102375" y="25314"/>
                    <a:pt x="103821" y="22475"/>
                  </a:cubicBezTo>
                  <a:cubicBezTo>
                    <a:pt x="105875" y="18444"/>
                    <a:pt x="104272" y="13511"/>
                    <a:pt x="100241" y="11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2434761" y="4496727"/>
              <a:ext cx="83470" cy="13393"/>
            </a:xfrm>
            <a:custGeom>
              <a:rect b="b" l="l" r="r" t="t"/>
              <a:pathLst>
                <a:path extrusionOk="0" h="16383" w="102104">
                  <a:moveTo>
                    <a:pt x="939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3913" y="16383"/>
                  </a:lnTo>
                  <a:cubicBezTo>
                    <a:pt x="98437" y="16383"/>
                    <a:pt x="102105" y="12717"/>
                    <a:pt x="102105" y="8192"/>
                  </a:cubicBezTo>
                  <a:cubicBezTo>
                    <a:pt x="102105" y="3668"/>
                    <a:pt x="98437" y="0"/>
                    <a:pt x="93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2453801" y="4519011"/>
              <a:ext cx="45405" cy="13393"/>
            </a:xfrm>
            <a:custGeom>
              <a:rect b="b" l="l" r="r" t="t"/>
              <a:pathLst>
                <a:path extrusionOk="0" h="16383" w="55541">
                  <a:moveTo>
                    <a:pt x="4735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7350" y="16383"/>
                  </a:lnTo>
                  <a:cubicBezTo>
                    <a:pt x="51874" y="16383"/>
                    <a:pt x="55541" y="12716"/>
                    <a:pt x="55541" y="8192"/>
                  </a:cubicBezTo>
                  <a:cubicBezTo>
                    <a:pt x="55541" y="3668"/>
                    <a:pt x="51874" y="0"/>
                    <a:pt x="47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2494229" y="4358859"/>
              <a:ext cx="85605" cy="22031"/>
            </a:xfrm>
            <a:custGeom>
              <a:rect b="b" l="l" r="r" t="t"/>
              <a:pathLst>
                <a:path extrusionOk="0" h="26949" w="104715">
                  <a:moveTo>
                    <a:pt x="100241" y="11458"/>
                  </a:moveTo>
                  <a:cubicBezTo>
                    <a:pt x="70259" y="-3819"/>
                    <a:pt x="34457" y="-3819"/>
                    <a:pt x="4475" y="11458"/>
                  </a:cubicBezTo>
                  <a:cubicBezTo>
                    <a:pt x="443" y="13511"/>
                    <a:pt x="-1159" y="18444"/>
                    <a:pt x="894" y="22475"/>
                  </a:cubicBezTo>
                  <a:cubicBezTo>
                    <a:pt x="2949" y="26506"/>
                    <a:pt x="7882" y="28107"/>
                    <a:pt x="11913" y="26055"/>
                  </a:cubicBezTo>
                  <a:cubicBezTo>
                    <a:pt x="37239" y="13152"/>
                    <a:pt x="67478" y="13152"/>
                    <a:pt x="92803" y="26055"/>
                  </a:cubicBezTo>
                  <a:cubicBezTo>
                    <a:pt x="93994" y="26662"/>
                    <a:pt x="95264" y="26949"/>
                    <a:pt x="96516" y="26949"/>
                  </a:cubicBezTo>
                  <a:cubicBezTo>
                    <a:pt x="99497" y="26949"/>
                    <a:pt x="102374" y="25314"/>
                    <a:pt x="103821" y="22475"/>
                  </a:cubicBezTo>
                  <a:cubicBezTo>
                    <a:pt x="105875" y="18444"/>
                    <a:pt x="104272" y="13511"/>
                    <a:pt x="100241" y="11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5"/>
            <p:cNvSpPr/>
            <p:nvPr/>
          </p:nvSpPr>
          <p:spPr>
            <a:xfrm>
              <a:off x="2241253" y="4506445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7195" y="138864"/>
                  </a:moveTo>
                  <a:lnTo>
                    <a:pt x="16383" y="138864"/>
                  </a:ln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8" y="0"/>
                    <a:pt x="0" y="3668"/>
                    <a:pt x="0" y="8192"/>
                  </a:cubicBezTo>
                  <a:lnTo>
                    <a:pt x="0" y="141594"/>
                  </a:lnTo>
                  <a:cubicBezTo>
                    <a:pt x="0" y="149123"/>
                    <a:pt x="6124" y="155247"/>
                    <a:pt x="13653" y="155247"/>
                  </a:cubicBezTo>
                  <a:lnTo>
                    <a:pt x="147195" y="155247"/>
                  </a:lnTo>
                  <a:cubicBezTo>
                    <a:pt x="151718" y="155247"/>
                    <a:pt x="155386" y="151579"/>
                    <a:pt x="155386" y="147055"/>
                  </a:cubicBezTo>
                  <a:cubicBezTo>
                    <a:pt x="155386" y="142531"/>
                    <a:pt x="151720" y="138864"/>
                    <a:pt x="147195" y="1388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5"/>
            <p:cNvSpPr/>
            <p:nvPr/>
          </p:nvSpPr>
          <p:spPr>
            <a:xfrm>
              <a:off x="2241253" y="4176082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719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47055"/>
                  </a:lnTo>
                  <a:cubicBezTo>
                    <a:pt x="0" y="151579"/>
                    <a:pt x="3668" y="155247"/>
                    <a:pt x="8192" y="155247"/>
                  </a:cubicBezTo>
                  <a:cubicBezTo>
                    <a:pt x="12716" y="155247"/>
                    <a:pt x="16383" y="151579"/>
                    <a:pt x="16383" y="147055"/>
                  </a:cubicBezTo>
                  <a:lnTo>
                    <a:pt x="16383" y="16383"/>
                  </a:lnTo>
                  <a:lnTo>
                    <a:pt x="147195" y="16383"/>
                  </a:lnTo>
                  <a:cubicBezTo>
                    <a:pt x="151718" y="16383"/>
                    <a:pt x="155386" y="12716"/>
                    <a:pt x="155386" y="8192"/>
                  </a:cubicBezTo>
                  <a:cubicBezTo>
                    <a:pt x="155386" y="3668"/>
                    <a:pt x="151718" y="0"/>
                    <a:pt x="147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2561627" y="4506445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7195" y="0"/>
                  </a:moveTo>
                  <a:cubicBezTo>
                    <a:pt x="142671" y="0"/>
                    <a:pt x="139003" y="3668"/>
                    <a:pt x="139003" y="8192"/>
                  </a:cubicBezTo>
                  <a:lnTo>
                    <a:pt x="139003" y="138864"/>
                  </a:lnTo>
                  <a:lnTo>
                    <a:pt x="8192" y="138864"/>
                  </a:lnTo>
                  <a:cubicBezTo>
                    <a:pt x="3668" y="138864"/>
                    <a:pt x="0" y="142531"/>
                    <a:pt x="0" y="147055"/>
                  </a:cubicBezTo>
                  <a:cubicBezTo>
                    <a:pt x="0" y="151579"/>
                    <a:pt x="3668" y="155247"/>
                    <a:pt x="8192" y="155247"/>
                  </a:cubicBezTo>
                  <a:lnTo>
                    <a:pt x="141733" y="155247"/>
                  </a:lnTo>
                  <a:cubicBezTo>
                    <a:pt x="149262" y="155247"/>
                    <a:pt x="155386" y="149123"/>
                    <a:pt x="155386" y="141594"/>
                  </a:cubicBezTo>
                  <a:lnTo>
                    <a:pt x="155386" y="8192"/>
                  </a:lnTo>
                  <a:cubicBezTo>
                    <a:pt x="155386" y="3668"/>
                    <a:pt x="151718" y="0"/>
                    <a:pt x="147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2561627" y="4176082"/>
              <a:ext cx="127028" cy="126914"/>
            </a:xfrm>
            <a:custGeom>
              <a:rect b="b" l="l" r="r" t="t"/>
              <a:pathLst>
                <a:path extrusionOk="0" h="155246" w="155386">
                  <a:moveTo>
                    <a:pt x="14173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39003" y="16383"/>
                  </a:lnTo>
                  <a:lnTo>
                    <a:pt x="139003" y="147055"/>
                  </a:lnTo>
                  <a:cubicBezTo>
                    <a:pt x="139003" y="151579"/>
                    <a:pt x="142671" y="155247"/>
                    <a:pt x="147195" y="155247"/>
                  </a:cubicBezTo>
                  <a:cubicBezTo>
                    <a:pt x="151718" y="155247"/>
                    <a:pt x="155386" y="151579"/>
                    <a:pt x="155386" y="147055"/>
                  </a:cubicBezTo>
                  <a:lnTo>
                    <a:pt x="155386" y="13653"/>
                  </a:lnTo>
                  <a:cubicBezTo>
                    <a:pt x="155386" y="6124"/>
                    <a:pt x="149261" y="0"/>
                    <a:pt x="14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5"/>
            <p:cNvSpPr/>
            <p:nvPr/>
          </p:nvSpPr>
          <p:spPr>
            <a:xfrm>
              <a:off x="2527206" y="4529154"/>
              <a:ext cx="131848" cy="72068"/>
            </a:xfrm>
            <a:custGeom>
              <a:rect b="b" l="l" r="r" t="t"/>
              <a:pathLst>
                <a:path extrusionOk="0" h="88157" w="161282">
                  <a:moveTo>
                    <a:pt x="153091" y="71775"/>
                  </a:moveTo>
                  <a:lnTo>
                    <a:pt x="85503" y="71775"/>
                  </a:lnTo>
                  <a:cubicBezTo>
                    <a:pt x="84618" y="71758"/>
                    <a:pt x="82599" y="70923"/>
                    <a:pt x="81964" y="70311"/>
                  </a:cubicBezTo>
                  <a:lnTo>
                    <a:pt x="13981" y="2396"/>
                  </a:lnTo>
                  <a:cubicBezTo>
                    <a:pt x="10781" y="-802"/>
                    <a:pt x="5594" y="-797"/>
                    <a:pt x="2396" y="2402"/>
                  </a:cubicBezTo>
                  <a:cubicBezTo>
                    <a:pt x="-801" y="5603"/>
                    <a:pt x="-799" y="10789"/>
                    <a:pt x="2402" y="13987"/>
                  </a:cubicBezTo>
                  <a:lnTo>
                    <a:pt x="70384" y="81901"/>
                  </a:lnTo>
                  <a:cubicBezTo>
                    <a:pt x="74072" y="85584"/>
                    <a:pt x="80286" y="88158"/>
                    <a:pt x="85498" y="88158"/>
                  </a:cubicBezTo>
                  <a:lnTo>
                    <a:pt x="153091" y="88158"/>
                  </a:lnTo>
                  <a:cubicBezTo>
                    <a:pt x="157615" y="88158"/>
                    <a:pt x="161283" y="84490"/>
                    <a:pt x="161283" y="79966"/>
                  </a:cubicBezTo>
                  <a:cubicBezTo>
                    <a:pt x="161283" y="75442"/>
                    <a:pt x="157615" y="71775"/>
                    <a:pt x="153091" y="717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35"/>
            <p:cNvSpPr/>
            <p:nvPr/>
          </p:nvSpPr>
          <p:spPr>
            <a:xfrm>
              <a:off x="2607192" y="4563190"/>
              <a:ext cx="51891" cy="13393"/>
            </a:xfrm>
            <a:custGeom>
              <a:rect b="b" l="l" r="r" t="t"/>
              <a:pathLst>
                <a:path extrusionOk="0" h="16383" w="63475">
                  <a:moveTo>
                    <a:pt x="5528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5284" y="16383"/>
                  </a:lnTo>
                  <a:cubicBezTo>
                    <a:pt x="59807" y="16383"/>
                    <a:pt x="63475" y="12716"/>
                    <a:pt x="63475" y="8192"/>
                  </a:cubicBezTo>
                  <a:cubicBezTo>
                    <a:pt x="63475" y="3668"/>
                    <a:pt x="59809" y="0"/>
                    <a:pt x="55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2607192" y="4540499"/>
              <a:ext cx="51891" cy="13393"/>
            </a:xfrm>
            <a:custGeom>
              <a:rect b="b" l="l" r="r" t="t"/>
              <a:pathLst>
                <a:path extrusionOk="0" h="16383" w="63475">
                  <a:moveTo>
                    <a:pt x="5528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5284" y="16383"/>
                  </a:lnTo>
                  <a:cubicBezTo>
                    <a:pt x="59807" y="16383"/>
                    <a:pt x="63475" y="12716"/>
                    <a:pt x="63475" y="8192"/>
                  </a:cubicBezTo>
                  <a:cubicBezTo>
                    <a:pt x="63475" y="3668"/>
                    <a:pt x="59809" y="0"/>
                    <a:pt x="55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35"/>
            <p:cNvSpPr/>
            <p:nvPr/>
          </p:nvSpPr>
          <p:spPr>
            <a:xfrm>
              <a:off x="2270481" y="4552527"/>
              <a:ext cx="48739" cy="48704"/>
            </a:xfrm>
            <a:custGeom>
              <a:rect b="b" l="l" r="r" t="t"/>
              <a:pathLst>
                <a:path extrusionOk="0" h="59577" w="59620">
                  <a:moveTo>
                    <a:pt x="45968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5925"/>
                  </a:lnTo>
                  <a:cubicBezTo>
                    <a:pt x="0" y="53454"/>
                    <a:pt x="6124" y="59578"/>
                    <a:pt x="13653" y="59578"/>
                  </a:cubicBezTo>
                  <a:lnTo>
                    <a:pt x="45968" y="59578"/>
                  </a:lnTo>
                  <a:cubicBezTo>
                    <a:pt x="53497" y="59578"/>
                    <a:pt x="59621" y="53454"/>
                    <a:pt x="59621" y="45925"/>
                  </a:cubicBezTo>
                  <a:lnTo>
                    <a:pt x="59621" y="13653"/>
                  </a:lnTo>
                  <a:cubicBezTo>
                    <a:pt x="59621" y="6124"/>
                    <a:pt x="53497" y="0"/>
                    <a:pt x="45968" y="0"/>
                  </a:cubicBezTo>
                  <a:close/>
                  <a:moveTo>
                    <a:pt x="43238" y="43195"/>
                  </a:moveTo>
                  <a:lnTo>
                    <a:pt x="16383" y="43195"/>
                  </a:lnTo>
                  <a:lnTo>
                    <a:pt x="16383" y="16383"/>
                  </a:lnTo>
                  <a:lnTo>
                    <a:pt x="43238" y="16383"/>
                  </a:lnTo>
                  <a:lnTo>
                    <a:pt x="43238" y="43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35"/>
            <p:cNvSpPr/>
            <p:nvPr/>
          </p:nvSpPr>
          <p:spPr>
            <a:xfrm>
              <a:off x="2270481" y="4532787"/>
              <a:ext cx="48739" cy="13393"/>
            </a:xfrm>
            <a:custGeom>
              <a:rect b="b" l="l" r="r" t="t"/>
              <a:pathLst>
                <a:path extrusionOk="0" h="16383" w="59620">
                  <a:moveTo>
                    <a:pt x="5142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1429" y="16383"/>
                  </a:lnTo>
                  <a:cubicBezTo>
                    <a:pt x="55953" y="16383"/>
                    <a:pt x="59621" y="12716"/>
                    <a:pt x="59621" y="8192"/>
                  </a:cubicBezTo>
                  <a:cubicBezTo>
                    <a:pt x="59621" y="3668"/>
                    <a:pt x="55953" y="0"/>
                    <a:pt x="5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2270481" y="4512243"/>
              <a:ext cx="48739" cy="13393"/>
            </a:xfrm>
            <a:custGeom>
              <a:rect b="b" l="l" r="r" t="t"/>
              <a:pathLst>
                <a:path extrusionOk="0" h="16383" w="59620">
                  <a:moveTo>
                    <a:pt x="51429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1429" y="16383"/>
                  </a:lnTo>
                  <a:cubicBezTo>
                    <a:pt x="55953" y="16383"/>
                    <a:pt x="59621" y="12716"/>
                    <a:pt x="59621" y="8192"/>
                  </a:cubicBezTo>
                  <a:cubicBezTo>
                    <a:pt x="59621" y="3668"/>
                    <a:pt x="55953" y="0"/>
                    <a:pt x="5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35"/>
            <p:cNvSpPr/>
            <p:nvPr/>
          </p:nvSpPr>
          <p:spPr>
            <a:xfrm>
              <a:off x="2269892" y="4203101"/>
              <a:ext cx="46188" cy="46154"/>
            </a:xfrm>
            <a:custGeom>
              <a:rect b="b" l="l" r="r" t="t"/>
              <a:pathLst>
                <a:path extrusionOk="0" h="56458" w="56499">
                  <a:moveTo>
                    <a:pt x="4284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42806"/>
                  </a:lnTo>
                  <a:cubicBezTo>
                    <a:pt x="0" y="50335"/>
                    <a:pt x="6124" y="56459"/>
                    <a:pt x="13653" y="56459"/>
                  </a:cubicBezTo>
                  <a:lnTo>
                    <a:pt x="42846" y="56459"/>
                  </a:lnTo>
                  <a:cubicBezTo>
                    <a:pt x="50375" y="56459"/>
                    <a:pt x="56499" y="50335"/>
                    <a:pt x="56499" y="42806"/>
                  </a:cubicBezTo>
                  <a:lnTo>
                    <a:pt x="56499" y="13653"/>
                  </a:lnTo>
                  <a:cubicBezTo>
                    <a:pt x="56499" y="6124"/>
                    <a:pt x="50375" y="0"/>
                    <a:pt x="42846" y="0"/>
                  </a:cubicBezTo>
                  <a:close/>
                  <a:moveTo>
                    <a:pt x="40116" y="40074"/>
                  </a:moveTo>
                  <a:lnTo>
                    <a:pt x="16383" y="40074"/>
                  </a:lnTo>
                  <a:lnTo>
                    <a:pt x="16383" y="16383"/>
                  </a:lnTo>
                  <a:lnTo>
                    <a:pt x="40116" y="16383"/>
                  </a:lnTo>
                  <a:lnTo>
                    <a:pt x="40116" y="4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505;p35"/>
            <p:cNvSpPr/>
            <p:nvPr/>
          </p:nvSpPr>
          <p:spPr>
            <a:xfrm>
              <a:off x="2607201" y="4203101"/>
              <a:ext cx="51883" cy="13393"/>
            </a:xfrm>
            <a:custGeom>
              <a:rect b="b" l="l" r="r" t="t"/>
              <a:pathLst>
                <a:path extrusionOk="0" h="16383" w="63466">
                  <a:moveTo>
                    <a:pt x="5527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275" y="16383"/>
                  </a:lnTo>
                  <a:cubicBezTo>
                    <a:pt x="59799" y="16383"/>
                    <a:pt x="63466" y="12716"/>
                    <a:pt x="63466" y="8192"/>
                  </a:cubicBezTo>
                  <a:cubicBezTo>
                    <a:pt x="63466" y="3668"/>
                    <a:pt x="59799" y="0"/>
                    <a:pt x="5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35"/>
            <p:cNvSpPr/>
            <p:nvPr/>
          </p:nvSpPr>
          <p:spPr>
            <a:xfrm>
              <a:off x="2607201" y="4222921"/>
              <a:ext cx="51883" cy="13393"/>
            </a:xfrm>
            <a:custGeom>
              <a:rect b="b" l="l" r="r" t="t"/>
              <a:pathLst>
                <a:path extrusionOk="0" h="16383" w="63466">
                  <a:moveTo>
                    <a:pt x="5527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275" y="16383"/>
                  </a:lnTo>
                  <a:cubicBezTo>
                    <a:pt x="59799" y="16383"/>
                    <a:pt x="63466" y="12716"/>
                    <a:pt x="63466" y="8192"/>
                  </a:cubicBezTo>
                  <a:cubicBezTo>
                    <a:pt x="63466" y="3668"/>
                    <a:pt x="59799" y="0"/>
                    <a:pt x="5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2607201" y="4242742"/>
              <a:ext cx="51883" cy="13393"/>
            </a:xfrm>
            <a:custGeom>
              <a:rect b="b" l="l" r="r" t="t"/>
              <a:pathLst>
                <a:path extrusionOk="0" h="16383" w="63466">
                  <a:moveTo>
                    <a:pt x="5527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275" y="16383"/>
                  </a:lnTo>
                  <a:cubicBezTo>
                    <a:pt x="59799" y="16383"/>
                    <a:pt x="63466" y="12716"/>
                    <a:pt x="63466" y="8192"/>
                  </a:cubicBezTo>
                  <a:cubicBezTo>
                    <a:pt x="63466" y="3668"/>
                    <a:pt x="59799" y="0"/>
                    <a:pt x="5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2606946" y="4505228"/>
              <a:ext cx="13393" cy="25002"/>
            </a:xfrm>
            <a:custGeom>
              <a:rect b="b" l="l" r="r" t="t"/>
              <a:pathLst>
                <a:path extrusionOk="0" h="30584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2393"/>
                  </a:lnTo>
                  <a:cubicBezTo>
                    <a:pt x="0" y="26916"/>
                    <a:pt x="3668" y="30584"/>
                    <a:pt x="8192" y="30584"/>
                  </a:cubicBezTo>
                  <a:cubicBezTo>
                    <a:pt x="12716" y="30584"/>
                    <a:pt x="16383" y="26916"/>
                    <a:pt x="16383" y="22393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2626202" y="4505228"/>
              <a:ext cx="13393" cy="25002"/>
            </a:xfrm>
            <a:custGeom>
              <a:rect b="b" l="l" r="r" t="t"/>
              <a:pathLst>
                <a:path extrusionOk="0" h="30584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2393"/>
                  </a:lnTo>
                  <a:cubicBezTo>
                    <a:pt x="0" y="26916"/>
                    <a:pt x="3668" y="30584"/>
                    <a:pt x="8192" y="30584"/>
                  </a:cubicBezTo>
                  <a:cubicBezTo>
                    <a:pt x="12716" y="30584"/>
                    <a:pt x="16383" y="26916"/>
                    <a:pt x="16383" y="22393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2645458" y="4505228"/>
              <a:ext cx="13393" cy="25002"/>
            </a:xfrm>
            <a:custGeom>
              <a:rect b="b" l="l" r="r" t="t"/>
              <a:pathLst>
                <a:path extrusionOk="0" h="30584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2393"/>
                  </a:lnTo>
                  <a:cubicBezTo>
                    <a:pt x="0" y="26916"/>
                    <a:pt x="3668" y="30584"/>
                    <a:pt x="8192" y="30584"/>
                  </a:cubicBezTo>
                  <a:cubicBezTo>
                    <a:pt x="12716" y="30584"/>
                    <a:pt x="16383" y="26916"/>
                    <a:pt x="16383" y="22393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1" name="Google Shape;2511;p35"/>
          <p:cNvGrpSpPr/>
          <p:nvPr/>
        </p:nvGrpSpPr>
        <p:grpSpPr>
          <a:xfrm>
            <a:off x="3884016" y="3405393"/>
            <a:ext cx="456894" cy="457156"/>
            <a:chOff x="3861154" y="3405393"/>
            <a:chExt cx="456894" cy="457156"/>
          </a:xfrm>
        </p:grpSpPr>
        <p:sp>
          <p:nvSpPr>
            <p:cNvPr id="2512" name="Google Shape;2512;p35"/>
            <p:cNvSpPr/>
            <p:nvPr/>
          </p:nvSpPr>
          <p:spPr>
            <a:xfrm>
              <a:off x="3907431" y="3472002"/>
              <a:ext cx="344290" cy="344288"/>
            </a:xfrm>
            <a:custGeom>
              <a:rect b="b" l="l" r="r" t="t"/>
              <a:pathLst>
                <a:path extrusionOk="0" h="421147" w="421150">
                  <a:moveTo>
                    <a:pt x="210575" y="0"/>
                  </a:moveTo>
                  <a:cubicBezTo>
                    <a:pt x="94463" y="0"/>
                    <a:pt x="0" y="94463"/>
                    <a:pt x="0" y="210574"/>
                  </a:cubicBezTo>
                  <a:cubicBezTo>
                    <a:pt x="0" y="326685"/>
                    <a:pt x="94463" y="421148"/>
                    <a:pt x="210575" y="421148"/>
                  </a:cubicBezTo>
                  <a:cubicBezTo>
                    <a:pt x="326687" y="421148"/>
                    <a:pt x="421150" y="326685"/>
                    <a:pt x="421150" y="210574"/>
                  </a:cubicBezTo>
                  <a:cubicBezTo>
                    <a:pt x="421150" y="94463"/>
                    <a:pt x="326687" y="0"/>
                    <a:pt x="210575" y="0"/>
                  </a:cubicBezTo>
                  <a:close/>
                  <a:moveTo>
                    <a:pt x="404581" y="202383"/>
                  </a:moveTo>
                  <a:lnTo>
                    <a:pt x="360892" y="202383"/>
                  </a:lnTo>
                  <a:cubicBezTo>
                    <a:pt x="360112" y="173571"/>
                    <a:pt x="355224" y="145763"/>
                    <a:pt x="346623" y="120319"/>
                  </a:cubicBezTo>
                  <a:cubicBezTo>
                    <a:pt x="356825" y="116295"/>
                    <a:pt x="366232" y="111799"/>
                    <a:pt x="374685" y="106873"/>
                  </a:cubicBezTo>
                  <a:cubicBezTo>
                    <a:pt x="392355" y="134733"/>
                    <a:pt x="403121" y="167375"/>
                    <a:pt x="404581" y="202383"/>
                  </a:cubicBezTo>
                  <a:close/>
                  <a:moveTo>
                    <a:pt x="365311" y="93384"/>
                  </a:moveTo>
                  <a:cubicBezTo>
                    <a:pt x="357919" y="97622"/>
                    <a:pt x="349736" y="101512"/>
                    <a:pt x="340885" y="105025"/>
                  </a:cubicBezTo>
                  <a:cubicBezTo>
                    <a:pt x="334586" y="89802"/>
                    <a:pt x="326886" y="75597"/>
                    <a:pt x="317861" y="62757"/>
                  </a:cubicBezTo>
                  <a:cubicBezTo>
                    <a:pt x="310581" y="52400"/>
                    <a:pt x="302662" y="43250"/>
                    <a:pt x="294233" y="35347"/>
                  </a:cubicBezTo>
                  <a:cubicBezTo>
                    <a:pt x="322306" y="48805"/>
                    <a:pt x="346659" y="68817"/>
                    <a:pt x="365311" y="93384"/>
                  </a:cubicBezTo>
                  <a:close/>
                  <a:moveTo>
                    <a:pt x="292247" y="202383"/>
                  </a:moveTo>
                  <a:cubicBezTo>
                    <a:pt x="291924" y="179649"/>
                    <a:pt x="290264" y="157544"/>
                    <a:pt x="287361" y="136760"/>
                  </a:cubicBezTo>
                  <a:cubicBezTo>
                    <a:pt x="302848" y="133940"/>
                    <a:pt x="317561" y="130278"/>
                    <a:pt x="331181" y="125851"/>
                  </a:cubicBezTo>
                  <a:cubicBezTo>
                    <a:pt x="339014" y="149152"/>
                    <a:pt x="343716" y="175046"/>
                    <a:pt x="344502" y="202383"/>
                  </a:cubicBezTo>
                  <a:lnTo>
                    <a:pt x="292247" y="202383"/>
                  </a:lnTo>
                  <a:close/>
                  <a:moveTo>
                    <a:pt x="344502" y="218767"/>
                  </a:moveTo>
                  <a:cubicBezTo>
                    <a:pt x="343708" y="246319"/>
                    <a:pt x="338932" y="272403"/>
                    <a:pt x="330990" y="295847"/>
                  </a:cubicBezTo>
                  <a:cubicBezTo>
                    <a:pt x="317399" y="291440"/>
                    <a:pt x="302720" y="287794"/>
                    <a:pt x="287277" y="284985"/>
                  </a:cubicBezTo>
                  <a:cubicBezTo>
                    <a:pt x="290236" y="264011"/>
                    <a:pt x="291927" y="241758"/>
                    <a:pt x="292248" y="218767"/>
                  </a:cubicBezTo>
                  <a:lnTo>
                    <a:pt x="344502" y="218767"/>
                  </a:lnTo>
                  <a:close/>
                  <a:moveTo>
                    <a:pt x="325436" y="110548"/>
                  </a:moveTo>
                  <a:cubicBezTo>
                    <a:pt x="312828" y="114616"/>
                    <a:pt x="299189" y="117996"/>
                    <a:pt x="284807" y="120619"/>
                  </a:cubicBezTo>
                  <a:cubicBezTo>
                    <a:pt x="281186" y="100167"/>
                    <a:pt x="276310" y="81269"/>
                    <a:pt x="270277" y="64670"/>
                  </a:cubicBezTo>
                  <a:cubicBezTo>
                    <a:pt x="264443" y="48614"/>
                    <a:pt x="257709" y="35349"/>
                    <a:pt x="250305" y="25089"/>
                  </a:cubicBezTo>
                  <a:cubicBezTo>
                    <a:pt x="281961" y="39348"/>
                    <a:pt x="308622" y="70182"/>
                    <a:pt x="325436" y="110548"/>
                  </a:cubicBezTo>
                  <a:close/>
                  <a:moveTo>
                    <a:pt x="242189" y="218767"/>
                  </a:moveTo>
                  <a:lnTo>
                    <a:pt x="275864" y="218767"/>
                  </a:lnTo>
                  <a:lnTo>
                    <a:pt x="275864" y="218767"/>
                  </a:lnTo>
                  <a:cubicBezTo>
                    <a:pt x="275534" y="240637"/>
                    <a:pt x="273881" y="262146"/>
                    <a:pt x="271043" y="282378"/>
                  </a:cubicBezTo>
                  <a:cubicBezTo>
                    <a:pt x="254212" y="280031"/>
                    <a:pt x="236658" y="278650"/>
                    <a:pt x="218766" y="278327"/>
                  </a:cubicBezTo>
                  <a:lnTo>
                    <a:pt x="218766" y="242189"/>
                  </a:lnTo>
                  <a:cubicBezTo>
                    <a:pt x="230203" y="239224"/>
                    <a:pt x="239223" y="230202"/>
                    <a:pt x="242189" y="218767"/>
                  </a:cubicBezTo>
                  <a:close/>
                  <a:moveTo>
                    <a:pt x="218766" y="178960"/>
                  </a:moveTo>
                  <a:lnTo>
                    <a:pt x="218766" y="143431"/>
                  </a:lnTo>
                  <a:cubicBezTo>
                    <a:pt x="236716" y="143107"/>
                    <a:pt x="254319" y="141720"/>
                    <a:pt x="271193" y="139361"/>
                  </a:cubicBezTo>
                  <a:cubicBezTo>
                    <a:pt x="273957" y="159284"/>
                    <a:pt x="275544" y="180510"/>
                    <a:pt x="275862" y="202383"/>
                  </a:cubicBezTo>
                  <a:lnTo>
                    <a:pt x="242189" y="202383"/>
                  </a:lnTo>
                  <a:cubicBezTo>
                    <a:pt x="239223" y="190947"/>
                    <a:pt x="230202" y="181925"/>
                    <a:pt x="218766" y="178960"/>
                  </a:cubicBezTo>
                  <a:close/>
                  <a:moveTo>
                    <a:pt x="202383" y="18143"/>
                  </a:moveTo>
                  <a:lnTo>
                    <a:pt x="202383" y="47431"/>
                  </a:lnTo>
                  <a:cubicBezTo>
                    <a:pt x="202383" y="51955"/>
                    <a:pt x="206050" y="55623"/>
                    <a:pt x="210575" y="55623"/>
                  </a:cubicBezTo>
                  <a:cubicBezTo>
                    <a:pt x="215100" y="55623"/>
                    <a:pt x="218766" y="51955"/>
                    <a:pt x="218766" y="47431"/>
                  </a:cubicBezTo>
                  <a:lnTo>
                    <a:pt x="218766" y="18143"/>
                  </a:lnTo>
                  <a:cubicBezTo>
                    <a:pt x="231776" y="23647"/>
                    <a:pt x="244593" y="41962"/>
                    <a:pt x="254879" y="70266"/>
                  </a:cubicBezTo>
                  <a:cubicBezTo>
                    <a:pt x="260575" y="85941"/>
                    <a:pt x="265192" y="103818"/>
                    <a:pt x="268639" y="123209"/>
                  </a:cubicBezTo>
                  <a:cubicBezTo>
                    <a:pt x="252623" y="125423"/>
                    <a:pt x="235877" y="126728"/>
                    <a:pt x="218766" y="127046"/>
                  </a:cubicBezTo>
                  <a:lnTo>
                    <a:pt x="218766" y="96581"/>
                  </a:lnTo>
                  <a:cubicBezTo>
                    <a:pt x="218766" y="92057"/>
                    <a:pt x="215100" y="88389"/>
                    <a:pt x="210575" y="88389"/>
                  </a:cubicBezTo>
                  <a:cubicBezTo>
                    <a:pt x="206050" y="88389"/>
                    <a:pt x="202383" y="92057"/>
                    <a:pt x="202383" y="96581"/>
                  </a:cubicBezTo>
                  <a:lnTo>
                    <a:pt x="202383" y="127046"/>
                  </a:lnTo>
                  <a:cubicBezTo>
                    <a:pt x="192361" y="126859"/>
                    <a:pt x="182470" y="126324"/>
                    <a:pt x="172771" y="125476"/>
                  </a:cubicBezTo>
                  <a:cubicBezTo>
                    <a:pt x="172326" y="114432"/>
                    <a:pt x="166373" y="104788"/>
                    <a:pt x="157587" y="99215"/>
                  </a:cubicBezTo>
                  <a:cubicBezTo>
                    <a:pt x="160120" y="88934"/>
                    <a:pt x="163015" y="79232"/>
                    <a:pt x="166272" y="70266"/>
                  </a:cubicBezTo>
                  <a:cubicBezTo>
                    <a:pt x="176557" y="41961"/>
                    <a:pt x="189374" y="23647"/>
                    <a:pt x="202383" y="18143"/>
                  </a:cubicBezTo>
                  <a:close/>
                  <a:moveTo>
                    <a:pt x="86033" y="269844"/>
                  </a:moveTo>
                  <a:cubicBezTo>
                    <a:pt x="84997" y="269844"/>
                    <a:pt x="83974" y="269897"/>
                    <a:pt x="82964" y="269992"/>
                  </a:cubicBezTo>
                  <a:cubicBezTo>
                    <a:pt x="79347" y="253737"/>
                    <a:pt x="77163" y="236561"/>
                    <a:pt x="76651" y="218767"/>
                  </a:cubicBezTo>
                  <a:lnTo>
                    <a:pt x="128904" y="218767"/>
                  </a:lnTo>
                  <a:lnTo>
                    <a:pt x="128904" y="218767"/>
                  </a:lnTo>
                  <a:cubicBezTo>
                    <a:pt x="129231" y="241722"/>
                    <a:pt x="130926" y="264031"/>
                    <a:pt x="133879" y="284993"/>
                  </a:cubicBezTo>
                  <a:cubicBezTo>
                    <a:pt x="127673" y="286122"/>
                    <a:pt x="121594" y="287386"/>
                    <a:pt x="115655" y="288781"/>
                  </a:cubicBezTo>
                  <a:cubicBezTo>
                    <a:pt x="110461" y="277611"/>
                    <a:pt x="99140" y="269844"/>
                    <a:pt x="86033" y="269844"/>
                  </a:cubicBezTo>
                  <a:close/>
                  <a:moveTo>
                    <a:pt x="102304" y="302499"/>
                  </a:moveTo>
                  <a:cubicBezTo>
                    <a:pt x="102304" y="311471"/>
                    <a:pt x="95005" y="318772"/>
                    <a:pt x="86033" y="318772"/>
                  </a:cubicBezTo>
                  <a:cubicBezTo>
                    <a:pt x="77060" y="318772"/>
                    <a:pt x="69761" y="311471"/>
                    <a:pt x="69761" y="302499"/>
                  </a:cubicBezTo>
                  <a:cubicBezTo>
                    <a:pt x="69760" y="293526"/>
                    <a:pt x="77060" y="286227"/>
                    <a:pt x="86033" y="286227"/>
                  </a:cubicBezTo>
                  <a:cubicBezTo>
                    <a:pt x="95005" y="286227"/>
                    <a:pt x="102304" y="293527"/>
                    <a:pt x="102304" y="302499"/>
                  </a:cubicBezTo>
                  <a:close/>
                  <a:moveTo>
                    <a:pt x="76649" y="202382"/>
                  </a:moveTo>
                  <a:cubicBezTo>
                    <a:pt x="77437" y="175046"/>
                    <a:pt x="82137" y="149151"/>
                    <a:pt x="89969" y="125850"/>
                  </a:cubicBezTo>
                  <a:cubicBezTo>
                    <a:pt x="95713" y="127718"/>
                    <a:pt x="101666" y="129436"/>
                    <a:pt x="107774" y="131025"/>
                  </a:cubicBezTo>
                  <a:cubicBezTo>
                    <a:pt x="109468" y="144080"/>
                    <a:pt x="118894" y="154735"/>
                    <a:pt x="131301" y="158232"/>
                  </a:cubicBezTo>
                  <a:cubicBezTo>
                    <a:pt x="129936" y="172542"/>
                    <a:pt x="129117" y="187315"/>
                    <a:pt x="128904" y="202382"/>
                  </a:cubicBezTo>
                  <a:lnTo>
                    <a:pt x="76649" y="202382"/>
                  </a:lnTo>
                  <a:close/>
                  <a:moveTo>
                    <a:pt x="123876" y="126804"/>
                  </a:moveTo>
                  <a:cubicBezTo>
                    <a:pt x="123876" y="117831"/>
                    <a:pt x="131176" y="110532"/>
                    <a:pt x="140148" y="110532"/>
                  </a:cubicBezTo>
                  <a:cubicBezTo>
                    <a:pt x="149121" y="110532"/>
                    <a:pt x="156420" y="117831"/>
                    <a:pt x="156420" y="126804"/>
                  </a:cubicBezTo>
                  <a:cubicBezTo>
                    <a:pt x="156422" y="135777"/>
                    <a:pt x="149121" y="143076"/>
                    <a:pt x="140148" y="143076"/>
                  </a:cubicBezTo>
                  <a:cubicBezTo>
                    <a:pt x="131175" y="143076"/>
                    <a:pt x="123876" y="135776"/>
                    <a:pt x="123876" y="126804"/>
                  </a:cubicBezTo>
                  <a:close/>
                  <a:moveTo>
                    <a:pt x="147722" y="158563"/>
                  </a:moveTo>
                  <a:cubicBezTo>
                    <a:pt x="157124" y="156322"/>
                    <a:pt x="164959" y="150004"/>
                    <a:pt x="169253" y="141586"/>
                  </a:cubicBezTo>
                  <a:cubicBezTo>
                    <a:pt x="180101" y="142598"/>
                    <a:pt x="191170" y="143227"/>
                    <a:pt x="202383" y="143430"/>
                  </a:cubicBezTo>
                  <a:lnTo>
                    <a:pt x="202383" y="178960"/>
                  </a:lnTo>
                  <a:cubicBezTo>
                    <a:pt x="190948" y="181925"/>
                    <a:pt x="181926" y="190947"/>
                    <a:pt x="178962" y="202382"/>
                  </a:cubicBezTo>
                  <a:lnTo>
                    <a:pt x="145288" y="202382"/>
                  </a:lnTo>
                  <a:cubicBezTo>
                    <a:pt x="145506" y="187395"/>
                    <a:pt x="146338" y="172729"/>
                    <a:pt x="147722" y="158563"/>
                  </a:cubicBezTo>
                  <a:close/>
                  <a:moveTo>
                    <a:pt x="170845" y="25089"/>
                  </a:moveTo>
                  <a:cubicBezTo>
                    <a:pt x="163441" y="35349"/>
                    <a:pt x="156708" y="48615"/>
                    <a:pt x="150873" y="64671"/>
                  </a:cubicBezTo>
                  <a:cubicBezTo>
                    <a:pt x="147539" y="73845"/>
                    <a:pt x="144573" y="83744"/>
                    <a:pt x="141966" y="94203"/>
                  </a:cubicBezTo>
                  <a:cubicBezTo>
                    <a:pt x="141364" y="94170"/>
                    <a:pt x="140759" y="94150"/>
                    <a:pt x="140149" y="94150"/>
                  </a:cubicBezTo>
                  <a:cubicBezTo>
                    <a:pt x="126426" y="94150"/>
                    <a:pt x="114661" y="102662"/>
                    <a:pt x="109836" y="114681"/>
                  </a:cubicBezTo>
                  <a:cubicBezTo>
                    <a:pt x="105007" y="113393"/>
                    <a:pt x="100284" y="112023"/>
                    <a:pt x="95714" y="110549"/>
                  </a:cubicBezTo>
                  <a:cubicBezTo>
                    <a:pt x="112529" y="70181"/>
                    <a:pt x="139191" y="39348"/>
                    <a:pt x="170845" y="25089"/>
                  </a:cubicBezTo>
                  <a:close/>
                  <a:moveTo>
                    <a:pt x="126920" y="35347"/>
                  </a:moveTo>
                  <a:cubicBezTo>
                    <a:pt x="118490" y="43250"/>
                    <a:pt x="110570" y="52400"/>
                    <a:pt x="103291" y="62758"/>
                  </a:cubicBezTo>
                  <a:cubicBezTo>
                    <a:pt x="94266" y="75598"/>
                    <a:pt x="86565" y="89802"/>
                    <a:pt x="80267" y="105026"/>
                  </a:cubicBezTo>
                  <a:cubicBezTo>
                    <a:pt x="71416" y="101513"/>
                    <a:pt x="63229" y="97622"/>
                    <a:pt x="55838" y="93384"/>
                  </a:cubicBezTo>
                  <a:cubicBezTo>
                    <a:pt x="74491" y="68816"/>
                    <a:pt x="98845" y="48803"/>
                    <a:pt x="126920" y="35347"/>
                  </a:cubicBezTo>
                  <a:close/>
                  <a:moveTo>
                    <a:pt x="46463" y="106873"/>
                  </a:moveTo>
                  <a:cubicBezTo>
                    <a:pt x="54918" y="111799"/>
                    <a:pt x="64325" y="116295"/>
                    <a:pt x="74527" y="120319"/>
                  </a:cubicBezTo>
                  <a:cubicBezTo>
                    <a:pt x="65925" y="145763"/>
                    <a:pt x="61038" y="173571"/>
                    <a:pt x="60260" y="202383"/>
                  </a:cubicBezTo>
                  <a:lnTo>
                    <a:pt x="16568" y="202383"/>
                  </a:lnTo>
                  <a:cubicBezTo>
                    <a:pt x="18029" y="167375"/>
                    <a:pt x="28795" y="134733"/>
                    <a:pt x="46463" y="106873"/>
                  </a:cubicBezTo>
                  <a:close/>
                  <a:moveTo>
                    <a:pt x="46739" y="314717"/>
                  </a:moveTo>
                  <a:cubicBezTo>
                    <a:pt x="28905" y="286761"/>
                    <a:pt x="18037" y="253959"/>
                    <a:pt x="16568" y="218767"/>
                  </a:cubicBezTo>
                  <a:lnTo>
                    <a:pt x="60260" y="218767"/>
                  </a:lnTo>
                  <a:cubicBezTo>
                    <a:pt x="60789" y="238346"/>
                    <a:pt x="63232" y="257455"/>
                    <a:pt x="67432" y="275681"/>
                  </a:cubicBezTo>
                  <a:cubicBezTo>
                    <a:pt x="58946" y="281584"/>
                    <a:pt x="53377" y="291401"/>
                    <a:pt x="53377" y="302499"/>
                  </a:cubicBezTo>
                  <a:cubicBezTo>
                    <a:pt x="53377" y="305274"/>
                    <a:pt x="53726" y="307969"/>
                    <a:pt x="54381" y="310542"/>
                  </a:cubicBezTo>
                  <a:cubicBezTo>
                    <a:pt x="51757" y="311897"/>
                    <a:pt x="49208" y="313289"/>
                    <a:pt x="46739" y="314717"/>
                  </a:cubicBezTo>
                  <a:close/>
                  <a:moveTo>
                    <a:pt x="56169" y="328196"/>
                  </a:moveTo>
                  <a:cubicBezTo>
                    <a:pt x="58155" y="327067"/>
                    <a:pt x="60189" y="325958"/>
                    <a:pt x="62286" y="324879"/>
                  </a:cubicBezTo>
                  <a:cubicBezTo>
                    <a:pt x="68244" y="331198"/>
                    <a:pt x="76683" y="335155"/>
                    <a:pt x="86033" y="335155"/>
                  </a:cubicBezTo>
                  <a:cubicBezTo>
                    <a:pt x="87062" y="335155"/>
                    <a:pt x="88078" y="335101"/>
                    <a:pt x="89084" y="335007"/>
                  </a:cubicBezTo>
                  <a:cubicBezTo>
                    <a:pt x="93376" y="343207"/>
                    <a:pt x="98115" y="351025"/>
                    <a:pt x="103292" y="358390"/>
                  </a:cubicBezTo>
                  <a:cubicBezTo>
                    <a:pt x="110571" y="368749"/>
                    <a:pt x="118491" y="377898"/>
                    <a:pt x="126921" y="385802"/>
                  </a:cubicBezTo>
                  <a:cubicBezTo>
                    <a:pt x="99010" y="372424"/>
                    <a:pt x="74780" y="352567"/>
                    <a:pt x="56169" y="328196"/>
                  </a:cubicBezTo>
                  <a:close/>
                  <a:moveTo>
                    <a:pt x="104603" y="329339"/>
                  </a:moveTo>
                  <a:cubicBezTo>
                    <a:pt x="112496" y="323860"/>
                    <a:pt x="117863" y="314997"/>
                    <a:pt x="118593" y="304866"/>
                  </a:cubicBezTo>
                  <a:cubicBezTo>
                    <a:pt x="124399" y="303489"/>
                    <a:pt x="130358" y="302243"/>
                    <a:pt x="136453" y="301132"/>
                  </a:cubicBezTo>
                  <a:cubicBezTo>
                    <a:pt x="140060" y="321355"/>
                    <a:pt x="144901" y="340041"/>
                    <a:pt x="150874" y="356478"/>
                  </a:cubicBezTo>
                  <a:cubicBezTo>
                    <a:pt x="156709" y="372534"/>
                    <a:pt x="163442" y="385799"/>
                    <a:pt x="170846" y="396059"/>
                  </a:cubicBezTo>
                  <a:cubicBezTo>
                    <a:pt x="144291" y="384100"/>
                    <a:pt x="121260" y="360468"/>
                    <a:pt x="104603" y="329339"/>
                  </a:cubicBezTo>
                  <a:close/>
                  <a:moveTo>
                    <a:pt x="166271" y="350883"/>
                  </a:moveTo>
                  <a:cubicBezTo>
                    <a:pt x="160633" y="335369"/>
                    <a:pt x="156049" y="317702"/>
                    <a:pt x="152615" y="298541"/>
                  </a:cubicBezTo>
                  <a:cubicBezTo>
                    <a:pt x="168602" y="296332"/>
                    <a:pt x="185312" y="295029"/>
                    <a:pt x="202382" y="294711"/>
                  </a:cubicBezTo>
                  <a:lnTo>
                    <a:pt x="202382" y="403006"/>
                  </a:lnTo>
                  <a:cubicBezTo>
                    <a:pt x="189373" y="397500"/>
                    <a:pt x="176557" y="379186"/>
                    <a:pt x="166271" y="350883"/>
                  </a:cubicBezTo>
                  <a:close/>
                  <a:moveTo>
                    <a:pt x="202383" y="278325"/>
                  </a:moveTo>
                  <a:cubicBezTo>
                    <a:pt x="184469" y="278650"/>
                    <a:pt x="166894" y="280033"/>
                    <a:pt x="150045" y="282387"/>
                  </a:cubicBezTo>
                  <a:cubicBezTo>
                    <a:pt x="147229" y="262289"/>
                    <a:pt x="145610" y="240859"/>
                    <a:pt x="145288" y="218765"/>
                  </a:cubicBezTo>
                  <a:lnTo>
                    <a:pt x="178962" y="218765"/>
                  </a:lnTo>
                  <a:cubicBezTo>
                    <a:pt x="181927" y="230201"/>
                    <a:pt x="190949" y="239223"/>
                    <a:pt x="202383" y="242188"/>
                  </a:cubicBezTo>
                  <a:lnTo>
                    <a:pt x="202383" y="278325"/>
                  </a:lnTo>
                  <a:close/>
                  <a:moveTo>
                    <a:pt x="194303" y="210575"/>
                  </a:moveTo>
                  <a:cubicBezTo>
                    <a:pt x="194303" y="201602"/>
                    <a:pt x="201602" y="194302"/>
                    <a:pt x="210575" y="194302"/>
                  </a:cubicBezTo>
                  <a:cubicBezTo>
                    <a:pt x="219547" y="194302"/>
                    <a:pt x="226846" y="201602"/>
                    <a:pt x="226846" y="210575"/>
                  </a:cubicBezTo>
                  <a:cubicBezTo>
                    <a:pt x="226846" y="219548"/>
                    <a:pt x="219546" y="226847"/>
                    <a:pt x="210575" y="226847"/>
                  </a:cubicBezTo>
                  <a:cubicBezTo>
                    <a:pt x="201602" y="226847"/>
                    <a:pt x="194303" y="219548"/>
                    <a:pt x="194303" y="210575"/>
                  </a:cubicBezTo>
                  <a:close/>
                  <a:moveTo>
                    <a:pt x="250399" y="396018"/>
                  </a:moveTo>
                  <a:cubicBezTo>
                    <a:pt x="253040" y="392342"/>
                    <a:pt x="255680" y="388164"/>
                    <a:pt x="258292" y="383405"/>
                  </a:cubicBezTo>
                  <a:cubicBezTo>
                    <a:pt x="260469" y="379440"/>
                    <a:pt x="259020" y="374460"/>
                    <a:pt x="255054" y="372282"/>
                  </a:cubicBezTo>
                  <a:cubicBezTo>
                    <a:pt x="251088" y="370104"/>
                    <a:pt x="246109" y="371554"/>
                    <a:pt x="243931" y="375521"/>
                  </a:cubicBezTo>
                  <a:cubicBezTo>
                    <a:pt x="239064" y="384384"/>
                    <a:pt x="230040" y="398121"/>
                    <a:pt x="218766" y="402984"/>
                  </a:cubicBezTo>
                  <a:lnTo>
                    <a:pt x="218766" y="294711"/>
                  </a:lnTo>
                  <a:cubicBezTo>
                    <a:pt x="235812" y="295028"/>
                    <a:pt x="252504" y="296327"/>
                    <a:pt x="268472" y="298527"/>
                  </a:cubicBezTo>
                  <a:cubicBezTo>
                    <a:pt x="266192" y="311293"/>
                    <a:pt x="263425" y="323410"/>
                    <a:pt x="260179" y="334582"/>
                  </a:cubicBezTo>
                  <a:cubicBezTo>
                    <a:pt x="258917" y="338927"/>
                    <a:pt x="261415" y="343472"/>
                    <a:pt x="265759" y="344735"/>
                  </a:cubicBezTo>
                  <a:cubicBezTo>
                    <a:pt x="270105" y="345997"/>
                    <a:pt x="274648" y="343499"/>
                    <a:pt x="275911" y="339154"/>
                  </a:cubicBezTo>
                  <a:cubicBezTo>
                    <a:pt x="279380" y="327215"/>
                    <a:pt x="282306" y="314474"/>
                    <a:pt x="284696" y="301120"/>
                  </a:cubicBezTo>
                  <a:cubicBezTo>
                    <a:pt x="299031" y="303732"/>
                    <a:pt x="312629" y="307095"/>
                    <a:pt x="325208" y="311138"/>
                  </a:cubicBezTo>
                  <a:cubicBezTo>
                    <a:pt x="308399" y="351202"/>
                    <a:pt x="281873" y="381805"/>
                    <a:pt x="250399" y="396018"/>
                  </a:cubicBezTo>
                  <a:close/>
                  <a:moveTo>
                    <a:pt x="294232" y="385802"/>
                  </a:moveTo>
                  <a:cubicBezTo>
                    <a:pt x="302660" y="377900"/>
                    <a:pt x="310580" y="368749"/>
                    <a:pt x="317861" y="358390"/>
                  </a:cubicBezTo>
                  <a:cubicBezTo>
                    <a:pt x="326782" y="345698"/>
                    <a:pt x="334411" y="331674"/>
                    <a:pt x="340668" y="316647"/>
                  </a:cubicBezTo>
                  <a:cubicBezTo>
                    <a:pt x="349475" y="320130"/>
                    <a:pt x="357622" y="323987"/>
                    <a:pt x="364989" y="328186"/>
                  </a:cubicBezTo>
                  <a:cubicBezTo>
                    <a:pt x="346377" y="352561"/>
                    <a:pt x="322143" y="372422"/>
                    <a:pt x="294232" y="385802"/>
                  </a:cubicBezTo>
                  <a:close/>
                  <a:moveTo>
                    <a:pt x="374409" y="314722"/>
                  </a:moveTo>
                  <a:cubicBezTo>
                    <a:pt x="365975" y="309830"/>
                    <a:pt x="356599" y="305364"/>
                    <a:pt x="346435" y="301365"/>
                  </a:cubicBezTo>
                  <a:cubicBezTo>
                    <a:pt x="355149" y="275775"/>
                    <a:pt x="360107" y="247781"/>
                    <a:pt x="360892" y="218767"/>
                  </a:cubicBezTo>
                  <a:lnTo>
                    <a:pt x="404581" y="218767"/>
                  </a:lnTo>
                  <a:cubicBezTo>
                    <a:pt x="403114" y="253960"/>
                    <a:pt x="392243" y="286764"/>
                    <a:pt x="374409" y="314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3862988" y="3665664"/>
              <a:ext cx="15071" cy="23971"/>
            </a:xfrm>
            <a:custGeom>
              <a:rect b="b" l="l" r="r" t="t"/>
              <a:pathLst>
                <a:path extrusionOk="0" h="29322" w="18436">
                  <a:moveTo>
                    <a:pt x="18299" y="19641"/>
                  </a:moveTo>
                  <a:cubicBezTo>
                    <a:pt x="17536" y="15510"/>
                    <a:pt x="16866" y="11295"/>
                    <a:pt x="16312" y="7114"/>
                  </a:cubicBezTo>
                  <a:cubicBezTo>
                    <a:pt x="15718" y="2629"/>
                    <a:pt x="11602" y="-520"/>
                    <a:pt x="7114" y="71"/>
                  </a:cubicBezTo>
                  <a:cubicBezTo>
                    <a:pt x="2630" y="666"/>
                    <a:pt x="-523" y="4784"/>
                    <a:pt x="72" y="9269"/>
                  </a:cubicBezTo>
                  <a:cubicBezTo>
                    <a:pt x="663" y="13724"/>
                    <a:pt x="1375" y="18215"/>
                    <a:pt x="2189" y="22618"/>
                  </a:cubicBezTo>
                  <a:cubicBezTo>
                    <a:pt x="2918" y="26564"/>
                    <a:pt x="6361" y="29323"/>
                    <a:pt x="10234" y="29323"/>
                  </a:cubicBezTo>
                  <a:cubicBezTo>
                    <a:pt x="10728" y="29323"/>
                    <a:pt x="11229" y="29278"/>
                    <a:pt x="11733" y="29185"/>
                  </a:cubicBezTo>
                  <a:cubicBezTo>
                    <a:pt x="16182" y="28363"/>
                    <a:pt x="19121" y="24089"/>
                    <a:pt x="18299" y="196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3872600" y="3706441"/>
              <a:ext cx="17138" cy="23433"/>
            </a:xfrm>
            <a:custGeom>
              <a:rect b="b" l="l" r="r" t="t"/>
              <a:pathLst>
                <a:path extrusionOk="0" h="28664" w="20964">
                  <a:moveTo>
                    <a:pt x="20370" y="17415"/>
                  </a:moveTo>
                  <a:cubicBezTo>
                    <a:pt x="18802" y="13513"/>
                    <a:pt x="17311" y="9514"/>
                    <a:pt x="15939" y="5529"/>
                  </a:cubicBezTo>
                  <a:cubicBezTo>
                    <a:pt x="14468" y="1252"/>
                    <a:pt x="9810" y="-1026"/>
                    <a:pt x="5528" y="449"/>
                  </a:cubicBezTo>
                  <a:cubicBezTo>
                    <a:pt x="1250" y="1921"/>
                    <a:pt x="-1024" y="6583"/>
                    <a:pt x="448" y="10860"/>
                  </a:cubicBezTo>
                  <a:cubicBezTo>
                    <a:pt x="1910" y="15107"/>
                    <a:pt x="3499" y="19369"/>
                    <a:pt x="5170" y="23526"/>
                  </a:cubicBezTo>
                  <a:cubicBezTo>
                    <a:pt x="6455" y="26722"/>
                    <a:pt x="9527" y="28664"/>
                    <a:pt x="12774" y="28664"/>
                  </a:cubicBezTo>
                  <a:cubicBezTo>
                    <a:pt x="13791" y="28664"/>
                    <a:pt x="14825" y="28473"/>
                    <a:pt x="15827" y="28071"/>
                  </a:cubicBezTo>
                  <a:cubicBezTo>
                    <a:pt x="20025" y="26383"/>
                    <a:pt x="22059" y="21612"/>
                    <a:pt x="20370" y="17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3878682" y="3543227"/>
              <a:ext cx="17931" cy="23118"/>
            </a:xfrm>
            <a:custGeom>
              <a:rect b="b" l="l" r="r" t="t"/>
              <a:pathLst>
                <a:path extrusionOk="0" h="28279" w="21934">
                  <a:moveTo>
                    <a:pt x="17391" y="860"/>
                  </a:moveTo>
                  <a:cubicBezTo>
                    <a:pt x="13343" y="-1155"/>
                    <a:pt x="8423" y="493"/>
                    <a:pt x="6407" y="4544"/>
                  </a:cubicBezTo>
                  <a:cubicBezTo>
                    <a:pt x="4401" y="8575"/>
                    <a:pt x="2475" y="12704"/>
                    <a:pt x="684" y="16814"/>
                  </a:cubicBezTo>
                  <a:cubicBezTo>
                    <a:pt x="-1123" y="20961"/>
                    <a:pt x="773" y="25788"/>
                    <a:pt x="4921" y="27596"/>
                  </a:cubicBezTo>
                  <a:cubicBezTo>
                    <a:pt x="5987" y="28060"/>
                    <a:pt x="7097" y="28280"/>
                    <a:pt x="8189" y="28280"/>
                  </a:cubicBezTo>
                  <a:cubicBezTo>
                    <a:pt x="11349" y="28280"/>
                    <a:pt x="14359" y="26440"/>
                    <a:pt x="15702" y="23359"/>
                  </a:cubicBezTo>
                  <a:cubicBezTo>
                    <a:pt x="17384" y="19502"/>
                    <a:pt x="19192" y="15627"/>
                    <a:pt x="21075" y="11843"/>
                  </a:cubicBezTo>
                  <a:cubicBezTo>
                    <a:pt x="23090" y="7793"/>
                    <a:pt x="21441" y="2876"/>
                    <a:pt x="17391" y="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3959393" y="3453162"/>
              <a:ext cx="22563" cy="18907"/>
            </a:xfrm>
            <a:custGeom>
              <a:rect b="b" l="l" r="r" t="t"/>
              <a:pathLst>
                <a:path extrusionOk="0" h="23128" w="27600">
                  <a:moveTo>
                    <a:pt x="26532" y="4150"/>
                  </a:moveTo>
                  <a:cubicBezTo>
                    <a:pt x="24298" y="213"/>
                    <a:pt x="19298" y="-1163"/>
                    <a:pt x="15364" y="1068"/>
                  </a:cubicBezTo>
                  <a:cubicBezTo>
                    <a:pt x="11467" y="3280"/>
                    <a:pt x="7574" y="5621"/>
                    <a:pt x="3796" y="8026"/>
                  </a:cubicBezTo>
                  <a:cubicBezTo>
                    <a:pt x="-21" y="10454"/>
                    <a:pt x="-1147" y="15517"/>
                    <a:pt x="1281" y="19335"/>
                  </a:cubicBezTo>
                  <a:cubicBezTo>
                    <a:pt x="2844" y="21788"/>
                    <a:pt x="5493" y="23129"/>
                    <a:pt x="8202" y="23129"/>
                  </a:cubicBezTo>
                  <a:cubicBezTo>
                    <a:pt x="9706" y="23129"/>
                    <a:pt x="11229" y="22715"/>
                    <a:pt x="12591" y="21848"/>
                  </a:cubicBezTo>
                  <a:cubicBezTo>
                    <a:pt x="16139" y="19591"/>
                    <a:pt x="19793" y="17393"/>
                    <a:pt x="23452" y="15317"/>
                  </a:cubicBezTo>
                  <a:cubicBezTo>
                    <a:pt x="27386" y="13084"/>
                    <a:pt x="28765" y="8084"/>
                    <a:pt x="26532" y="4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3890096" y="3744491"/>
              <a:ext cx="19038" cy="22485"/>
            </a:xfrm>
            <a:custGeom>
              <a:rect b="b" l="l" r="r" t="t"/>
              <a:pathLst>
                <a:path extrusionOk="0" h="27505" w="23288">
                  <a:moveTo>
                    <a:pt x="21945" y="14818"/>
                  </a:moveTo>
                  <a:cubicBezTo>
                    <a:pt x="19640" y="11306"/>
                    <a:pt x="17391" y="7683"/>
                    <a:pt x="15260" y="4049"/>
                  </a:cubicBezTo>
                  <a:cubicBezTo>
                    <a:pt x="12971" y="146"/>
                    <a:pt x="7952" y="-1162"/>
                    <a:pt x="4049" y="1127"/>
                  </a:cubicBezTo>
                  <a:cubicBezTo>
                    <a:pt x="147" y="3417"/>
                    <a:pt x="-1162" y="8435"/>
                    <a:pt x="1127" y="12338"/>
                  </a:cubicBezTo>
                  <a:cubicBezTo>
                    <a:pt x="3398" y="16208"/>
                    <a:pt x="5793" y="20066"/>
                    <a:pt x="8248" y="23807"/>
                  </a:cubicBezTo>
                  <a:cubicBezTo>
                    <a:pt x="9821" y="26204"/>
                    <a:pt x="12437" y="27505"/>
                    <a:pt x="15104" y="27505"/>
                  </a:cubicBezTo>
                  <a:cubicBezTo>
                    <a:pt x="16646" y="27505"/>
                    <a:pt x="18206" y="27071"/>
                    <a:pt x="19591" y="26161"/>
                  </a:cubicBezTo>
                  <a:cubicBezTo>
                    <a:pt x="23373" y="23679"/>
                    <a:pt x="24427" y="18601"/>
                    <a:pt x="21945" y="14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35"/>
            <p:cNvSpPr/>
            <p:nvPr/>
          </p:nvSpPr>
          <p:spPr>
            <a:xfrm>
              <a:off x="3861154" y="3623788"/>
              <a:ext cx="13808" cy="24093"/>
            </a:xfrm>
            <a:custGeom>
              <a:rect b="b" l="l" r="r" t="t"/>
              <a:pathLst>
                <a:path extrusionOk="0" h="29471" w="16891">
                  <a:moveTo>
                    <a:pt x="9222" y="16"/>
                  </a:moveTo>
                  <a:cubicBezTo>
                    <a:pt x="4704" y="-262"/>
                    <a:pt x="815" y="3153"/>
                    <a:pt x="525" y="7668"/>
                  </a:cubicBezTo>
                  <a:cubicBezTo>
                    <a:pt x="239" y="12139"/>
                    <a:pt x="62" y="16681"/>
                    <a:pt x="1" y="21166"/>
                  </a:cubicBezTo>
                  <a:cubicBezTo>
                    <a:pt x="-63" y="25690"/>
                    <a:pt x="3554" y="29408"/>
                    <a:pt x="8078" y="29471"/>
                  </a:cubicBezTo>
                  <a:cubicBezTo>
                    <a:pt x="8116" y="29472"/>
                    <a:pt x="8154" y="29472"/>
                    <a:pt x="8194" y="29472"/>
                  </a:cubicBezTo>
                  <a:cubicBezTo>
                    <a:pt x="12665" y="29472"/>
                    <a:pt x="16320" y="25878"/>
                    <a:pt x="16382" y="21394"/>
                  </a:cubicBezTo>
                  <a:cubicBezTo>
                    <a:pt x="16441" y="17180"/>
                    <a:pt x="16606" y="12913"/>
                    <a:pt x="16874" y="8714"/>
                  </a:cubicBezTo>
                  <a:cubicBezTo>
                    <a:pt x="17164" y="4199"/>
                    <a:pt x="13738" y="305"/>
                    <a:pt x="9222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35"/>
            <p:cNvSpPr/>
            <p:nvPr/>
          </p:nvSpPr>
          <p:spPr>
            <a:xfrm>
              <a:off x="3865845" y="3582443"/>
              <a:ext cx="15908" cy="23806"/>
            </a:xfrm>
            <a:custGeom>
              <a:rect b="b" l="l" r="r" t="t"/>
              <a:pathLst>
                <a:path extrusionOk="0" h="29121" w="19459">
                  <a:moveTo>
                    <a:pt x="13387" y="281"/>
                  </a:moveTo>
                  <a:cubicBezTo>
                    <a:pt x="9023" y="-888"/>
                    <a:pt x="4526" y="1700"/>
                    <a:pt x="3354" y="6070"/>
                  </a:cubicBezTo>
                  <a:cubicBezTo>
                    <a:pt x="2189" y="10417"/>
                    <a:pt x="1121" y="14839"/>
                    <a:pt x="184" y="19210"/>
                  </a:cubicBezTo>
                  <a:cubicBezTo>
                    <a:pt x="-766" y="23633"/>
                    <a:pt x="2051" y="27989"/>
                    <a:pt x="6474" y="28938"/>
                  </a:cubicBezTo>
                  <a:cubicBezTo>
                    <a:pt x="7053" y="29062"/>
                    <a:pt x="7631" y="29121"/>
                    <a:pt x="8201" y="29121"/>
                  </a:cubicBezTo>
                  <a:cubicBezTo>
                    <a:pt x="11980" y="29121"/>
                    <a:pt x="15377" y="26490"/>
                    <a:pt x="16202" y="22647"/>
                  </a:cubicBezTo>
                  <a:cubicBezTo>
                    <a:pt x="17082" y="18545"/>
                    <a:pt x="18084" y="14395"/>
                    <a:pt x="19178" y="10315"/>
                  </a:cubicBezTo>
                  <a:cubicBezTo>
                    <a:pt x="20350" y="5945"/>
                    <a:pt x="17757" y="1453"/>
                    <a:pt x="13387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4020792" y="3842848"/>
              <a:ext cx="23842" cy="15760"/>
            </a:xfrm>
            <a:custGeom>
              <a:rect b="b" l="l" r="r" t="t"/>
              <a:pathLst>
                <a:path extrusionOk="0" h="19278" w="29165">
                  <a:moveTo>
                    <a:pt x="22574" y="3053"/>
                  </a:moveTo>
                  <a:cubicBezTo>
                    <a:pt x="18449" y="2229"/>
                    <a:pt x="14287" y="1288"/>
                    <a:pt x="10204" y="254"/>
                  </a:cubicBezTo>
                  <a:cubicBezTo>
                    <a:pt x="5815" y="-860"/>
                    <a:pt x="1362" y="1799"/>
                    <a:pt x="253" y="6184"/>
                  </a:cubicBezTo>
                  <a:cubicBezTo>
                    <a:pt x="-858" y="10571"/>
                    <a:pt x="1797" y="15026"/>
                    <a:pt x="6183" y="16136"/>
                  </a:cubicBezTo>
                  <a:cubicBezTo>
                    <a:pt x="10535" y="17238"/>
                    <a:pt x="14971" y="18241"/>
                    <a:pt x="19369" y="19118"/>
                  </a:cubicBezTo>
                  <a:cubicBezTo>
                    <a:pt x="19909" y="19226"/>
                    <a:pt x="20449" y="19279"/>
                    <a:pt x="20981" y="19279"/>
                  </a:cubicBezTo>
                  <a:cubicBezTo>
                    <a:pt x="24807" y="19279"/>
                    <a:pt x="28228" y="16584"/>
                    <a:pt x="29005" y="12690"/>
                  </a:cubicBezTo>
                  <a:cubicBezTo>
                    <a:pt x="29890" y="8253"/>
                    <a:pt x="27012" y="3939"/>
                    <a:pt x="22574" y="3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35"/>
            <p:cNvSpPr/>
            <p:nvPr/>
          </p:nvSpPr>
          <p:spPr>
            <a:xfrm>
              <a:off x="3899172" y="3507739"/>
              <a:ext cx="19751" cy="22022"/>
            </a:xfrm>
            <a:custGeom>
              <a:rect b="b" l="l" r="r" t="t"/>
              <a:pathLst>
                <a:path extrusionOk="0" h="26938" w="24160">
                  <a:moveTo>
                    <a:pt x="20991" y="1720"/>
                  </a:moveTo>
                  <a:cubicBezTo>
                    <a:pt x="17421" y="-1052"/>
                    <a:pt x="12272" y="-406"/>
                    <a:pt x="9497" y="3169"/>
                  </a:cubicBezTo>
                  <a:cubicBezTo>
                    <a:pt x="6742" y="6718"/>
                    <a:pt x="4043" y="10382"/>
                    <a:pt x="1476" y="14057"/>
                  </a:cubicBezTo>
                  <a:cubicBezTo>
                    <a:pt x="-1114" y="17765"/>
                    <a:pt x="-207" y="22871"/>
                    <a:pt x="3502" y="25462"/>
                  </a:cubicBezTo>
                  <a:cubicBezTo>
                    <a:pt x="4931" y="26460"/>
                    <a:pt x="6566" y="26938"/>
                    <a:pt x="8185" y="26938"/>
                  </a:cubicBezTo>
                  <a:cubicBezTo>
                    <a:pt x="10770" y="26938"/>
                    <a:pt x="13315" y="25717"/>
                    <a:pt x="14907" y="23437"/>
                  </a:cubicBezTo>
                  <a:cubicBezTo>
                    <a:pt x="17318" y="19987"/>
                    <a:pt x="19851" y="16547"/>
                    <a:pt x="22439" y="13214"/>
                  </a:cubicBezTo>
                  <a:cubicBezTo>
                    <a:pt x="25214" y="9640"/>
                    <a:pt x="24565" y="4495"/>
                    <a:pt x="20991" y="1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3996767" y="3436213"/>
              <a:ext cx="23485" cy="16993"/>
            </a:xfrm>
            <a:custGeom>
              <a:rect b="b" l="l" r="r" t="t"/>
              <a:pathLst>
                <a:path extrusionOk="0" h="20786" w="28728">
                  <a:moveTo>
                    <a:pt x="28319" y="5641"/>
                  </a:moveTo>
                  <a:cubicBezTo>
                    <a:pt x="26908" y="1342"/>
                    <a:pt x="22281" y="-1000"/>
                    <a:pt x="17981" y="410"/>
                  </a:cubicBezTo>
                  <a:cubicBezTo>
                    <a:pt x="13717" y="1809"/>
                    <a:pt x="9432" y="3336"/>
                    <a:pt x="5247" y="4951"/>
                  </a:cubicBezTo>
                  <a:cubicBezTo>
                    <a:pt x="1026" y="6578"/>
                    <a:pt x="-1077" y="11320"/>
                    <a:pt x="551" y="15541"/>
                  </a:cubicBezTo>
                  <a:cubicBezTo>
                    <a:pt x="1806" y="18792"/>
                    <a:pt x="4907" y="20787"/>
                    <a:pt x="8197" y="20787"/>
                  </a:cubicBezTo>
                  <a:cubicBezTo>
                    <a:pt x="9176" y="20787"/>
                    <a:pt x="10173" y="20610"/>
                    <a:pt x="11142" y="20236"/>
                  </a:cubicBezTo>
                  <a:cubicBezTo>
                    <a:pt x="15069" y="18722"/>
                    <a:pt x="19088" y="17289"/>
                    <a:pt x="23088" y="15978"/>
                  </a:cubicBezTo>
                  <a:cubicBezTo>
                    <a:pt x="27387" y="14567"/>
                    <a:pt x="29728" y="9940"/>
                    <a:pt x="28319" y="56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3914744" y="3778356"/>
              <a:ext cx="20716" cy="21207"/>
            </a:xfrm>
            <a:custGeom>
              <a:rect b="b" l="l" r="r" t="t"/>
              <a:pathLst>
                <a:path extrusionOk="0" h="25941" w="25341">
                  <a:moveTo>
                    <a:pt x="22984" y="12000"/>
                  </a:moveTo>
                  <a:cubicBezTo>
                    <a:pt x="20032" y="9008"/>
                    <a:pt x="17114" y="5893"/>
                    <a:pt x="14308" y="2743"/>
                  </a:cubicBezTo>
                  <a:cubicBezTo>
                    <a:pt x="11300" y="-635"/>
                    <a:pt x="6123" y="-935"/>
                    <a:pt x="2742" y="2075"/>
                  </a:cubicBezTo>
                  <a:cubicBezTo>
                    <a:pt x="-636" y="5084"/>
                    <a:pt x="-934" y="10264"/>
                    <a:pt x="2076" y="13641"/>
                  </a:cubicBezTo>
                  <a:cubicBezTo>
                    <a:pt x="5063" y="16994"/>
                    <a:pt x="8172" y="20311"/>
                    <a:pt x="11315" y="23500"/>
                  </a:cubicBezTo>
                  <a:cubicBezTo>
                    <a:pt x="12919" y="25126"/>
                    <a:pt x="15033" y="25941"/>
                    <a:pt x="17150" y="25941"/>
                  </a:cubicBezTo>
                  <a:cubicBezTo>
                    <a:pt x="19226" y="25941"/>
                    <a:pt x="21305" y="25157"/>
                    <a:pt x="22900" y="23584"/>
                  </a:cubicBezTo>
                  <a:cubicBezTo>
                    <a:pt x="26122" y="20408"/>
                    <a:pt x="26159" y="15222"/>
                    <a:pt x="22984" y="12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3938866" y="3795757"/>
              <a:ext cx="65665" cy="53391"/>
            </a:xfrm>
            <a:custGeom>
              <a:rect b="b" l="l" r="r" t="t"/>
              <a:pathLst>
                <a:path extrusionOk="0" h="65310" w="80324">
                  <a:moveTo>
                    <a:pt x="75297" y="46119"/>
                  </a:moveTo>
                  <a:cubicBezTo>
                    <a:pt x="71568" y="44556"/>
                    <a:pt x="67836" y="42878"/>
                    <a:pt x="64187" y="41135"/>
                  </a:cubicBezTo>
                  <a:cubicBezTo>
                    <a:pt x="64916" y="38429"/>
                    <a:pt x="65310" y="35589"/>
                    <a:pt x="65310" y="32656"/>
                  </a:cubicBezTo>
                  <a:cubicBezTo>
                    <a:pt x="65310" y="14650"/>
                    <a:pt x="50660" y="0"/>
                    <a:pt x="32654" y="0"/>
                  </a:cubicBezTo>
                  <a:cubicBezTo>
                    <a:pt x="14649" y="0"/>
                    <a:pt x="0" y="14650"/>
                    <a:pt x="0" y="32656"/>
                  </a:cubicBezTo>
                  <a:cubicBezTo>
                    <a:pt x="0" y="50662"/>
                    <a:pt x="14649" y="65311"/>
                    <a:pt x="32654" y="65311"/>
                  </a:cubicBezTo>
                  <a:cubicBezTo>
                    <a:pt x="41837" y="65311"/>
                    <a:pt x="50142" y="61495"/>
                    <a:pt x="56082" y="55372"/>
                  </a:cubicBezTo>
                  <a:cubicBezTo>
                    <a:pt x="56260" y="55474"/>
                    <a:pt x="56426" y="55590"/>
                    <a:pt x="56614" y="55681"/>
                  </a:cubicBezTo>
                  <a:cubicBezTo>
                    <a:pt x="60664" y="57625"/>
                    <a:pt x="64820" y="59493"/>
                    <a:pt x="68966" y="61230"/>
                  </a:cubicBezTo>
                  <a:cubicBezTo>
                    <a:pt x="70000" y="61664"/>
                    <a:pt x="71073" y="61869"/>
                    <a:pt x="72128" y="61869"/>
                  </a:cubicBezTo>
                  <a:cubicBezTo>
                    <a:pt x="75330" y="61869"/>
                    <a:pt x="78371" y="59980"/>
                    <a:pt x="79686" y="56842"/>
                  </a:cubicBezTo>
                  <a:cubicBezTo>
                    <a:pt x="81434" y="52666"/>
                    <a:pt x="79470" y="47867"/>
                    <a:pt x="75297" y="46119"/>
                  </a:cubicBezTo>
                  <a:close/>
                  <a:moveTo>
                    <a:pt x="32654" y="48928"/>
                  </a:moveTo>
                  <a:cubicBezTo>
                    <a:pt x="23681" y="48928"/>
                    <a:pt x="16383" y="41629"/>
                    <a:pt x="16383" y="32656"/>
                  </a:cubicBezTo>
                  <a:cubicBezTo>
                    <a:pt x="16383" y="23683"/>
                    <a:pt x="23683" y="16383"/>
                    <a:pt x="32654" y="16383"/>
                  </a:cubicBezTo>
                  <a:cubicBezTo>
                    <a:pt x="41628" y="16383"/>
                    <a:pt x="48927" y="23683"/>
                    <a:pt x="48927" y="32656"/>
                  </a:cubicBezTo>
                  <a:cubicBezTo>
                    <a:pt x="48927" y="41627"/>
                    <a:pt x="41628" y="48928"/>
                    <a:pt x="32654" y="48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3926438" y="3477327"/>
              <a:ext cx="21310" cy="20604"/>
            </a:xfrm>
            <a:custGeom>
              <a:rect b="b" l="l" r="r" t="t"/>
              <a:pathLst>
                <a:path extrusionOk="0" h="25204" w="26067">
                  <a:moveTo>
                    <a:pt x="24069" y="2830"/>
                  </a:moveTo>
                  <a:cubicBezTo>
                    <a:pt x="21106" y="-591"/>
                    <a:pt x="15933" y="-962"/>
                    <a:pt x="12514" y="2000"/>
                  </a:cubicBezTo>
                  <a:cubicBezTo>
                    <a:pt x="9125" y="4933"/>
                    <a:pt x="5765" y="7994"/>
                    <a:pt x="2526" y="11098"/>
                  </a:cubicBezTo>
                  <a:cubicBezTo>
                    <a:pt x="-742" y="14227"/>
                    <a:pt x="-853" y="19413"/>
                    <a:pt x="2276" y="22680"/>
                  </a:cubicBezTo>
                  <a:cubicBezTo>
                    <a:pt x="3885" y="24359"/>
                    <a:pt x="6037" y="25205"/>
                    <a:pt x="8192" y="25205"/>
                  </a:cubicBezTo>
                  <a:cubicBezTo>
                    <a:pt x="10229" y="25205"/>
                    <a:pt x="12270" y="24450"/>
                    <a:pt x="13859" y="22929"/>
                  </a:cubicBezTo>
                  <a:cubicBezTo>
                    <a:pt x="16901" y="20014"/>
                    <a:pt x="20057" y="17140"/>
                    <a:pt x="23238" y="14384"/>
                  </a:cubicBezTo>
                  <a:cubicBezTo>
                    <a:pt x="26658" y="11423"/>
                    <a:pt x="27030" y="6250"/>
                    <a:pt x="24069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4037170" y="3405393"/>
              <a:ext cx="280878" cy="457156"/>
            </a:xfrm>
            <a:custGeom>
              <a:rect b="b" l="l" r="r" t="t"/>
              <a:pathLst>
                <a:path extrusionOk="0" h="559212" w="343582">
                  <a:moveTo>
                    <a:pt x="317194" y="259978"/>
                  </a:moveTo>
                  <a:cubicBezTo>
                    <a:pt x="310159" y="200743"/>
                    <a:pt x="283692" y="145925"/>
                    <a:pt x="240862" y="103094"/>
                  </a:cubicBezTo>
                  <a:cubicBezTo>
                    <a:pt x="198047" y="60279"/>
                    <a:pt x="143254" y="33818"/>
                    <a:pt x="84044" y="26770"/>
                  </a:cubicBezTo>
                  <a:cubicBezTo>
                    <a:pt x="81264" y="11564"/>
                    <a:pt x="67927" y="0"/>
                    <a:pt x="51931" y="0"/>
                  </a:cubicBezTo>
                  <a:cubicBezTo>
                    <a:pt x="35942" y="0"/>
                    <a:pt x="22609" y="11555"/>
                    <a:pt x="19822" y="26750"/>
                  </a:cubicBezTo>
                  <a:cubicBezTo>
                    <a:pt x="15488" y="27270"/>
                    <a:pt x="11116" y="27898"/>
                    <a:pt x="6819" y="28629"/>
                  </a:cubicBezTo>
                  <a:cubicBezTo>
                    <a:pt x="2359" y="29388"/>
                    <a:pt x="-641" y="33618"/>
                    <a:pt x="117" y="38078"/>
                  </a:cubicBezTo>
                  <a:cubicBezTo>
                    <a:pt x="796" y="42073"/>
                    <a:pt x="4262" y="44898"/>
                    <a:pt x="8183" y="44898"/>
                  </a:cubicBezTo>
                  <a:cubicBezTo>
                    <a:pt x="8639" y="44898"/>
                    <a:pt x="9102" y="44859"/>
                    <a:pt x="9567" y="44781"/>
                  </a:cubicBezTo>
                  <a:cubicBezTo>
                    <a:pt x="13348" y="44137"/>
                    <a:pt x="17190" y="43587"/>
                    <a:pt x="21007" y="43118"/>
                  </a:cubicBezTo>
                  <a:cubicBezTo>
                    <a:pt x="25379" y="56006"/>
                    <a:pt x="37586" y="65311"/>
                    <a:pt x="51932" y="65311"/>
                  </a:cubicBezTo>
                  <a:cubicBezTo>
                    <a:pt x="66276" y="65311"/>
                    <a:pt x="78480" y="56011"/>
                    <a:pt x="82856" y="43127"/>
                  </a:cubicBezTo>
                  <a:cubicBezTo>
                    <a:pt x="138136" y="49881"/>
                    <a:pt x="189277" y="74677"/>
                    <a:pt x="229279" y="114678"/>
                  </a:cubicBezTo>
                  <a:cubicBezTo>
                    <a:pt x="269252" y="154651"/>
                    <a:pt x="294040" y="205744"/>
                    <a:pt x="300816" y="260978"/>
                  </a:cubicBezTo>
                  <a:cubicBezTo>
                    <a:pt x="287745" y="265247"/>
                    <a:pt x="278274" y="277546"/>
                    <a:pt x="278274" y="292023"/>
                  </a:cubicBezTo>
                  <a:cubicBezTo>
                    <a:pt x="278274" y="306500"/>
                    <a:pt x="287745" y="318799"/>
                    <a:pt x="300816" y="323067"/>
                  </a:cubicBezTo>
                  <a:cubicBezTo>
                    <a:pt x="294040" y="378300"/>
                    <a:pt x="269252" y="429396"/>
                    <a:pt x="229279" y="469369"/>
                  </a:cubicBezTo>
                  <a:cubicBezTo>
                    <a:pt x="181906" y="516740"/>
                    <a:pt x="118924" y="542829"/>
                    <a:pt x="51931" y="542829"/>
                  </a:cubicBezTo>
                  <a:cubicBezTo>
                    <a:pt x="47713" y="542829"/>
                    <a:pt x="43443" y="542723"/>
                    <a:pt x="39242" y="542513"/>
                  </a:cubicBezTo>
                  <a:cubicBezTo>
                    <a:pt x="34712" y="542290"/>
                    <a:pt x="30878" y="545770"/>
                    <a:pt x="30653" y="550288"/>
                  </a:cubicBezTo>
                  <a:cubicBezTo>
                    <a:pt x="30429" y="554806"/>
                    <a:pt x="33910" y="558652"/>
                    <a:pt x="38428" y="558877"/>
                  </a:cubicBezTo>
                  <a:cubicBezTo>
                    <a:pt x="42899" y="559100"/>
                    <a:pt x="47443" y="559212"/>
                    <a:pt x="51931" y="559212"/>
                  </a:cubicBezTo>
                  <a:cubicBezTo>
                    <a:pt x="123300" y="559212"/>
                    <a:pt x="190396" y="531420"/>
                    <a:pt x="240862" y="480954"/>
                  </a:cubicBezTo>
                  <a:cubicBezTo>
                    <a:pt x="283692" y="438123"/>
                    <a:pt x="310158" y="383305"/>
                    <a:pt x="317194" y="324069"/>
                  </a:cubicBezTo>
                  <a:cubicBezTo>
                    <a:pt x="332212" y="321137"/>
                    <a:pt x="343583" y="307887"/>
                    <a:pt x="343583" y="292024"/>
                  </a:cubicBezTo>
                  <a:cubicBezTo>
                    <a:pt x="343583" y="276161"/>
                    <a:pt x="332212" y="262909"/>
                    <a:pt x="317194" y="259978"/>
                  </a:cubicBezTo>
                  <a:close/>
                  <a:moveTo>
                    <a:pt x="51931" y="48928"/>
                  </a:moveTo>
                  <a:cubicBezTo>
                    <a:pt x="42958" y="48928"/>
                    <a:pt x="35659" y="41627"/>
                    <a:pt x="35659" y="32655"/>
                  </a:cubicBezTo>
                  <a:cubicBezTo>
                    <a:pt x="35659" y="23682"/>
                    <a:pt x="42958" y="16383"/>
                    <a:pt x="51931" y="16383"/>
                  </a:cubicBezTo>
                  <a:cubicBezTo>
                    <a:pt x="60903" y="16383"/>
                    <a:pt x="68203" y="23684"/>
                    <a:pt x="68203" y="32655"/>
                  </a:cubicBezTo>
                  <a:cubicBezTo>
                    <a:pt x="68203" y="41627"/>
                    <a:pt x="60903" y="48928"/>
                    <a:pt x="51931" y="48928"/>
                  </a:cubicBezTo>
                  <a:close/>
                  <a:moveTo>
                    <a:pt x="310928" y="308296"/>
                  </a:moveTo>
                  <a:cubicBezTo>
                    <a:pt x="301955" y="308296"/>
                    <a:pt x="294656" y="300997"/>
                    <a:pt x="294656" y="292024"/>
                  </a:cubicBezTo>
                  <a:cubicBezTo>
                    <a:pt x="294656" y="283052"/>
                    <a:pt x="301955" y="275752"/>
                    <a:pt x="310928" y="275752"/>
                  </a:cubicBezTo>
                  <a:cubicBezTo>
                    <a:pt x="319900" y="275752"/>
                    <a:pt x="327199" y="283052"/>
                    <a:pt x="327199" y="292024"/>
                  </a:cubicBezTo>
                  <a:cubicBezTo>
                    <a:pt x="327199" y="300997"/>
                    <a:pt x="319900" y="308296"/>
                    <a:pt x="310928" y="308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7" name="Google Shape;2527;p35"/>
          <p:cNvGrpSpPr/>
          <p:nvPr/>
        </p:nvGrpSpPr>
        <p:grpSpPr>
          <a:xfrm>
            <a:off x="3053150" y="3405393"/>
            <a:ext cx="455183" cy="457156"/>
            <a:chOff x="2954575" y="3405393"/>
            <a:chExt cx="455183" cy="457156"/>
          </a:xfrm>
        </p:grpSpPr>
        <p:sp>
          <p:nvSpPr>
            <p:cNvPr id="2528" name="Google Shape;2528;p35"/>
            <p:cNvSpPr/>
            <p:nvPr/>
          </p:nvSpPr>
          <p:spPr>
            <a:xfrm>
              <a:off x="3202856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54"/>
                    <a:pt x="875" y="12462"/>
                    <a:pt x="2403" y="13980"/>
                  </a:cubicBezTo>
                  <a:cubicBezTo>
                    <a:pt x="3922" y="15509"/>
                    <a:pt x="6041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11" y="3932"/>
                    <a:pt x="139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35"/>
            <p:cNvSpPr/>
            <p:nvPr/>
          </p:nvSpPr>
          <p:spPr>
            <a:xfrm>
              <a:off x="3233861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40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91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35"/>
            <p:cNvSpPr/>
            <p:nvPr/>
          </p:nvSpPr>
          <p:spPr>
            <a:xfrm>
              <a:off x="3264863" y="345075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35"/>
            <p:cNvSpPr/>
            <p:nvPr/>
          </p:nvSpPr>
          <p:spPr>
            <a:xfrm>
              <a:off x="2987059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7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35"/>
            <p:cNvSpPr/>
            <p:nvPr/>
          </p:nvSpPr>
          <p:spPr>
            <a:xfrm>
              <a:off x="3011706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35"/>
            <p:cNvSpPr/>
            <p:nvPr/>
          </p:nvSpPr>
          <p:spPr>
            <a:xfrm>
              <a:off x="3036348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35"/>
            <p:cNvSpPr/>
            <p:nvPr/>
          </p:nvSpPr>
          <p:spPr>
            <a:xfrm>
              <a:off x="3060992" y="3437316"/>
              <a:ext cx="13393" cy="40268"/>
            </a:xfrm>
            <a:custGeom>
              <a:rect b="b" l="l" r="r" t="t"/>
              <a:pathLst>
                <a:path extrusionOk="0" h="49258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7"/>
                  </a:lnTo>
                  <a:cubicBezTo>
                    <a:pt x="0" y="45591"/>
                    <a:pt x="3668" y="49259"/>
                    <a:pt x="8192" y="49259"/>
                  </a:cubicBezTo>
                  <a:cubicBezTo>
                    <a:pt x="12717" y="49259"/>
                    <a:pt x="16383" y="45591"/>
                    <a:pt x="16383" y="41067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5"/>
            <p:cNvSpPr/>
            <p:nvPr/>
          </p:nvSpPr>
          <p:spPr>
            <a:xfrm>
              <a:off x="3202856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54"/>
                    <a:pt x="875" y="12462"/>
                    <a:pt x="2403" y="13980"/>
                  </a:cubicBezTo>
                  <a:cubicBezTo>
                    <a:pt x="3922" y="15509"/>
                    <a:pt x="6041" y="16383"/>
                    <a:pt x="8192" y="16383"/>
                  </a:cubicBezTo>
                  <a:cubicBezTo>
                    <a:pt x="10354" y="16383"/>
                    <a:pt x="12462" y="15509"/>
                    <a:pt x="1398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11" y="3932"/>
                    <a:pt x="139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5"/>
            <p:cNvSpPr/>
            <p:nvPr/>
          </p:nvSpPr>
          <p:spPr>
            <a:xfrm>
              <a:off x="3233861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53" y="16383"/>
                    <a:pt x="12461" y="15509"/>
                    <a:pt x="13980" y="13980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40"/>
                    <a:pt x="15508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5"/>
            <p:cNvSpPr/>
            <p:nvPr/>
          </p:nvSpPr>
          <p:spPr>
            <a:xfrm>
              <a:off x="3264863" y="354149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2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1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8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5"/>
            <p:cNvSpPr/>
            <p:nvPr/>
          </p:nvSpPr>
          <p:spPr>
            <a:xfrm>
              <a:off x="2987059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5"/>
            <p:cNvSpPr/>
            <p:nvPr/>
          </p:nvSpPr>
          <p:spPr>
            <a:xfrm>
              <a:off x="3011706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5"/>
            <p:cNvSpPr/>
            <p:nvPr/>
          </p:nvSpPr>
          <p:spPr>
            <a:xfrm>
              <a:off x="3036348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5"/>
            <p:cNvSpPr/>
            <p:nvPr/>
          </p:nvSpPr>
          <p:spPr>
            <a:xfrm>
              <a:off x="3060992" y="3528051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5"/>
            <p:cNvSpPr/>
            <p:nvPr/>
          </p:nvSpPr>
          <p:spPr>
            <a:xfrm>
              <a:off x="3202856" y="3632232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62" y="863"/>
                    <a:pt x="10355" y="0"/>
                    <a:pt x="8192" y="0"/>
                  </a:cubicBezTo>
                  <a:cubicBezTo>
                    <a:pt x="6030" y="0"/>
                    <a:pt x="3922" y="863"/>
                    <a:pt x="2403" y="2392"/>
                  </a:cubicBezTo>
                  <a:cubicBezTo>
                    <a:pt x="875" y="3921"/>
                    <a:pt x="0" y="6029"/>
                    <a:pt x="0" y="8181"/>
                  </a:cubicBezTo>
                  <a:cubicBezTo>
                    <a:pt x="0" y="10343"/>
                    <a:pt x="875" y="12451"/>
                    <a:pt x="2403" y="13980"/>
                  </a:cubicBezTo>
                  <a:cubicBezTo>
                    <a:pt x="3922" y="15498"/>
                    <a:pt x="6040" y="16383"/>
                    <a:pt x="8192" y="16383"/>
                  </a:cubicBezTo>
                  <a:cubicBezTo>
                    <a:pt x="10354" y="16383"/>
                    <a:pt x="12462" y="15498"/>
                    <a:pt x="13981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11" y="3921"/>
                    <a:pt x="1398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5"/>
            <p:cNvSpPr/>
            <p:nvPr/>
          </p:nvSpPr>
          <p:spPr>
            <a:xfrm>
              <a:off x="2987059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5"/>
            <p:cNvSpPr/>
            <p:nvPr/>
          </p:nvSpPr>
          <p:spPr>
            <a:xfrm>
              <a:off x="3011706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5"/>
            <p:cNvSpPr/>
            <p:nvPr/>
          </p:nvSpPr>
          <p:spPr>
            <a:xfrm>
              <a:off x="3036348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5"/>
            <p:cNvSpPr/>
            <p:nvPr/>
          </p:nvSpPr>
          <p:spPr>
            <a:xfrm>
              <a:off x="3060992" y="3618785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5"/>
            <p:cNvSpPr/>
            <p:nvPr/>
          </p:nvSpPr>
          <p:spPr>
            <a:xfrm>
              <a:off x="3202856" y="372296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392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3"/>
                    <a:pt x="875" y="12451"/>
                    <a:pt x="2403" y="13980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55" y="16383"/>
                    <a:pt x="12462" y="15509"/>
                    <a:pt x="13981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11" y="3921"/>
                    <a:pt x="1398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5"/>
            <p:cNvSpPr/>
            <p:nvPr/>
          </p:nvSpPr>
          <p:spPr>
            <a:xfrm>
              <a:off x="2987059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5"/>
            <p:cNvSpPr/>
            <p:nvPr/>
          </p:nvSpPr>
          <p:spPr>
            <a:xfrm>
              <a:off x="3011706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5"/>
            <p:cNvSpPr/>
            <p:nvPr/>
          </p:nvSpPr>
          <p:spPr>
            <a:xfrm>
              <a:off x="3036348" y="3709519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0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5"/>
            <p:cNvSpPr/>
            <p:nvPr/>
          </p:nvSpPr>
          <p:spPr>
            <a:xfrm>
              <a:off x="3060992" y="3709518"/>
              <a:ext cx="13393" cy="40268"/>
            </a:xfrm>
            <a:custGeom>
              <a:rect b="b" l="l" r="r" t="t"/>
              <a:pathLst>
                <a:path extrusionOk="0" h="49257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41066"/>
                  </a:lnTo>
                  <a:cubicBezTo>
                    <a:pt x="0" y="45590"/>
                    <a:pt x="3667" y="49258"/>
                    <a:pt x="8192" y="49258"/>
                  </a:cubicBezTo>
                  <a:cubicBezTo>
                    <a:pt x="12717" y="49258"/>
                    <a:pt x="16383" y="45591"/>
                    <a:pt x="16383" y="41066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5"/>
            <p:cNvSpPr/>
            <p:nvPr/>
          </p:nvSpPr>
          <p:spPr>
            <a:xfrm>
              <a:off x="2954575" y="3405393"/>
              <a:ext cx="455183" cy="457156"/>
            </a:xfrm>
            <a:custGeom>
              <a:rect b="b" l="l" r="r" t="t"/>
              <a:pathLst>
                <a:path extrusionOk="0" h="559212" w="556799">
                  <a:moveTo>
                    <a:pt x="534236" y="267001"/>
                  </a:moveTo>
                  <a:lnTo>
                    <a:pt x="439634" y="267001"/>
                  </a:lnTo>
                  <a:lnTo>
                    <a:pt x="439634" y="241012"/>
                  </a:lnTo>
                  <a:cubicBezTo>
                    <a:pt x="439634" y="236951"/>
                    <a:pt x="438352" y="233188"/>
                    <a:pt x="436184" y="230090"/>
                  </a:cubicBezTo>
                  <a:cubicBezTo>
                    <a:pt x="438352" y="226991"/>
                    <a:pt x="439634" y="223228"/>
                    <a:pt x="439634" y="219167"/>
                  </a:cubicBezTo>
                  <a:lnTo>
                    <a:pt x="439634" y="130062"/>
                  </a:lnTo>
                  <a:cubicBezTo>
                    <a:pt x="439634" y="126001"/>
                    <a:pt x="438352" y="122239"/>
                    <a:pt x="436184" y="119139"/>
                  </a:cubicBezTo>
                  <a:cubicBezTo>
                    <a:pt x="438352" y="116040"/>
                    <a:pt x="439634" y="112278"/>
                    <a:pt x="439634" y="108217"/>
                  </a:cubicBezTo>
                  <a:lnTo>
                    <a:pt x="439634" y="19114"/>
                  </a:lnTo>
                  <a:cubicBezTo>
                    <a:pt x="439634" y="8575"/>
                    <a:pt x="431059" y="0"/>
                    <a:pt x="420520" y="0"/>
                  </a:cubicBez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108217"/>
                  </a:lnTo>
                  <a:cubicBezTo>
                    <a:pt x="0" y="112278"/>
                    <a:pt x="1282" y="116040"/>
                    <a:pt x="3450" y="119139"/>
                  </a:cubicBezTo>
                  <a:cubicBezTo>
                    <a:pt x="1282" y="122239"/>
                    <a:pt x="0" y="126001"/>
                    <a:pt x="0" y="130062"/>
                  </a:cubicBezTo>
                  <a:lnTo>
                    <a:pt x="0" y="219167"/>
                  </a:lnTo>
                  <a:cubicBezTo>
                    <a:pt x="0" y="223228"/>
                    <a:pt x="1282" y="226991"/>
                    <a:pt x="3450" y="230090"/>
                  </a:cubicBezTo>
                  <a:cubicBezTo>
                    <a:pt x="1282" y="233188"/>
                    <a:pt x="0" y="236951"/>
                    <a:pt x="0" y="241012"/>
                  </a:cubicBezTo>
                  <a:lnTo>
                    <a:pt x="0" y="330115"/>
                  </a:lnTo>
                  <a:cubicBezTo>
                    <a:pt x="0" y="334176"/>
                    <a:pt x="1282" y="337938"/>
                    <a:pt x="3450" y="341037"/>
                  </a:cubicBezTo>
                  <a:cubicBezTo>
                    <a:pt x="1282" y="344137"/>
                    <a:pt x="0" y="347899"/>
                    <a:pt x="0" y="351960"/>
                  </a:cubicBezTo>
                  <a:lnTo>
                    <a:pt x="0" y="441064"/>
                  </a:lnTo>
                  <a:cubicBezTo>
                    <a:pt x="0" y="451604"/>
                    <a:pt x="8575" y="460178"/>
                    <a:pt x="19114" y="460178"/>
                  </a:cubicBezTo>
                  <a:lnTo>
                    <a:pt x="77433" y="460178"/>
                  </a:lnTo>
                  <a:cubicBezTo>
                    <a:pt x="81958" y="460178"/>
                    <a:pt x="85624" y="456510"/>
                    <a:pt x="85624" y="451986"/>
                  </a:cubicBezTo>
                  <a:cubicBezTo>
                    <a:pt x="85624" y="447462"/>
                    <a:pt x="81958" y="443795"/>
                    <a:pt x="77433" y="443795"/>
                  </a:cubicBezTo>
                  <a:lnTo>
                    <a:pt x="19114" y="443795"/>
                  </a:lnTo>
                  <a:cubicBezTo>
                    <a:pt x="17634" y="443795"/>
                    <a:pt x="16383" y="442544"/>
                    <a:pt x="16383" y="441064"/>
                  </a:cubicBezTo>
                  <a:lnTo>
                    <a:pt x="16383" y="351960"/>
                  </a:lnTo>
                  <a:cubicBezTo>
                    <a:pt x="16383" y="350480"/>
                    <a:pt x="17634" y="349229"/>
                    <a:pt x="19114" y="349229"/>
                  </a:cubicBezTo>
                  <a:lnTo>
                    <a:pt x="337364" y="349229"/>
                  </a:lnTo>
                  <a:lnTo>
                    <a:pt x="337364" y="443795"/>
                  </a:lnTo>
                  <a:lnTo>
                    <a:pt x="277178" y="443795"/>
                  </a:lnTo>
                  <a:lnTo>
                    <a:pt x="277178" y="431491"/>
                  </a:lnTo>
                  <a:cubicBezTo>
                    <a:pt x="277178" y="423962"/>
                    <a:pt x="271054" y="417838"/>
                    <a:pt x="263525" y="417838"/>
                  </a:cubicBezTo>
                  <a:lnTo>
                    <a:pt x="182701" y="417838"/>
                  </a:lnTo>
                  <a:cubicBezTo>
                    <a:pt x="175173" y="417838"/>
                    <a:pt x="169049" y="423962"/>
                    <a:pt x="169049" y="431491"/>
                  </a:cubicBezTo>
                  <a:lnTo>
                    <a:pt x="169049" y="443795"/>
                  </a:lnTo>
                  <a:lnTo>
                    <a:pt x="133134" y="443795"/>
                  </a:lnTo>
                  <a:cubicBezTo>
                    <a:pt x="128609" y="443795"/>
                    <a:pt x="124943" y="447462"/>
                    <a:pt x="124943" y="451986"/>
                  </a:cubicBezTo>
                  <a:cubicBezTo>
                    <a:pt x="124943" y="456510"/>
                    <a:pt x="128609" y="460178"/>
                    <a:pt x="133134" y="460178"/>
                  </a:cubicBezTo>
                  <a:lnTo>
                    <a:pt x="338181" y="460178"/>
                  </a:lnTo>
                  <a:cubicBezTo>
                    <a:pt x="339263" y="464154"/>
                    <a:pt x="341394" y="467818"/>
                    <a:pt x="344427" y="470685"/>
                  </a:cubicBezTo>
                  <a:lnTo>
                    <a:pt x="431585" y="553050"/>
                  </a:lnTo>
                  <a:cubicBezTo>
                    <a:pt x="435790" y="557024"/>
                    <a:pt x="441295" y="559212"/>
                    <a:pt x="447082" y="559212"/>
                  </a:cubicBezTo>
                  <a:cubicBezTo>
                    <a:pt x="452868" y="559212"/>
                    <a:pt x="458372" y="557024"/>
                    <a:pt x="462578" y="553049"/>
                  </a:cubicBezTo>
                  <a:lnTo>
                    <a:pt x="490455" y="526705"/>
                  </a:lnTo>
                  <a:cubicBezTo>
                    <a:pt x="493743" y="523597"/>
                    <a:pt x="493890" y="518412"/>
                    <a:pt x="490782" y="515124"/>
                  </a:cubicBezTo>
                  <a:cubicBezTo>
                    <a:pt x="487673" y="511835"/>
                    <a:pt x="482488" y="511689"/>
                    <a:pt x="479202" y="514796"/>
                  </a:cubicBezTo>
                  <a:lnTo>
                    <a:pt x="451326" y="541140"/>
                  </a:lnTo>
                  <a:cubicBezTo>
                    <a:pt x="450174" y="542229"/>
                    <a:pt x="448666" y="542828"/>
                    <a:pt x="447081" y="542828"/>
                  </a:cubicBezTo>
                  <a:cubicBezTo>
                    <a:pt x="445496" y="542828"/>
                    <a:pt x="443988" y="542228"/>
                    <a:pt x="442836" y="541140"/>
                  </a:cubicBezTo>
                  <a:lnTo>
                    <a:pt x="355681" y="458779"/>
                  </a:lnTo>
                  <a:cubicBezTo>
                    <a:pt x="354452" y="457617"/>
                    <a:pt x="353747" y="455978"/>
                    <a:pt x="353747" y="454286"/>
                  </a:cubicBezTo>
                  <a:lnTo>
                    <a:pt x="353747" y="289565"/>
                  </a:lnTo>
                  <a:cubicBezTo>
                    <a:pt x="353747" y="286157"/>
                    <a:pt x="356518" y="283384"/>
                    <a:pt x="359924" y="283384"/>
                  </a:cubicBezTo>
                  <a:lnTo>
                    <a:pt x="534235" y="283384"/>
                  </a:lnTo>
                  <a:cubicBezTo>
                    <a:pt x="537643" y="283384"/>
                    <a:pt x="540415" y="286157"/>
                    <a:pt x="540415" y="289565"/>
                  </a:cubicBezTo>
                  <a:lnTo>
                    <a:pt x="540415" y="454287"/>
                  </a:lnTo>
                  <a:cubicBezTo>
                    <a:pt x="540415" y="455978"/>
                    <a:pt x="539708" y="457615"/>
                    <a:pt x="538479" y="458778"/>
                  </a:cubicBezTo>
                  <a:lnTo>
                    <a:pt x="519614" y="476607"/>
                  </a:lnTo>
                  <a:cubicBezTo>
                    <a:pt x="516325" y="479714"/>
                    <a:pt x="516179" y="484899"/>
                    <a:pt x="519286" y="488188"/>
                  </a:cubicBezTo>
                  <a:cubicBezTo>
                    <a:pt x="522394" y="491476"/>
                    <a:pt x="527578" y="491621"/>
                    <a:pt x="530867" y="488515"/>
                  </a:cubicBezTo>
                  <a:lnTo>
                    <a:pt x="549733" y="470685"/>
                  </a:lnTo>
                  <a:cubicBezTo>
                    <a:pt x="554223" y="466442"/>
                    <a:pt x="556799" y="460464"/>
                    <a:pt x="556799" y="454287"/>
                  </a:cubicBezTo>
                  <a:lnTo>
                    <a:pt x="556799" y="289565"/>
                  </a:lnTo>
                  <a:cubicBezTo>
                    <a:pt x="556800" y="277123"/>
                    <a:pt x="546678" y="267001"/>
                    <a:pt x="534236" y="267001"/>
                  </a:cubicBezTo>
                  <a:close/>
                  <a:moveTo>
                    <a:pt x="260795" y="443795"/>
                  </a:moveTo>
                  <a:lnTo>
                    <a:pt x="185432" y="443795"/>
                  </a:lnTo>
                  <a:lnTo>
                    <a:pt x="185432" y="434222"/>
                  </a:lnTo>
                  <a:lnTo>
                    <a:pt x="260795" y="434222"/>
                  </a:lnTo>
                  <a:lnTo>
                    <a:pt x="260795" y="443795"/>
                  </a:lnTo>
                  <a:close/>
                  <a:moveTo>
                    <a:pt x="260795" y="332846"/>
                  </a:moveTo>
                  <a:lnTo>
                    <a:pt x="185432" y="332846"/>
                  </a:lnTo>
                  <a:lnTo>
                    <a:pt x="185432" y="323273"/>
                  </a:lnTo>
                  <a:lnTo>
                    <a:pt x="260795" y="323273"/>
                  </a:lnTo>
                  <a:lnTo>
                    <a:pt x="260795" y="332846"/>
                  </a:lnTo>
                  <a:close/>
                  <a:moveTo>
                    <a:pt x="423251" y="267001"/>
                  </a:moveTo>
                  <a:lnTo>
                    <a:pt x="359926" y="267001"/>
                  </a:lnTo>
                  <a:cubicBezTo>
                    <a:pt x="347486" y="267001"/>
                    <a:pt x="337364" y="277123"/>
                    <a:pt x="337364" y="289565"/>
                  </a:cubicBezTo>
                  <a:lnTo>
                    <a:pt x="337364" y="332846"/>
                  </a:lnTo>
                  <a:lnTo>
                    <a:pt x="277178" y="332846"/>
                  </a:lnTo>
                  <a:lnTo>
                    <a:pt x="277178" y="320542"/>
                  </a:lnTo>
                  <a:cubicBezTo>
                    <a:pt x="277178" y="313013"/>
                    <a:pt x="271054" y="306889"/>
                    <a:pt x="263525" y="306889"/>
                  </a:cubicBezTo>
                  <a:lnTo>
                    <a:pt x="182701" y="306889"/>
                  </a:lnTo>
                  <a:cubicBezTo>
                    <a:pt x="175173" y="306889"/>
                    <a:pt x="169049" y="313013"/>
                    <a:pt x="169049" y="320542"/>
                  </a:cubicBezTo>
                  <a:lnTo>
                    <a:pt x="169049" y="332846"/>
                  </a:lnTo>
                  <a:lnTo>
                    <a:pt x="19114" y="332846"/>
                  </a:lnTo>
                  <a:cubicBezTo>
                    <a:pt x="17634" y="332846"/>
                    <a:pt x="16383" y="331595"/>
                    <a:pt x="16383" y="330115"/>
                  </a:cubicBezTo>
                  <a:lnTo>
                    <a:pt x="16383" y="241012"/>
                  </a:lnTo>
                  <a:cubicBezTo>
                    <a:pt x="16383" y="239532"/>
                    <a:pt x="17634" y="238281"/>
                    <a:pt x="19114" y="238281"/>
                  </a:cubicBezTo>
                  <a:lnTo>
                    <a:pt x="420520" y="238281"/>
                  </a:lnTo>
                  <a:cubicBezTo>
                    <a:pt x="422000" y="238281"/>
                    <a:pt x="423251" y="239532"/>
                    <a:pt x="423251" y="241012"/>
                  </a:cubicBezTo>
                  <a:lnTo>
                    <a:pt x="423251" y="267001"/>
                  </a:lnTo>
                  <a:close/>
                  <a:moveTo>
                    <a:pt x="185432" y="221898"/>
                  </a:moveTo>
                  <a:lnTo>
                    <a:pt x="185432" y="212325"/>
                  </a:lnTo>
                  <a:lnTo>
                    <a:pt x="260795" y="212325"/>
                  </a:lnTo>
                  <a:lnTo>
                    <a:pt x="260795" y="221898"/>
                  </a:lnTo>
                  <a:lnTo>
                    <a:pt x="185432" y="221898"/>
                  </a:lnTo>
                  <a:close/>
                  <a:moveTo>
                    <a:pt x="423251" y="219166"/>
                  </a:moveTo>
                  <a:cubicBezTo>
                    <a:pt x="423251" y="220646"/>
                    <a:pt x="422000" y="221897"/>
                    <a:pt x="420520" y="221897"/>
                  </a:cubicBezTo>
                  <a:lnTo>
                    <a:pt x="277178" y="221897"/>
                  </a:lnTo>
                  <a:lnTo>
                    <a:pt x="277178" y="209593"/>
                  </a:lnTo>
                  <a:cubicBezTo>
                    <a:pt x="277178" y="202066"/>
                    <a:pt x="271053" y="195940"/>
                    <a:pt x="263525" y="195940"/>
                  </a:cubicBezTo>
                  <a:lnTo>
                    <a:pt x="182701" y="195940"/>
                  </a:lnTo>
                  <a:cubicBezTo>
                    <a:pt x="175173" y="195940"/>
                    <a:pt x="169049" y="202064"/>
                    <a:pt x="169049" y="209593"/>
                  </a:cubicBezTo>
                  <a:lnTo>
                    <a:pt x="169049" y="221897"/>
                  </a:lnTo>
                  <a:lnTo>
                    <a:pt x="19114" y="221897"/>
                  </a:lnTo>
                  <a:cubicBezTo>
                    <a:pt x="17634" y="221897"/>
                    <a:pt x="16383" y="220646"/>
                    <a:pt x="16383" y="219166"/>
                  </a:cubicBezTo>
                  <a:lnTo>
                    <a:pt x="16383" y="130060"/>
                  </a:lnTo>
                  <a:cubicBezTo>
                    <a:pt x="16383" y="128581"/>
                    <a:pt x="17634" y="127330"/>
                    <a:pt x="19114" y="127330"/>
                  </a:cubicBezTo>
                  <a:lnTo>
                    <a:pt x="420520" y="127330"/>
                  </a:lnTo>
                  <a:cubicBezTo>
                    <a:pt x="422000" y="127330"/>
                    <a:pt x="423251" y="128581"/>
                    <a:pt x="423251" y="130060"/>
                  </a:cubicBezTo>
                  <a:lnTo>
                    <a:pt x="423251" y="219166"/>
                  </a:lnTo>
                  <a:close/>
                  <a:moveTo>
                    <a:pt x="185432" y="110948"/>
                  </a:moveTo>
                  <a:lnTo>
                    <a:pt x="185432" y="101375"/>
                  </a:lnTo>
                  <a:lnTo>
                    <a:pt x="260795" y="101375"/>
                  </a:lnTo>
                  <a:lnTo>
                    <a:pt x="260795" y="110948"/>
                  </a:lnTo>
                  <a:lnTo>
                    <a:pt x="185432" y="110948"/>
                  </a:lnTo>
                  <a:close/>
                  <a:moveTo>
                    <a:pt x="423251" y="108217"/>
                  </a:moveTo>
                  <a:cubicBezTo>
                    <a:pt x="423251" y="109697"/>
                    <a:pt x="422000" y="110948"/>
                    <a:pt x="420520" y="110948"/>
                  </a:cubicBezTo>
                  <a:lnTo>
                    <a:pt x="277178" y="110948"/>
                  </a:lnTo>
                  <a:lnTo>
                    <a:pt x="277178" y="98644"/>
                  </a:lnTo>
                  <a:cubicBezTo>
                    <a:pt x="277178" y="91116"/>
                    <a:pt x="271054" y="84991"/>
                    <a:pt x="263525" y="84991"/>
                  </a:cubicBezTo>
                  <a:lnTo>
                    <a:pt x="182701" y="84991"/>
                  </a:lnTo>
                  <a:cubicBezTo>
                    <a:pt x="175173" y="84991"/>
                    <a:pt x="169049" y="91116"/>
                    <a:pt x="169049" y="98644"/>
                  </a:cubicBezTo>
                  <a:lnTo>
                    <a:pt x="169049" y="110948"/>
                  </a:lnTo>
                  <a:lnTo>
                    <a:pt x="19114" y="110948"/>
                  </a:lnTo>
                  <a:cubicBezTo>
                    <a:pt x="17634" y="110948"/>
                    <a:pt x="16383" y="109697"/>
                    <a:pt x="16383" y="108217"/>
                  </a:cubicBez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420520" y="16383"/>
                  </a:lnTo>
                  <a:cubicBezTo>
                    <a:pt x="422000" y="16383"/>
                    <a:pt x="423251" y="17634"/>
                    <a:pt x="423251" y="19114"/>
                  </a:cubicBezTo>
                  <a:lnTo>
                    <a:pt x="423251" y="108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35"/>
            <p:cNvSpPr/>
            <p:nvPr/>
          </p:nvSpPr>
          <p:spPr>
            <a:xfrm>
              <a:off x="3253974" y="3647252"/>
              <a:ext cx="132397" cy="187474"/>
            </a:xfrm>
            <a:custGeom>
              <a:rect b="b" l="l" r="r" t="t"/>
              <a:pathLst>
                <a:path extrusionOk="0" h="229326" w="161954">
                  <a:moveTo>
                    <a:pt x="15376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lnTo>
                    <a:pt x="0" y="152350"/>
                  </a:lnTo>
                  <a:cubicBezTo>
                    <a:pt x="0" y="154604"/>
                    <a:pt x="928" y="156756"/>
                    <a:pt x="2566" y="158304"/>
                  </a:cubicBezTo>
                  <a:lnTo>
                    <a:pt x="75352" y="227088"/>
                  </a:lnTo>
                  <a:cubicBezTo>
                    <a:pt x="76930" y="228580"/>
                    <a:pt x="78955" y="229326"/>
                    <a:pt x="80978" y="229326"/>
                  </a:cubicBezTo>
                  <a:cubicBezTo>
                    <a:pt x="83001" y="229326"/>
                    <a:pt x="85026" y="228580"/>
                    <a:pt x="86604" y="227088"/>
                  </a:cubicBezTo>
                  <a:lnTo>
                    <a:pt x="159390" y="158304"/>
                  </a:lnTo>
                  <a:cubicBezTo>
                    <a:pt x="161026" y="156757"/>
                    <a:pt x="161955" y="154604"/>
                    <a:pt x="161955" y="152351"/>
                  </a:cubicBezTo>
                  <a:lnTo>
                    <a:pt x="161955" y="8192"/>
                  </a:lnTo>
                  <a:cubicBezTo>
                    <a:pt x="161955" y="3668"/>
                    <a:pt x="158288" y="0"/>
                    <a:pt x="153763" y="0"/>
                  </a:cubicBezTo>
                  <a:close/>
                  <a:moveTo>
                    <a:pt x="145571" y="148821"/>
                  </a:moveTo>
                  <a:lnTo>
                    <a:pt x="89168" y="202122"/>
                  </a:lnTo>
                  <a:lnTo>
                    <a:pt x="89168" y="106190"/>
                  </a:lnTo>
                  <a:cubicBezTo>
                    <a:pt x="89168" y="101666"/>
                    <a:pt x="85501" y="97999"/>
                    <a:pt x="80977" y="97999"/>
                  </a:cubicBezTo>
                  <a:cubicBezTo>
                    <a:pt x="76452" y="97999"/>
                    <a:pt x="72785" y="101666"/>
                    <a:pt x="72785" y="106190"/>
                  </a:cubicBezTo>
                  <a:lnTo>
                    <a:pt x="72785" y="202122"/>
                  </a:lnTo>
                  <a:lnTo>
                    <a:pt x="16382" y="148821"/>
                  </a:lnTo>
                  <a:lnTo>
                    <a:pt x="16382" y="16383"/>
                  </a:lnTo>
                  <a:lnTo>
                    <a:pt x="72785" y="16383"/>
                  </a:lnTo>
                  <a:lnTo>
                    <a:pt x="72785" y="51580"/>
                  </a:lnTo>
                  <a:cubicBezTo>
                    <a:pt x="72785" y="56104"/>
                    <a:pt x="76452" y="59771"/>
                    <a:pt x="80977" y="59771"/>
                  </a:cubicBezTo>
                  <a:cubicBezTo>
                    <a:pt x="85501" y="59771"/>
                    <a:pt x="89168" y="56104"/>
                    <a:pt x="89168" y="51580"/>
                  </a:cubicBezTo>
                  <a:lnTo>
                    <a:pt x="89168" y="16384"/>
                  </a:lnTo>
                  <a:lnTo>
                    <a:pt x="145571" y="16384"/>
                  </a:lnTo>
                  <a:lnTo>
                    <a:pt x="145571" y="148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4" name="Google Shape;2554;p35"/>
          <p:cNvGrpSpPr/>
          <p:nvPr/>
        </p:nvGrpSpPr>
        <p:grpSpPr>
          <a:xfrm>
            <a:off x="2126520" y="3405393"/>
            <a:ext cx="412611" cy="457270"/>
            <a:chOff x="2258645" y="3405393"/>
            <a:chExt cx="412611" cy="457270"/>
          </a:xfrm>
        </p:grpSpPr>
        <p:sp>
          <p:nvSpPr>
            <p:cNvPr id="2555" name="Google Shape;2555;p35"/>
            <p:cNvSpPr/>
            <p:nvPr/>
          </p:nvSpPr>
          <p:spPr>
            <a:xfrm>
              <a:off x="2308373" y="3581728"/>
              <a:ext cx="55537" cy="41199"/>
            </a:xfrm>
            <a:custGeom>
              <a:rect b="b" l="l" r="r" t="t"/>
              <a:pathLst>
                <a:path extrusionOk="0" h="50396" w="67935">
                  <a:moveTo>
                    <a:pt x="60109" y="60"/>
                  </a:moveTo>
                  <a:cubicBezTo>
                    <a:pt x="52179" y="-291"/>
                    <a:pt x="44361" y="899"/>
                    <a:pt x="36851" y="3600"/>
                  </a:cubicBezTo>
                  <a:cubicBezTo>
                    <a:pt x="20125" y="9616"/>
                    <a:pt x="6889" y="22623"/>
                    <a:pt x="539" y="39286"/>
                  </a:cubicBezTo>
                  <a:cubicBezTo>
                    <a:pt x="-1072" y="43514"/>
                    <a:pt x="1049" y="48246"/>
                    <a:pt x="5277" y="49857"/>
                  </a:cubicBezTo>
                  <a:cubicBezTo>
                    <a:pt x="6237" y="50223"/>
                    <a:pt x="7222" y="50397"/>
                    <a:pt x="8192" y="50397"/>
                  </a:cubicBezTo>
                  <a:cubicBezTo>
                    <a:pt x="11492" y="50397"/>
                    <a:pt x="14604" y="48387"/>
                    <a:pt x="15849" y="45119"/>
                  </a:cubicBezTo>
                  <a:cubicBezTo>
                    <a:pt x="20495" y="32927"/>
                    <a:pt x="30171" y="23414"/>
                    <a:pt x="42395" y="19018"/>
                  </a:cubicBezTo>
                  <a:cubicBezTo>
                    <a:pt x="47887" y="17043"/>
                    <a:pt x="53601" y="16170"/>
                    <a:pt x="59380" y="16428"/>
                  </a:cubicBezTo>
                  <a:cubicBezTo>
                    <a:pt x="63883" y="16617"/>
                    <a:pt x="67727" y="13129"/>
                    <a:pt x="67928" y="8608"/>
                  </a:cubicBezTo>
                  <a:cubicBezTo>
                    <a:pt x="68129" y="4088"/>
                    <a:pt x="64628" y="261"/>
                    <a:pt x="60109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35"/>
            <p:cNvSpPr/>
            <p:nvPr/>
          </p:nvSpPr>
          <p:spPr>
            <a:xfrm>
              <a:off x="2423662" y="3452592"/>
              <a:ext cx="190714" cy="173805"/>
            </a:xfrm>
            <a:custGeom>
              <a:rect b="b" l="l" r="r" t="t"/>
              <a:pathLst>
                <a:path extrusionOk="0" h="212606" w="233289">
                  <a:moveTo>
                    <a:pt x="181141" y="55269"/>
                  </a:moveTo>
                  <a:cubicBezTo>
                    <a:pt x="167242" y="55269"/>
                    <a:pt x="154604" y="60739"/>
                    <a:pt x="145251" y="69634"/>
                  </a:cubicBezTo>
                  <a:lnTo>
                    <a:pt x="145251" y="67252"/>
                  </a:lnTo>
                  <a:cubicBezTo>
                    <a:pt x="145251" y="51738"/>
                    <a:pt x="132630" y="39118"/>
                    <a:pt x="117116" y="39118"/>
                  </a:cubicBezTo>
                  <a:cubicBezTo>
                    <a:pt x="101602" y="39118"/>
                    <a:pt x="88981" y="51738"/>
                    <a:pt x="88981" y="67252"/>
                  </a:cubicBezTo>
                  <a:lnTo>
                    <a:pt x="88981" y="174885"/>
                  </a:lnTo>
                  <a:lnTo>
                    <a:pt x="80818" y="174885"/>
                  </a:lnTo>
                  <a:lnTo>
                    <a:pt x="80818" y="28134"/>
                  </a:lnTo>
                  <a:cubicBezTo>
                    <a:pt x="80818" y="12621"/>
                    <a:pt x="68197" y="0"/>
                    <a:pt x="52683" y="0"/>
                  </a:cubicBezTo>
                  <a:cubicBezTo>
                    <a:pt x="37169" y="0"/>
                    <a:pt x="24548" y="12622"/>
                    <a:pt x="24548" y="28134"/>
                  </a:cubicBezTo>
                  <a:lnTo>
                    <a:pt x="24548" y="174886"/>
                  </a:lnTo>
                  <a:lnTo>
                    <a:pt x="16384" y="174886"/>
                  </a:lnTo>
                  <a:lnTo>
                    <a:pt x="16384" y="124684"/>
                  </a:lnTo>
                  <a:lnTo>
                    <a:pt x="16383" y="124684"/>
                  </a:lnTo>
                  <a:cubicBezTo>
                    <a:pt x="16383" y="120160"/>
                    <a:pt x="12716" y="116492"/>
                    <a:pt x="8192" y="116492"/>
                  </a:cubicBezTo>
                  <a:cubicBezTo>
                    <a:pt x="3668" y="116492"/>
                    <a:pt x="0" y="120160"/>
                    <a:pt x="0" y="124684"/>
                  </a:cubicBezTo>
                  <a:lnTo>
                    <a:pt x="0" y="183076"/>
                  </a:lnTo>
                  <a:cubicBezTo>
                    <a:pt x="0" y="187600"/>
                    <a:pt x="3668" y="191268"/>
                    <a:pt x="8192" y="191268"/>
                  </a:cubicBezTo>
                  <a:lnTo>
                    <a:pt x="32738" y="191268"/>
                  </a:lnTo>
                  <a:cubicBezTo>
                    <a:pt x="37262" y="191268"/>
                    <a:pt x="40930" y="187600"/>
                    <a:pt x="40930" y="183076"/>
                  </a:cubicBezTo>
                  <a:lnTo>
                    <a:pt x="40930" y="28134"/>
                  </a:lnTo>
                  <a:cubicBezTo>
                    <a:pt x="40930" y="21654"/>
                    <a:pt x="46202" y="16383"/>
                    <a:pt x="52682" y="16383"/>
                  </a:cubicBezTo>
                  <a:cubicBezTo>
                    <a:pt x="59162" y="16383"/>
                    <a:pt x="64434" y="21655"/>
                    <a:pt x="64434" y="28134"/>
                  </a:cubicBezTo>
                  <a:lnTo>
                    <a:pt x="64434" y="183078"/>
                  </a:lnTo>
                  <a:cubicBezTo>
                    <a:pt x="64434" y="187601"/>
                    <a:pt x="68101" y="191269"/>
                    <a:pt x="72626" y="191269"/>
                  </a:cubicBezTo>
                  <a:lnTo>
                    <a:pt x="97171" y="191269"/>
                  </a:lnTo>
                  <a:cubicBezTo>
                    <a:pt x="101696" y="191269"/>
                    <a:pt x="105363" y="187601"/>
                    <a:pt x="105363" y="183078"/>
                  </a:cubicBezTo>
                  <a:lnTo>
                    <a:pt x="105363" y="67253"/>
                  </a:lnTo>
                  <a:cubicBezTo>
                    <a:pt x="105363" y="60773"/>
                    <a:pt x="110635" y="55502"/>
                    <a:pt x="117115" y="55502"/>
                  </a:cubicBezTo>
                  <a:cubicBezTo>
                    <a:pt x="123595" y="55502"/>
                    <a:pt x="128867" y="60773"/>
                    <a:pt x="128867" y="67253"/>
                  </a:cubicBezTo>
                  <a:lnTo>
                    <a:pt x="128867" y="183078"/>
                  </a:lnTo>
                  <a:cubicBezTo>
                    <a:pt x="128867" y="187601"/>
                    <a:pt x="132534" y="191269"/>
                    <a:pt x="137059" y="191269"/>
                  </a:cubicBezTo>
                  <a:lnTo>
                    <a:pt x="161606" y="191269"/>
                  </a:lnTo>
                  <a:cubicBezTo>
                    <a:pt x="166131" y="191269"/>
                    <a:pt x="169798" y="187601"/>
                    <a:pt x="169798" y="183078"/>
                  </a:cubicBezTo>
                  <a:lnTo>
                    <a:pt x="169798" y="109442"/>
                  </a:lnTo>
                  <a:cubicBezTo>
                    <a:pt x="169798" y="102962"/>
                    <a:pt x="175069" y="97690"/>
                    <a:pt x="181548" y="97690"/>
                  </a:cubicBezTo>
                  <a:cubicBezTo>
                    <a:pt x="188027" y="97690"/>
                    <a:pt x="193298" y="102962"/>
                    <a:pt x="193298" y="109442"/>
                  </a:cubicBezTo>
                  <a:lnTo>
                    <a:pt x="193298" y="204415"/>
                  </a:lnTo>
                  <a:cubicBezTo>
                    <a:pt x="193298" y="208939"/>
                    <a:pt x="196965" y="212607"/>
                    <a:pt x="201490" y="212607"/>
                  </a:cubicBezTo>
                  <a:cubicBezTo>
                    <a:pt x="206015" y="212607"/>
                    <a:pt x="209681" y="208939"/>
                    <a:pt x="209681" y="204415"/>
                  </a:cubicBezTo>
                  <a:lnTo>
                    <a:pt x="209681" y="151039"/>
                  </a:lnTo>
                  <a:cubicBezTo>
                    <a:pt x="223889" y="141713"/>
                    <a:pt x="233289" y="125644"/>
                    <a:pt x="233289" y="107417"/>
                  </a:cubicBezTo>
                  <a:cubicBezTo>
                    <a:pt x="233289" y="78662"/>
                    <a:pt x="209895" y="55269"/>
                    <a:pt x="181141" y="55269"/>
                  </a:cubicBezTo>
                  <a:close/>
                  <a:moveTo>
                    <a:pt x="153412" y="174885"/>
                  </a:moveTo>
                  <a:lnTo>
                    <a:pt x="145248" y="174885"/>
                  </a:lnTo>
                  <a:lnTo>
                    <a:pt x="145248" y="145184"/>
                  </a:lnTo>
                  <a:cubicBezTo>
                    <a:pt x="147749" y="147561"/>
                    <a:pt x="150482" y="149691"/>
                    <a:pt x="153412" y="151539"/>
                  </a:cubicBezTo>
                  <a:lnTo>
                    <a:pt x="153412" y="174885"/>
                  </a:lnTo>
                  <a:close/>
                  <a:moveTo>
                    <a:pt x="209679" y="128915"/>
                  </a:moveTo>
                  <a:lnTo>
                    <a:pt x="209679" y="109441"/>
                  </a:lnTo>
                  <a:cubicBezTo>
                    <a:pt x="209679" y="93927"/>
                    <a:pt x="197058" y="81305"/>
                    <a:pt x="181546" y="81305"/>
                  </a:cubicBezTo>
                  <a:cubicBezTo>
                    <a:pt x="166033" y="81305"/>
                    <a:pt x="153412" y="93927"/>
                    <a:pt x="153412" y="109441"/>
                  </a:cubicBezTo>
                  <a:lnTo>
                    <a:pt x="153412" y="129965"/>
                  </a:lnTo>
                  <a:cubicBezTo>
                    <a:pt x="148393" y="123809"/>
                    <a:pt x="145375" y="115961"/>
                    <a:pt x="145375" y="107416"/>
                  </a:cubicBezTo>
                  <a:cubicBezTo>
                    <a:pt x="145375" y="87696"/>
                    <a:pt x="161418" y="71652"/>
                    <a:pt x="181138" y="71652"/>
                  </a:cubicBezTo>
                  <a:cubicBezTo>
                    <a:pt x="200861" y="71652"/>
                    <a:pt x="216904" y="87696"/>
                    <a:pt x="216904" y="107417"/>
                  </a:cubicBezTo>
                  <a:cubicBezTo>
                    <a:pt x="216904" y="115485"/>
                    <a:pt x="214204" y="122926"/>
                    <a:pt x="209679" y="1289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35"/>
            <p:cNvSpPr/>
            <p:nvPr/>
          </p:nvSpPr>
          <p:spPr>
            <a:xfrm>
              <a:off x="2281873" y="3478938"/>
              <a:ext cx="313148" cy="335061"/>
            </a:xfrm>
            <a:custGeom>
              <a:rect b="b" l="l" r="r" t="t"/>
              <a:pathLst>
                <a:path extrusionOk="0" h="409860" w="383056">
                  <a:moveTo>
                    <a:pt x="374865" y="215343"/>
                  </a:moveTo>
                  <a:cubicBezTo>
                    <a:pt x="370339" y="215343"/>
                    <a:pt x="366673" y="219010"/>
                    <a:pt x="366673" y="223534"/>
                  </a:cubicBezTo>
                  <a:lnTo>
                    <a:pt x="366673" y="275344"/>
                  </a:lnTo>
                  <a:cubicBezTo>
                    <a:pt x="366673" y="306326"/>
                    <a:pt x="343573" y="332942"/>
                    <a:pt x="312938" y="337255"/>
                  </a:cubicBezTo>
                  <a:cubicBezTo>
                    <a:pt x="308896" y="337824"/>
                    <a:pt x="305889" y="341283"/>
                    <a:pt x="305889" y="345367"/>
                  </a:cubicBezTo>
                  <a:lnTo>
                    <a:pt x="305889" y="393479"/>
                  </a:lnTo>
                  <a:lnTo>
                    <a:pt x="210667" y="393479"/>
                  </a:lnTo>
                  <a:lnTo>
                    <a:pt x="210667" y="345375"/>
                  </a:lnTo>
                  <a:cubicBezTo>
                    <a:pt x="210667" y="341292"/>
                    <a:pt x="207661" y="337832"/>
                    <a:pt x="203617" y="337263"/>
                  </a:cubicBezTo>
                  <a:cubicBezTo>
                    <a:pt x="173876" y="333077"/>
                    <a:pt x="151305" y="308248"/>
                    <a:pt x="149947" y="278224"/>
                  </a:cubicBezTo>
                  <a:cubicBezTo>
                    <a:pt x="149854" y="276182"/>
                    <a:pt x="149002" y="274248"/>
                    <a:pt x="147556" y="272803"/>
                  </a:cubicBezTo>
                  <a:lnTo>
                    <a:pt x="79527" y="204774"/>
                  </a:lnTo>
                  <a:cubicBezTo>
                    <a:pt x="71112" y="196357"/>
                    <a:pt x="71112" y="182660"/>
                    <a:pt x="79526" y="174244"/>
                  </a:cubicBezTo>
                  <a:cubicBezTo>
                    <a:pt x="83604" y="170166"/>
                    <a:pt x="89024" y="167922"/>
                    <a:pt x="94791" y="167922"/>
                  </a:cubicBezTo>
                  <a:cubicBezTo>
                    <a:pt x="100557" y="167922"/>
                    <a:pt x="105979" y="170168"/>
                    <a:pt x="110056" y="174244"/>
                  </a:cubicBezTo>
                  <a:lnTo>
                    <a:pt x="135887" y="200077"/>
                  </a:lnTo>
                  <a:cubicBezTo>
                    <a:pt x="138230" y="202421"/>
                    <a:pt x="141755" y="203121"/>
                    <a:pt x="144815" y="201853"/>
                  </a:cubicBezTo>
                  <a:cubicBezTo>
                    <a:pt x="147875" y="200585"/>
                    <a:pt x="149872" y="197598"/>
                    <a:pt x="149872" y="194285"/>
                  </a:cubicBezTo>
                  <a:lnTo>
                    <a:pt x="149872" y="79089"/>
                  </a:lnTo>
                  <a:lnTo>
                    <a:pt x="154898" y="83635"/>
                  </a:lnTo>
                  <a:cubicBezTo>
                    <a:pt x="156465" y="85053"/>
                    <a:pt x="158431" y="85752"/>
                    <a:pt x="160390" y="85752"/>
                  </a:cubicBezTo>
                  <a:cubicBezTo>
                    <a:pt x="162624" y="85752"/>
                    <a:pt x="164850" y="84842"/>
                    <a:pt x="166468" y="83055"/>
                  </a:cubicBezTo>
                  <a:cubicBezTo>
                    <a:pt x="169502" y="79700"/>
                    <a:pt x="169242" y="74519"/>
                    <a:pt x="165887" y="71485"/>
                  </a:cubicBezTo>
                  <a:lnTo>
                    <a:pt x="149870" y="57000"/>
                  </a:lnTo>
                  <a:lnTo>
                    <a:pt x="149870" y="28139"/>
                  </a:lnTo>
                  <a:cubicBezTo>
                    <a:pt x="149870" y="21659"/>
                    <a:pt x="155143" y="16386"/>
                    <a:pt x="161624" y="16386"/>
                  </a:cubicBezTo>
                  <a:cubicBezTo>
                    <a:pt x="168104" y="16386"/>
                    <a:pt x="173376" y="21659"/>
                    <a:pt x="173376" y="28139"/>
                  </a:cubicBezTo>
                  <a:lnTo>
                    <a:pt x="173376" y="44411"/>
                  </a:lnTo>
                  <a:cubicBezTo>
                    <a:pt x="173376" y="48935"/>
                    <a:pt x="177044" y="52603"/>
                    <a:pt x="181568" y="52603"/>
                  </a:cubicBezTo>
                  <a:cubicBezTo>
                    <a:pt x="186092" y="52603"/>
                    <a:pt x="189759" y="48935"/>
                    <a:pt x="189759" y="44411"/>
                  </a:cubicBezTo>
                  <a:lnTo>
                    <a:pt x="189759" y="28135"/>
                  </a:lnTo>
                  <a:cubicBezTo>
                    <a:pt x="189759" y="12622"/>
                    <a:pt x="177138" y="0"/>
                    <a:pt x="161624" y="0"/>
                  </a:cubicBezTo>
                  <a:cubicBezTo>
                    <a:pt x="146109" y="0"/>
                    <a:pt x="133487" y="12622"/>
                    <a:pt x="133487" y="28135"/>
                  </a:cubicBezTo>
                  <a:lnTo>
                    <a:pt x="133487" y="42180"/>
                  </a:lnTo>
                  <a:lnTo>
                    <a:pt x="105566" y="16928"/>
                  </a:lnTo>
                  <a:cubicBezTo>
                    <a:pt x="101804" y="13525"/>
                    <a:pt x="95633" y="11149"/>
                    <a:pt x="90560" y="11149"/>
                  </a:cubicBezTo>
                  <a:lnTo>
                    <a:pt x="13585" y="11149"/>
                  </a:lnTo>
                  <a:cubicBezTo>
                    <a:pt x="9061" y="11149"/>
                    <a:pt x="5393" y="14817"/>
                    <a:pt x="5393" y="19341"/>
                  </a:cubicBezTo>
                  <a:cubicBezTo>
                    <a:pt x="5393" y="23865"/>
                    <a:pt x="9061" y="27532"/>
                    <a:pt x="13585" y="27532"/>
                  </a:cubicBezTo>
                  <a:lnTo>
                    <a:pt x="90562" y="27532"/>
                  </a:lnTo>
                  <a:cubicBezTo>
                    <a:pt x="91532" y="27532"/>
                    <a:pt x="93859" y="28429"/>
                    <a:pt x="94579" y="29079"/>
                  </a:cubicBezTo>
                  <a:lnTo>
                    <a:pt x="133489" y="64270"/>
                  </a:lnTo>
                  <a:lnTo>
                    <a:pt x="133489" y="108083"/>
                  </a:lnTo>
                  <a:cubicBezTo>
                    <a:pt x="131751" y="107115"/>
                    <a:pt x="129986" y="106184"/>
                    <a:pt x="128168" y="105328"/>
                  </a:cubicBezTo>
                  <a:cubicBezTo>
                    <a:pt x="106451" y="95100"/>
                    <a:pt x="82050" y="93941"/>
                    <a:pt x="59462" y="102065"/>
                  </a:cubicBezTo>
                  <a:cubicBezTo>
                    <a:pt x="12832" y="118835"/>
                    <a:pt x="-11462" y="170415"/>
                    <a:pt x="5308" y="217046"/>
                  </a:cubicBezTo>
                  <a:cubicBezTo>
                    <a:pt x="18479" y="253667"/>
                    <a:pt x="53112" y="276507"/>
                    <a:pt x="89962" y="276507"/>
                  </a:cubicBezTo>
                  <a:cubicBezTo>
                    <a:pt x="100035" y="276507"/>
                    <a:pt x="110280" y="274798"/>
                    <a:pt x="120290" y="271199"/>
                  </a:cubicBezTo>
                  <a:cubicBezTo>
                    <a:pt x="120899" y="270981"/>
                    <a:pt x="121500" y="270747"/>
                    <a:pt x="122102" y="270514"/>
                  </a:cubicBezTo>
                  <a:lnTo>
                    <a:pt x="133795" y="282209"/>
                  </a:lnTo>
                  <a:cubicBezTo>
                    <a:pt x="136732" y="316252"/>
                    <a:pt x="161316" y="344432"/>
                    <a:pt x="194285" y="352166"/>
                  </a:cubicBezTo>
                  <a:lnTo>
                    <a:pt x="194285" y="395720"/>
                  </a:lnTo>
                  <a:cubicBezTo>
                    <a:pt x="194285" y="403517"/>
                    <a:pt x="200629" y="409861"/>
                    <a:pt x="208426" y="409861"/>
                  </a:cubicBezTo>
                  <a:lnTo>
                    <a:pt x="308133" y="409861"/>
                  </a:lnTo>
                  <a:cubicBezTo>
                    <a:pt x="315930" y="409860"/>
                    <a:pt x="322272" y="403516"/>
                    <a:pt x="322272" y="395719"/>
                  </a:cubicBezTo>
                  <a:lnTo>
                    <a:pt x="322272" y="352152"/>
                  </a:lnTo>
                  <a:cubicBezTo>
                    <a:pt x="357383" y="343863"/>
                    <a:pt x="383056" y="312027"/>
                    <a:pt x="383056" y="275343"/>
                  </a:cubicBezTo>
                  <a:lnTo>
                    <a:pt x="383056" y="223534"/>
                  </a:lnTo>
                  <a:cubicBezTo>
                    <a:pt x="383056" y="219010"/>
                    <a:pt x="379390" y="215343"/>
                    <a:pt x="374865" y="215343"/>
                  </a:cubicBezTo>
                  <a:close/>
                  <a:moveTo>
                    <a:pt x="20725" y="211502"/>
                  </a:moveTo>
                  <a:cubicBezTo>
                    <a:pt x="7012" y="173371"/>
                    <a:pt x="26876" y="131194"/>
                    <a:pt x="65006" y="117481"/>
                  </a:cubicBezTo>
                  <a:cubicBezTo>
                    <a:pt x="83478" y="110839"/>
                    <a:pt x="103429" y="111787"/>
                    <a:pt x="121188" y="120150"/>
                  </a:cubicBezTo>
                  <a:cubicBezTo>
                    <a:pt x="125568" y="122213"/>
                    <a:pt x="129674" y="124679"/>
                    <a:pt x="133490" y="127483"/>
                  </a:cubicBezTo>
                  <a:lnTo>
                    <a:pt x="133490" y="144119"/>
                  </a:lnTo>
                  <a:cubicBezTo>
                    <a:pt x="133134" y="143756"/>
                    <a:pt x="132796" y="143378"/>
                    <a:pt x="132429" y="143022"/>
                  </a:cubicBezTo>
                  <a:cubicBezTo>
                    <a:pt x="129186" y="139867"/>
                    <a:pt x="124000" y="139940"/>
                    <a:pt x="120846" y="143181"/>
                  </a:cubicBezTo>
                  <a:cubicBezTo>
                    <a:pt x="117692" y="146424"/>
                    <a:pt x="117763" y="151610"/>
                    <a:pt x="121005" y="154764"/>
                  </a:cubicBezTo>
                  <a:cubicBezTo>
                    <a:pt x="125859" y="159486"/>
                    <a:pt x="129492" y="165135"/>
                    <a:pt x="131800" y="171554"/>
                  </a:cubicBezTo>
                  <a:cubicBezTo>
                    <a:pt x="132026" y="172183"/>
                    <a:pt x="132237" y="172814"/>
                    <a:pt x="132432" y="173447"/>
                  </a:cubicBezTo>
                  <a:lnTo>
                    <a:pt x="121642" y="162656"/>
                  </a:lnTo>
                  <a:cubicBezTo>
                    <a:pt x="114470" y="155485"/>
                    <a:pt x="104935" y="151536"/>
                    <a:pt x="94793" y="151536"/>
                  </a:cubicBezTo>
                  <a:cubicBezTo>
                    <a:pt x="84651" y="151536"/>
                    <a:pt x="75115" y="155485"/>
                    <a:pt x="67943" y="162658"/>
                  </a:cubicBezTo>
                  <a:cubicBezTo>
                    <a:pt x="53143" y="177462"/>
                    <a:pt x="53143" y="201551"/>
                    <a:pt x="67944" y="216356"/>
                  </a:cubicBezTo>
                  <a:lnTo>
                    <a:pt x="82074" y="230486"/>
                  </a:lnTo>
                  <a:cubicBezTo>
                    <a:pt x="78260" y="229798"/>
                    <a:pt x="74509" y="228612"/>
                    <a:pt x="70904" y="226914"/>
                  </a:cubicBezTo>
                  <a:cubicBezTo>
                    <a:pt x="60124" y="221838"/>
                    <a:pt x="51973" y="212886"/>
                    <a:pt x="47955" y="201710"/>
                  </a:cubicBezTo>
                  <a:cubicBezTo>
                    <a:pt x="46423" y="197452"/>
                    <a:pt x="41731" y="195243"/>
                    <a:pt x="37474" y="196773"/>
                  </a:cubicBezTo>
                  <a:cubicBezTo>
                    <a:pt x="33216" y="198304"/>
                    <a:pt x="31007" y="202996"/>
                    <a:pt x="32537" y="207254"/>
                  </a:cubicBezTo>
                  <a:cubicBezTo>
                    <a:pt x="38037" y="222548"/>
                    <a:pt x="49185" y="234794"/>
                    <a:pt x="63923" y="241736"/>
                  </a:cubicBezTo>
                  <a:cubicBezTo>
                    <a:pt x="72190" y="245630"/>
                    <a:pt x="81020" y="247588"/>
                    <a:pt x="89883" y="247588"/>
                  </a:cubicBezTo>
                  <a:cubicBezTo>
                    <a:pt x="92773" y="247588"/>
                    <a:pt x="95665" y="247372"/>
                    <a:pt x="98542" y="246954"/>
                  </a:cubicBezTo>
                  <a:lnTo>
                    <a:pt x="109119" y="257531"/>
                  </a:lnTo>
                  <a:cubicBezTo>
                    <a:pt x="72551" y="267484"/>
                    <a:pt x="33767" y="247765"/>
                    <a:pt x="20725" y="211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35"/>
            <p:cNvSpPr/>
            <p:nvPr/>
          </p:nvSpPr>
          <p:spPr>
            <a:xfrm>
              <a:off x="2417128" y="3646326"/>
              <a:ext cx="62270" cy="80191"/>
            </a:xfrm>
            <a:custGeom>
              <a:rect b="b" l="l" r="r" t="t"/>
              <a:pathLst>
                <a:path extrusionOk="0" h="98093" w="76171">
                  <a:moveTo>
                    <a:pt x="3110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1108" y="16383"/>
                  </a:lnTo>
                  <a:cubicBezTo>
                    <a:pt x="46923" y="16383"/>
                    <a:pt x="59788" y="29248"/>
                    <a:pt x="59788" y="45061"/>
                  </a:cubicBezTo>
                  <a:lnTo>
                    <a:pt x="59788" y="89902"/>
                  </a:lnTo>
                  <a:cubicBezTo>
                    <a:pt x="59788" y="94426"/>
                    <a:pt x="63454" y="98094"/>
                    <a:pt x="67979" y="98094"/>
                  </a:cubicBezTo>
                  <a:cubicBezTo>
                    <a:pt x="72504" y="98094"/>
                    <a:pt x="76171" y="94426"/>
                    <a:pt x="76171" y="89902"/>
                  </a:cubicBezTo>
                  <a:lnTo>
                    <a:pt x="76171" y="45061"/>
                  </a:lnTo>
                  <a:cubicBezTo>
                    <a:pt x="76171" y="20215"/>
                    <a:pt x="55956" y="0"/>
                    <a:pt x="3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35"/>
            <p:cNvSpPr/>
            <p:nvPr/>
          </p:nvSpPr>
          <p:spPr>
            <a:xfrm>
              <a:off x="2258645" y="3405393"/>
              <a:ext cx="144186" cy="144186"/>
            </a:xfrm>
            <a:custGeom>
              <a:rect b="b" l="l" r="r" t="t"/>
              <a:pathLst>
                <a:path extrusionOk="0" h="176374" w="176374">
                  <a:moveTo>
                    <a:pt x="16818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lnTo>
                    <a:pt x="0" y="168183"/>
                  </a:lnTo>
                  <a:cubicBezTo>
                    <a:pt x="0" y="172707"/>
                    <a:pt x="3668" y="176375"/>
                    <a:pt x="8192" y="176375"/>
                  </a:cubicBezTo>
                  <a:cubicBezTo>
                    <a:pt x="12716" y="176375"/>
                    <a:pt x="16383" y="172707"/>
                    <a:pt x="16383" y="168183"/>
                  </a:cubicBezTo>
                  <a:lnTo>
                    <a:pt x="16383" y="16383"/>
                  </a:lnTo>
                  <a:lnTo>
                    <a:pt x="168183" y="16383"/>
                  </a:lnTo>
                  <a:cubicBezTo>
                    <a:pt x="172706" y="16383"/>
                    <a:pt x="176374" y="12716"/>
                    <a:pt x="176374" y="8192"/>
                  </a:cubicBezTo>
                  <a:cubicBezTo>
                    <a:pt x="176374" y="3668"/>
                    <a:pt x="172706" y="0"/>
                    <a:pt x="16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5"/>
            <p:cNvSpPr/>
            <p:nvPr/>
          </p:nvSpPr>
          <p:spPr>
            <a:xfrm>
              <a:off x="2258645" y="3718477"/>
              <a:ext cx="144186" cy="144186"/>
            </a:xfrm>
            <a:custGeom>
              <a:rect b="b" l="l" r="r" t="t"/>
              <a:pathLst>
                <a:path extrusionOk="0" h="176374" w="176374">
                  <a:moveTo>
                    <a:pt x="168183" y="159991"/>
                  </a:moveTo>
                  <a:lnTo>
                    <a:pt x="16383" y="159991"/>
                  </a:ln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8" y="0"/>
                    <a:pt x="0" y="3668"/>
                    <a:pt x="0" y="8192"/>
                  </a:cubicBezTo>
                  <a:lnTo>
                    <a:pt x="0" y="168183"/>
                  </a:lnTo>
                  <a:cubicBezTo>
                    <a:pt x="0" y="172707"/>
                    <a:pt x="3668" y="176375"/>
                    <a:pt x="8192" y="176375"/>
                  </a:cubicBezTo>
                  <a:lnTo>
                    <a:pt x="168183" y="176375"/>
                  </a:lnTo>
                  <a:cubicBezTo>
                    <a:pt x="172706" y="176375"/>
                    <a:pt x="176374" y="172707"/>
                    <a:pt x="176374" y="168183"/>
                  </a:cubicBezTo>
                  <a:cubicBezTo>
                    <a:pt x="176374" y="163659"/>
                    <a:pt x="172706" y="159991"/>
                    <a:pt x="168183" y="159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5"/>
            <p:cNvSpPr/>
            <p:nvPr/>
          </p:nvSpPr>
          <p:spPr>
            <a:xfrm>
              <a:off x="2527068" y="3405393"/>
              <a:ext cx="144188" cy="144186"/>
            </a:xfrm>
            <a:custGeom>
              <a:rect b="b" l="l" r="r" t="t"/>
              <a:pathLst>
                <a:path extrusionOk="0" h="176374" w="176377">
                  <a:moveTo>
                    <a:pt x="168186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59994" y="16383"/>
                  </a:lnTo>
                  <a:lnTo>
                    <a:pt x="159994" y="168183"/>
                  </a:lnTo>
                  <a:cubicBezTo>
                    <a:pt x="159994" y="172707"/>
                    <a:pt x="163661" y="176375"/>
                    <a:pt x="168186" y="176375"/>
                  </a:cubicBezTo>
                  <a:cubicBezTo>
                    <a:pt x="172711" y="176375"/>
                    <a:pt x="176377" y="172707"/>
                    <a:pt x="176377" y="168183"/>
                  </a:cubicBezTo>
                  <a:lnTo>
                    <a:pt x="176377" y="8192"/>
                  </a:lnTo>
                  <a:cubicBezTo>
                    <a:pt x="176377" y="3668"/>
                    <a:pt x="172711" y="0"/>
                    <a:pt x="16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5"/>
            <p:cNvSpPr/>
            <p:nvPr/>
          </p:nvSpPr>
          <p:spPr>
            <a:xfrm>
              <a:off x="2527068" y="3718477"/>
              <a:ext cx="144188" cy="144186"/>
            </a:xfrm>
            <a:custGeom>
              <a:rect b="b" l="l" r="r" t="t"/>
              <a:pathLst>
                <a:path extrusionOk="0" h="176374" w="176377">
                  <a:moveTo>
                    <a:pt x="168186" y="0"/>
                  </a:moveTo>
                  <a:cubicBezTo>
                    <a:pt x="163661" y="0"/>
                    <a:pt x="159994" y="3668"/>
                    <a:pt x="159994" y="8192"/>
                  </a:cubicBezTo>
                  <a:lnTo>
                    <a:pt x="159994" y="159991"/>
                  </a:lnTo>
                  <a:lnTo>
                    <a:pt x="8192" y="159991"/>
                  </a:lnTo>
                  <a:cubicBezTo>
                    <a:pt x="3667" y="159991"/>
                    <a:pt x="0" y="163659"/>
                    <a:pt x="0" y="168183"/>
                  </a:cubicBezTo>
                  <a:cubicBezTo>
                    <a:pt x="0" y="172707"/>
                    <a:pt x="3667" y="176375"/>
                    <a:pt x="8192" y="176375"/>
                  </a:cubicBezTo>
                  <a:lnTo>
                    <a:pt x="168186" y="176375"/>
                  </a:lnTo>
                  <a:cubicBezTo>
                    <a:pt x="172711" y="176375"/>
                    <a:pt x="176377" y="172707"/>
                    <a:pt x="176377" y="168183"/>
                  </a:cubicBezTo>
                  <a:lnTo>
                    <a:pt x="176377" y="8192"/>
                  </a:lnTo>
                  <a:cubicBezTo>
                    <a:pt x="176377" y="3668"/>
                    <a:pt x="172711" y="0"/>
                    <a:pt x="16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5"/>
            <p:cNvSpPr/>
            <p:nvPr/>
          </p:nvSpPr>
          <p:spPr>
            <a:xfrm>
              <a:off x="2583529" y="3773844"/>
              <a:ext cx="58734" cy="13393"/>
            </a:xfrm>
            <a:custGeom>
              <a:rect b="b" l="l" r="r" t="t"/>
              <a:pathLst>
                <a:path extrusionOk="0" h="16383" w="71846">
                  <a:moveTo>
                    <a:pt x="6365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63655" y="16383"/>
                  </a:lnTo>
                  <a:cubicBezTo>
                    <a:pt x="68180" y="16383"/>
                    <a:pt x="71847" y="12716"/>
                    <a:pt x="71847" y="8192"/>
                  </a:cubicBezTo>
                  <a:cubicBezTo>
                    <a:pt x="71847" y="3668"/>
                    <a:pt x="68180" y="0"/>
                    <a:pt x="6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35"/>
            <p:cNvSpPr/>
            <p:nvPr/>
          </p:nvSpPr>
          <p:spPr>
            <a:xfrm>
              <a:off x="2583529" y="3796532"/>
              <a:ext cx="58734" cy="13393"/>
            </a:xfrm>
            <a:custGeom>
              <a:rect b="b" l="l" r="r" t="t"/>
              <a:pathLst>
                <a:path extrusionOk="0" h="16383" w="71846">
                  <a:moveTo>
                    <a:pt x="6365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63655" y="16383"/>
                  </a:lnTo>
                  <a:cubicBezTo>
                    <a:pt x="68180" y="16383"/>
                    <a:pt x="71847" y="12716"/>
                    <a:pt x="71847" y="8192"/>
                  </a:cubicBezTo>
                  <a:cubicBezTo>
                    <a:pt x="71847" y="3668"/>
                    <a:pt x="68179" y="0"/>
                    <a:pt x="6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35"/>
            <p:cNvSpPr/>
            <p:nvPr/>
          </p:nvSpPr>
          <p:spPr>
            <a:xfrm>
              <a:off x="2583529" y="3819221"/>
              <a:ext cx="58734" cy="13393"/>
            </a:xfrm>
            <a:custGeom>
              <a:rect b="b" l="l" r="r" t="t"/>
              <a:pathLst>
                <a:path extrusionOk="0" h="16383" w="71846">
                  <a:moveTo>
                    <a:pt x="6365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63655" y="16383"/>
                  </a:lnTo>
                  <a:cubicBezTo>
                    <a:pt x="68180" y="16383"/>
                    <a:pt x="71847" y="12716"/>
                    <a:pt x="71847" y="8192"/>
                  </a:cubicBezTo>
                  <a:cubicBezTo>
                    <a:pt x="71847" y="3668"/>
                    <a:pt x="68179" y="0"/>
                    <a:pt x="6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5"/>
            <p:cNvSpPr/>
            <p:nvPr/>
          </p:nvSpPr>
          <p:spPr>
            <a:xfrm>
              <a:off x="2579442" y="343548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2" y="874"/>
                    <a:pt x="10355" y="0"/>
                    <a:pt x="8192" y="0"/>
                  </a:cubicBezTo>
                  <a:cubicBezTo>
                    <a:pt x="6040" y="0"/>
                    <a:pt x="3922" y="874"/>
                    <a:pt x="2403" y="2403"/>
                  </a:cubicBezTo>
                  <a:cubicBezTo>
                    <a:pt x="875" y="3932"/>
                    <a:pt x="0" y="6040"/>
                    <a:pt x="0" y="8203"/>
                  </a:cubicBezTo>
                  <a:cubicBezTo>
                    <a:pt x="0" y="10354"/>
                    <a:pt x="875" y="12462"/>
                    <a:pt x="2403" y="13991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81" y="13991"/>
                  </a:cubicBezTo>
                  <a:cubicBezTo>
                    <a:pt x="15509" y="12462"/>
                    <a:pt x="16383" y="10354"/>
                    <a:pt x="16383" y="8203"/>
                  </a:cubicBezTo>
                  <a:cubicBezTo>
                    <a:pt x="16383" y="6040"/>
                    <a:pt x="15509" y="3932"/>
                    <a:pt x="139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5"/>
            <p:cNvSpPr/>
            <p:nvPr/>
          </p:nvSpPr>
          <p:spPr>
            <a:xfrm>
              <a:off x="2604167" y="3435485"/>
              <a:ext cx="13393" cy="13402"/>
            </a:xfrm>
            <a:custGeom>
              <a:rect b="b" l="l" r="r" t="t"/>
              <a:pathLst>
                <a:path extrusionOk="0" h="16394" w="16383">
                  <a:moveTo>
                    <a:pt x="13980" y="2403"/>
                  </a:moveTo>
                  <a:cubicBezTo>
                    <a:pt x="12450" y="885"/>
                    <a:pt x="10343" y="0"/>
                    <a:pt x="8192" y="0"/>
                  </a:cubicBezTo>
                  <a:cubicBezTo>
                    <a:pt x="6029" y="0"/>
                    <a:pt x="3921" y="885"/>
                    <a:pt x="2391" y="2403"/>
                  </a:cubicBezTo>
                  <a:cubicBezTo>
                    <a:pt x="873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1" y="13991"/>
                  </a:cubicBezTo>
                  <a:cubicBezTo>
                    <a:pt x="3920" y="15509"/>
                    <a:pt x="6028" y="16394"/>
                    <a:pt x="8192" y="16394"/>
                  </a:cubicBezTo>
                  <a:cubicBezTo>
                    <a:pt x="10343" y="16394"/>
                    <a:pt x="12450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35"/>
            <p:cNvSpPr/>
            <p:nvPr/>
          </p:nvSpPr>
          <p:spPr>
            <a:xfrm>
              <a:off x="2628891" y="343549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2" y="874"/>
                    <a:pt x="10343" y="0"/>
                    <a:pt x="8192" y="0"/>
                  </a:cubicBezTo>
                  <a:cubicBezTo>
                    <a:pt x="6030" y="0"/>
                    <a:pt x="3921" y="874"/>
                    <a:pt x="2392" y="2392"/>
                  </a:cubicBezTo>
                  <a:cubicBezTo>
                    <a:pt x="873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392" y="13980"/>
                  </a:cubicBezTo>
                  <a:cubicBezTo>
                    <a:pt x="3920" y="15498"/>
                    <a:pt x="6029" y="16383"/>
                    <a:pt x="8192" y="16383"/>
                  </a:cubicBezTo>
                  <a:cubicBezTo>
                    <a:pt x="10342" y="16383"/>
                    <a:pt x="12451" y="15498"/>
                    <a:pt x="13980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35"/>
            <p:cNvSpPr/>
            <p:nvPr/>
          </p:nvSpPr>
          <p:spPr>
            <a:xfrm>
              <a:off x="2289817" y="3787202"/>
              <a:ext cx="45400" cy="45401"/>
            </a:xfrm>
            <a:custGeom>
              <a:rect b="b" l="l" r="r" t="t"/>
              <a:pathLst>
                <a:path extrusionOk="0" h="55536" w="55535">
                  <a:moveTo>
                    <a:pt x="41883" y="0"/>
                  </a:moveTo>
                  <a:lnTo>
                    <a:pt x="13653" y="0"/>
                  </a:lnTo>
                  <a:cubicBezTo>
                    <a:pt x="6124" y="0"/>
                    <a:pt x="0" y="6125"/>
                    <a:pt x="0" y="13653"/>
                  </a:cubicBezTo>
                  <a:lnTo>
                    <a:pt x="0" y="41884"/>
                  </a:lnTo>
                  <a:cubicBezTo>
                    <a:pt x="0" y="49413"/>
                    <a:pt x="6125" y="55537"/>
                    <a:pt x="13653" y="55537"/>
                  </a:cubicBezTo>
                  <a:lnTo>
                    <a:pt x="41883" y="55537"/>
                  </a:lnTo>
                  <a:cubicBezTo>
                    <a:pt x="49412" y="55537"/>
                    <a:pt x="55536" y="49413"/>
                    <a:pt x="55536" y="41884"/>
                  </a:cubicBezTo>
                  <a:lnTo>
                    <a:pt x="55536" y="13653"/>
                  </a:lnTo>
                  <a:cubicBezTo>
                    <a:pt x="55536" y="6125"/>
                    <a:pt x="49412" y="0"/>
                    <a:pt x="41883" y="0"/>
                  </a:cubicBezTo>
                  <a:close/>
                  <a:moveTo>
                    <a:pt x="39153" y="39154"/>
                  </a:moveTo>
                  <a:lnTo>
                    <a:pt x="16383" y="39154"/>
                  </a:lnTo>
                  <a:lnTo>
                    <a:pt x="16383" y="16383"/>
                  </a:lnTo>
                  <a:lnTo>
                    <a:pt x="39153" y="16383"/>
                  </a:lnTo>
                  <a:lnTo>
                    <a:pt x="39153" y="391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35"/>
            <p:cNvSpPr/>
            <p:nvPr/>
          </p:nvSpPr>
          <p:spPr>
            <a:xfrm>
              <a:off x="2286284" y="3469678"/>
              <a:ext cx="80786" cy="13393"/>
            </a:xfrm>
            <a:custGeom>
              <a:rect b="b" l="l" r="r" t="t"/>
              <a:pathLst>
                <a:path extrusionOk="0" h="16383" w="98821">
                  <a:moveTo>
                    <a:pt x="9063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0630" y="16383"/>
                  </a:lnTo>
                  <a:cubicBezTo>
                    <a:pt x="95154" y="16383"/>
                    <a:pt x="98821" y="12716"/>
                    <a:pt x="98821" y="8192"/>
                  </a:cubicBezTo>
                  <a:cubicBezTo>
                    <a:pt x="98823" y="3668"/>
                    <a:pt x="95155" y="0"/>
                    <a:pt x="90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35"/>
            <p:cNvSpPr/>
            <p:nvPr/>
          </p:nvSpPr>
          <p:spPr>
            <a:xfrm>
              <a:off x="2286284" y="3451302"/>
              <a:ext cx="80786" cy="13393"/>
            </a:xfrm>
            <a:custGeom>
              <a:rect b="b" l="l" r="r" t="t"/>
              <a:pathLst>
                <a:path extrusionOk="0" h="16383" w="98821">
                  <a:moveTo>
                    <a:pt x="9063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0630" y="16383"/>
                  </a:lnTo>
                  <a:cubicBezTo>
                    <a:pt x="95154" y="16383"/>
                    <a:pt x="98821" y="12716"/>
                    <a:pt x="98821" y="8192"/>
                  </a:cubicBezTo>
                  <a:cubicBezTo>
                    <a:pt x="98823" y="3668"/>
                    <a:pt x="95155" y="0"/>
                    <a:pt x="90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35"/>
            <p:cNvSpPr/>
            <p:nvPr/>
          </p:nvSpPr>
          <p:spPr>
            <a:xfrm>
              <a:off x="2286284" y="3432926"/>
              <a:ext cx="80786" cy="13393"/>
            </a:xfrm>
            <a:custGeom>
              <a:rect b="b" l="l" r="r" t="t"/>
              <a:pathLst>
                <a:path extrusionOk="0" h="16383" w="98821">
                  <a:moveTo>
                    <a:pt x="9063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0630" y="16383"/>
                  </a:lnTo>
                  <a:cubicBezTo>
                    <a:pt x="95154" y="16383"/>
                    <a:pt x="98821" y="12716"/>
                    <a:pt x="98821" y="8192"/>
                  </a:cubicBezTo>
                  <a:cubicBezTo>
                    <a:pt x="98821" y="3668"/>
                    <a:pt x="95155" y="0"/>
                    <a:pt x="90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3" name="Google Shape;2573;p35"/>
          <p:cNvGrpSpPr/>
          <p:nvPr/>
        </p:nvGrpSpPr>
        <p:grpSpPr>
          <a:xfrm>
            <a:off x="7281686" y="2617578"/>
            <a:ext cx="500941" cy="415115"/>
            <a:chOff x="7281686" y="2617578"/>
            <a:chExt cx="500941" cy="415115"/>
          </a:xfrm>
        </p:grpSpPr>
        <p:sp>
          <p:nvSpPr>
            <p:cNvPr id="2574" name="Google Shape;2574;p35"/>
            <p:cNvSpPr/>
            <p:nvPr/>
          </p:nvSpPr>
          <p:spPr>
            <a:xfrm>
              <a:off x="7325469" y="2617578"/>
              <a:ext cx="457157" cy="415115"/>
            </a:xfrm>
            <a:custGeom>
              <a:rect b="b" l="l" r="r" t="t"/>
              <a:pathLst>
                <a:path extrusionOk="0" h="507786" w="559214">
                  <a:moveTo>
                    <a:pt x="540100" y="0"/>
                  </a:move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384993"/>
                  </a:lnTo>
                  <a:cubicBezTo>
                    <a:pt x="0" y="395989"/>
                    <a:pt x="8945" y="404934"/>
                    <a:pt x="19942" y="404934"/>
                  </a:cubicBezTo>
                  <a:lnTo>
                    <a:pt x="103760" y="404934"/>
                  </a:lnTo>
                  <a:cubicBezTo>
                    <a:pt x="108284" y="404934"/>
                    <a:pt x="111952" y="401266"/>
                    <a:pt x="111952" y="396742"/>
                  </a:cubicBezTo>
                  <a:cubicBezTo>
                    <a:pt x="111952" y="392218"/>
                    <a:pt x="108284" y="388551"/>
                    <a:pt x="103760" y="388551"/>
                  </a:cubicBezTo>
                  <a:lnTo>
                    <a:pt x="19942" y="388551"/>
                  </a:lnTo>
                  <a:cubicBezTo>
                    <a:pt x="18013" y="388551"/>
                    <a:pt x="16383" y="386922"/>
                    <a:pt x="16383" y="384993"/>
                  </a:cubicBezTo>
                  <a:lnTo>
                    <a:pt x="16383" y="330652"/>
                  </a:lnTo>
                  <a:lnTo>
                    <a:pt x="233674" y="330652"/>
                  </a:lnTo>
                  <a:lnTo>
                    <a:pt x="233674" y="343870"/>
                  </a:lnTo>
                  <a:cubicBezTo>
                    <a:pt x="233674" y="351626"/>
                    <a:pt x="239984" y="357936"/>
                    <a:pt x="247741" y="357936"/>
                  </a:cubicBezTo>
                  <a:lnTo>
                    <a:pt x="311473" y="357936"/>
                  </a:lnTo>
                  <a:cubicBezTo>
                    <a:pt x="319230" y="357936"/>
                    <a:pt x="325540" y="351626"/>
                    <a:pt x="325540" y="343870"/>
                  </a:cubicBezTo>
                  <a:lnTo>
                    <a:pt x="325540" y="330652"/>
                  </a:lnTo>
                  <a:lnTo>
                    <a:pt x="542831" y="330652"/>
                  </a:lnTo>
                  <a:lnTo>
                    <a:pt x="542831" y="384993"/>
                  </a:lnTo>
                  <a:cubicBezTo>
                    <a:pt x="542831" y="386922"/>
                    <a:pt x="541201" y="388551"/>
                    <a:pt x="539272" y="388551"/>
                  </a:cubicBezTo>
                  <a:lnTo>
                    <a:pt x="158371" y="388551"/>
                  </a:lnTo>
                  <a:cubicBezTo>
                    <a:pt x="153847" y="388551"/>
                    <a:pt x="150180" y="392218"/>
                    <a:pt x="150180" y="396742"/>
                  </a:cubicBezTo>
                  <a:cubicBezTo>
                    <a:pt x="150180" y="401266"/>
                    <a:pt x="153847" y="404934"/>
                    <a:pt x="158371" y="404934"/>
                  </a:cubicBezTo>
                  <a:lnTo>
                    <a:pt x="220750" y="404934"/>
                  </a:lnTo>
                  <a:lnTo>
                    <a:pt x="220750" y="451405"/>
                  </a:lnTo>
                  <a:lnTo>
                    <a:pt x="119480" y="451405"/>
                  </a:lnTo>
                  <a:cubicBezTo>
                    <a:pt x="108941" y="451405"/>
                    <a:pt x="100366" y="459980"/>
                    <a:pt x="100366" y="470519"/>
                  </a:cubicBezTo>
                  <a:lnTo>
                    <a:pt x="100366" y="488673"/>
                  </a:lnTo>
                  <a:cubicBezTo>
                    <a:pt x="100366" y="499211"/>
                    <a:pt x="108941" y="507786"/>
                    <a:pt x="119480" y="507786"/>
                  </a:cubicBezTo>
                  <a:lnTo>
                    <a:pt x="359339" y="507786"/>
                  </a:lnTo>
                  <a:cubicBezTo>
                    <a:pt x="363863" y="507786"/>
                    <a:pt x="367530" y="504119"/>
                    <a:pt x="367530" y="499595"/>
                  </a:cubicBezTo>
                  <a:cubicBezTo>
                    <a:pt x="367530" y="495071"/>
                    <a:pt x="363863" y="491403"/>
                    <a:pt x="359339" y="491403"/>
                  </a:cubicBezTo>
                  <a:lnTo>
                    <a:pt x="119480" y="491403"/>
                  </a:lnTo>
                  <a:cubicBezTo>
                    <a:pt x="118000" y="491403"/>
                    <a:pt x="116749" y="490153"/>
                    <a:pt x="116749" y="488673"/>
                  </a:cubicBezTo>
                  <a:lnTo>
                    <a:pt x="116749" y="470519"/>
                  </a:lnTo>
                  <a:cubicBezTo>
                    <a:pt x="116749" y="469039"/>
                    <a:pt x="118000" y="467789"/>
                    <a:pt x="119480" y="467789"/>
                  </a:cubicBezTo>
                  <a:lnTo>
                    <a:pt x="439734" y="467789"/>
                  </a:lnTo>
                  <a:cubicBezTo>
                    <a:pt x="441214" y="467789"/>
                    <a:pt x="442465" y="469039"/>
                    <a:pt x="442465" y="470519"/>
                  </a:cubicBezTo>
                  <a:lnTo>
                    <a:pt x="442465" y="488673"/>
                  </a:lnTo>
                  <a:cubicBezTo>
                    <a:pt x="442465" y="490153"/>
                    <a:pt x="441214" y="491403"/>
                    <a:pt x="439734" y="491403"/>
                  </a:cubicBezTo>
                  <a:lnTo>
                    <a:pt x="409581" y="491403"/>
                  </a:lnTo>
                  <a:cubicBezTo>
                    <a:pt x="405057" y="491403"/>
                    <a:pt x="401389" y="495071"/>
                    <a:pt x="401389" y="499595"/>
                  </a:cubicBezTo>
                  <a:cubicBezTo>
                    <a:pt x="401389" y="504119"/>
                    <a:pt x="405057" y="507786"/>
                    <a:pt x="409581" y="507786"/>
                  </a:cubicBezTo>
                  <a:lnTo>
                    <a:pt x="439734" y="507786"/>
                  </a:lnTo>
                  <a:cubicBezTo>
                    <a:pt x="450273" y="507786"/>
                    <a:pt x="458848" y="499211"/>
                    <a:pt x="458848" y="488673"/>
                  </a:cubicBezTo>
                  <a:lnTo>
                    <a:pt x="458848" y="470519"/>
                  </a:lnTo>
                  <a:cubicBezTo>
                    <a:pt x="458848" y="459980"/>
                    <a:pt x="450273" y="451405"/>
                    <a:pt x="439734" y="451405"/>
                  </a:cubicBezTo>
                  <a:lnTo>
                    <a:pt x="338464" y="451405"/>
                  </a:lnTo>
                  <a:lnTo>
                    <a:pt x="338464" y="404934"/>
                  </a:lnTo>
                  <a:lnTo>
                    <a:pt x="539272" y="404934"/>
                  </a:lnTo>
                  <a:cubicBezTo>
                    <a:pt x="550268" y="404934"/>
                    <a:pt x="559214" y="395989"/>
                    <a:pt x="559214" y="384993"/>
                  </a:cubicBezTo>
                  <a:lnTo>
                    <a:pt x="559214" y="19114"/>
                  </a:lnTo>
                  <a:cubicBezTo>
                    <a:pt x="559214" y="8575"/>
                    <a:pt x="550639" y="0"/>
                    <a:pt x="540100" y="0"/>
                  </a:cubicBezTo>
                  <a:close/>
                  <a:moveTo>
                    <a:pt x="322081" y="451405"/>
                  </a:moveTo>
                  <a:lnTo>
                    <a:pt x="237134" y="451405"/>
                  </a:lnTo>
                  <a:lnTo>
                    <a:pt x="237134" y="404934"/>
                  </a:lnTo>
                  <a:lnTo>
                    <a:pt x="322081" y="404934"/>
                  </a:lnTo>
                  <a:lnTo>
                    <a:pt x="322081" y="451405"/>
                  </a:lnTo>
                  <a:close/>
                  <a:moveTo>
                    <a:pt x="309157" y="341553"/>
                  </a:moveTo>
                  <a:lnTo>
                    <a:pt x="250058" y="341553"/>
                  </a:lnTo>
                  <a:lnTo>
                    <a:pt x="250058" y="330653"/>
                  </a:lnTo>
                  <a:lnTo>
                    <a:pt x="309157" y="330653"/>
                  </a:lnTo>
                  <a:lnTo>
                    <a:pt x="309157" y="341553"/>
                  </a:lnTo>
                  <a:close/>
                  <a:moveTo>
                    <a:pt x="542831" y="314268"/>
                  </a:moveTo>
                  <a:lnTo>
                    <a:pt x="535715" y="314268"/>
                  </a:lnTo>
                  <a:lnTo>
                    <a:pt x="535715" y="31691"/>
                  </a:lnTo>
                  <a:cubicBezTo>
                    <a:pt x="535715" y="27167"/>
                    <a:pt x="532047" y="23499"/>
                    <a:pt x="527523" y="23499"/>
                  </a:cubicBezTo>
                  <a:lnTo>
                    <a:pt x="465284" y="23499"/>
                  </a:lnTo>
                  <a:cubicBezTo>
                    <a:pt x="460760" y="23499"/>
                    <a:pt x="457092" y="27167"/>
                    <a:pt x="457092" y="31691"/>
                  </a:cubicBezTo>
                  <a:cubicBezTo>
                    <a:pt x="457092" y="36214"/>
                    <a:pt x="460760" y="39882"/>
                    <a:pt x="465284" y="39882"/>
                  </a:cubicBezTo>
                  <a:lnTo>
                    <a:pt x="519332" y="39882"/>
                  </a:lnTo>
                  <a:lnTo>
                    <a:pt x="519332" y="314270"/>
                  </a:lnTo>
                  <a:lnTo>
                    <a:pt x="39882" y="314270"/>
                  </a:lnTo>
                  <a:lnTo>
                    <a:pt x="39882" y="39882"/>
                  </a:lnTo>
                  <a:lnTo>
                    <a:pt x="416134" y="39882"/>
                  </a:lnTo>
                  <a:cubicBezTo>
                    <a:pt x="420658" y="39882"/>
                    <a:pt x="424325" y="36214"/>
                    <a:pt x="424325" y="31691"/>
                  </a:cubicBezTo>
                  <a:cubicBezTo>
                    <a:pt x="424325" y="27167"/>
                    <a:pt x="420658" y="23499"/>
                    <a:pt x="416134" y="23499"/>
                  </a:cubicBezTo>
                  <a:lnTo>
                    <a:pt x="31691" y="23499"/>
                  </a:lnTo>
                  <a:cubicBezTo>
                    <a:pt x="27167" y="23499"/>
                    <a:pt x="23499" y="27167"/>
                    <a:pt x="23499" y="31691"/>
                  </a:cubicBezTo>
                  <a:lnTo>
                    <a:pt x="23499" y="314270"/>
                  </a:lnTo>
                  <a:lnTo>
                    <a:pt x="16383" y="314270"/>
                  </a:ln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540100" y="16383"/>
                  </a:lnTo>
                  <a:cubicBezTo>
                    <a:pt x="541580" y="16383"/>
                    <a:pt x="542831" y="17634"/>
                    <a:pt x="542831" y="19114"/>
                  </a:cubicBezTo>
                  <a:lnTo>
                    <a:pt x="542831" y="3142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35"/>
            <p:cNvSpPr/>
            <p:nvPr/>
          </p:nvSpPr>
          <p:spPr>
            <a:xfrm>
              <a:off x="7698135" y="2903797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403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35"/>
            <p:cNvSpPr/>
            <p:nvPr/>
          </p:nvSpPr>
          <p:spPr>
            <a:xfrm>
              <a:off x="7719116" y="2903797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35"/>
            <p:cNvSpPr/>
            <p:nvPr/>
          </p:nvSpPr>
          <p:spPr>
            <a:xfrm>
              <a:off x="7740098" y="2903797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35"/>
            <p:cNvSpPr/>
            <p:nvPr/>
          </p:nvSpPr>
          <p:spPr>
            <a:xfrm>
              <a:off x="7281686" y="2682640"/>
              <a:ext cx="37885" cy="45141"/>
            </a:xfrm>
            <a:custGeom>
              <a:rect b="b" l="l" r="r" t="t"/>
              <a:pathLst>
                <a:path extrusionOk="0" h="55218" w="46342">
                  <a:moveTo>
                    <a:pt x="23171" y="0"/>
                  </a:moveTo>
                  <a:cubicBezTo>
                    <a:pt x="10395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1" y="55219"/>
                  </a:cubicBezTo>
                  <a:cubicBezTo>
                    <a:pt x="35948" y="55219"/>
                    <a:pt x="46343" y="44824"/>
                    <a:pt x="46343" y="32048"/>
                  </a:cubicBezTo>
                  <a:lnTo>
                    <a:pt x="46343" y="23170"/>
                  </a:lnTo>
                  <a:cubicBezTo>
                    <a:pt x="46343" y="10393"/>
                    <a:pt x="35948" y="0"/>
                    <a:pt x="23171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3" y="35791"/>
                    <a:pt x="16383" y="32048"/>
                  </a:cubicBezTo>
                  <a:lnTo>
                    <a:pt x="16383" y="23170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35"/>
            <p:cNvSpPr/>
            <p:nvPr/>
          </p:nvSpPr>
          <p:spPr>
            <a:xfrm>
              <a:off x="7442332" y="2682640"/>
              <a:ext cx="37885" cy="45141"/>
            </a:xfrm>
            <a:custGeom>
              <a:rect b="b" l="l" r="r" t="t"/>
              <a:pathLst>
                <a:path extrusionOk="0" h="55218" w="46342">
                  <a:moveTo>
                    <a:pt x="23171" y="0"/>
                  </a:moveTo>
                  <a:cubicBezTo>
                    <a:pt x="10395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1" y="55219"/>
                  </a:cubicBezTo>
                  <a:cubicBezTo>
                    <a:pt x="35948" y="55219"/>
                    <a:pt x="46343" y="44824"/>
                    <a:pt x="46343" y="32048"/>
                  </a:cubicBezTo>
                  <a:lnTo>
                    <a:pt x="46343" y="23170"/>
                  </a:lnTo>
                  <a:cubicBezTo>
                    <a:pt x="46343" y="10393"/>
                    <a:pt x="35948" y="0"/>
                    <a:pt x="23171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3" y="35791"/>
                    <a:pt x="16383" y="32048"/>
                  </a:cubicBezTo>
                  <a:lnTo>
                    <a:pt x="16383" y="23170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35"/>
            <p:cNvSpPr/>
            <p:nvPr/>
          </p:nvSpPr>
          <p:spPr>
            <a:xfrm>
              <a:off x="7533077" y="2682640"/>
              <a:ext cx="37885" cy="45141"/>
            </a:xfrm>
            <a:custGeom>
              <a:rect b="b" l="l" r="r" t="t"/>
              <a:pathLst>
                <a:path extrusionOk="0" h="55218" w="46342">
                  <a:moveTo>
                    <a:pt x="23171" y="0"/>
                  </a:moveTo>
                  <a:cubicBezTo>
                    <a:pt x="10395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1" y="55219"/>
                  </a:cubicBezTo>
                  <a:cubicBezTo>
                    <a:pt x="35948" y="55219"/>
                    <a:pt x="46343" y="44824"/>
                    <a:pt x="46343" y="32048"/>
                  </a:cubicBezTo>
                  <a:lnTo>
                    <a:pt x="46343" y="23170"/>
                  </a:lnTo>
                  <a:cubicBezTo>
                    <a:pt x="46343" y="10393"/>
                    <a:pt x="35948" y="0"/>
                    <a:pt x="23171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3" y="35791"/>
                    <a:pt x="16383" y="32048"/>
                  </a:cubicBezTo>
                  <a:lnTo>
                    <a:pt x="16383" y="23170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35"/>
            <p:cNvSpPr/>
            <p:nvPr/>
          </p:nvSpPr>
          <p:spPr>
            <a:xfrm>
              <a:off x="7574819" y="2682640"/>
              <a:ext cx="37884" cy="45141"/>
            </a:xfrm>
            <a:custGeom>
              <a:rect b="b" l="l" r="r" t="t"/>
              <a:pathLst>
                <a:path extrusionOk="0" h="55218" w="46341">
                  <a:moveTo>
                    <a:pt x="23170" y="0"/>
                  </a:moveTo>
                  <a:cubicBezTo>
                    <a:pt x="10394" y="0"/>
                    <a:pt x="0" y="10395"/>
                    <a:pt x="0" y="23170"/>
                  </a:cubicBezTo>
                  <a:lnTo>
                    <a:pt x="0" y="32048"/>
                  </a:lnTo>
                  <a:cubicBezTo>
                    <a:pt x="0" y="44824"/>
                    <a:pt x="10395" y="55219"/>
                    <a:pt x="23170" y="55219"/>
                  </a:cubicBezTo>
                  <a:cubicBezTo>
                    <a:pt x="35947" y="55219"/>
                    <a:pt x="46342" y="44824"/>
                    <a:pt x="46342" y="32048"/>
                  </a:cubicBezTo>
                  <a:lnTo>
                    <a:pt x="46342" y="23170"/>
                  </a:lnTo>
                  <a:cubicBezTo>
                    <a:pt x="46343" y="10393"/>
                    <a:pt x="35948" y="0"/>
                    <a:pt x="23170" y="0"/>
                  </a:cubicBezTo>
                  <a:close/>
                  <a:moveTo>
                    <a:pt x="29959" y="32048"/>
                  </a:moveTo>
                  <a:cubicBezTo>
                    <a:pt x="29959" y="35791"/>
                    <a:pt x="26914" y="38836"/>
                    <a:pt x="23171" y="38836"/>
                  </a:cubicBezTo>
                  <a:cubicBezTo>
                    <a:pt x="19428" y="38836"/>
                    <a:pt x="16384" y="35791"/>
                    <a:pt x="16384" y="32048"/>
                  </a:cubicBezTo>
                  <a:lnTo>
                    <a:pt x="16384" y="23170"/>
                  </a:lnTo>
                  <a:cubicBezTo>
                    <a:pt x="16384" y="19428"/>
                    <a:pt x="19429" y="16383"/>
                    <a:pt x="23171" y="16383"/>
                  </a:cubicBezTo>
                  <a:cubicBezTo>
                    <a:pt x="26914" y="16383"/>
                    <a:pt x="29959" y="19428"/>
                    <a:pt x="29959" y="23170"/>
                  </a:cubicBezTo>
                  <a:lnTo>
                    <a:pt x="29959" y="32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35"/>
            <p:cNvSpPr/>
            <p:nvPr/>
          </p:nvSpPr>
          <p:spPr>
            <a:xfrm>
              <a:off x="7416588" y="2682640"/>
              <a:ext cx="20196" cy="45141"/>
            </a:xfrm>
            <a:custGeom>
              <a:rect b="b" l="l" r="r" t="t"/>
              <a:pathLst>
                <a:path extrusionOk="0" h="55218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27"/>
                  </a:lnTo>
                  <a:cubicBezTo>
                    <a:pt x="8322" y="51551"/>
                    <a:pt x="11989" y="55219"/>
                    <a:pt x="16513" y="55219"/>
                  </a:cubicBezTo>
                  <a:cubicBezTo>
                    <a:pt x="21037" y="55219"/>
                    <a:pt x="24705" y="51551"/>
                    <a:pt x="24705" y="47027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3" name="Google Shape;2583;p35"/>
            <p:cNvSpPr/>
            <p:nvPr/>
          </p:nvSpPr>
          <p:spPr>
            <a:xfrm>
              <a:off x="7482261" y="2682640"/>
              <a:ext cx="20196" cy="45141"/>
            </a:xfrm>
            <a:custGeom>
              <a:rect b="b" l="l" r="r" t="t"/>
              <a:pathLst>
                <a:path extrusionOk="0" h="55218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8322" y="16383"/>
                  </a:lnTo>
                  <a:lnTo>
                    <a:pt x="8322" y="47027"/>
                  </a:lnTo>
                  <a:cubicBezTo>
                    <a:pt x="8322" y="51551"/>
                    <a:pt x="11989" y="55219"/>
                    <a:pt x="16513" y="55219"/>
                  </a:cubicBezTo>
                  <a:cubicBezTo>
                    <a:pt x="21037" y="55219"/>
                    <a:pt x="24705" y="51551"/>
                    <a:pt x="24705" y="47027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4" name="Google Shape;2584;p35"/>
            <p:cNvSpPr/>
            <p:nvPr/>
          </p:nvSpPr>
          <p:spPr>
            <a:xfrm>
              <a:off x="7507215" y="2682640"/>
              <a:ext cx="20196" cy="45141"/>
            </a:xfrm>
            <a:custGeom>
              <a:rect b="b" l="l" r="r" t="t"/>
              <a:pathLst>
                <a:path extrusionOk="0" h="55218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8323" y="16383"/>
                  </a:lnTo>
                  <a:lnTo>
                    <a:pt x="8323" y="47027"/>
                  </a:lnTo>
                  <a:cubicBezTo>
                    <a:pt x="8323" y="51551"/>
                    <a:pt x="11990" y="55219"/>
                    <a:pt x="16514" y="55219"/>
                  </a:cubicBezTo>
                  <a:cubicBezTo>
                    <a:pt x="21038" y="55219"/>
                    <a:pt x="24706" y="51551"/>
                    <a:pt x="24706" y="47027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5" name="Google Shape;2585;p35"/>
            <p:cNvSpPr/>
            <p:nvPr/>
          </p:nvSpPr>
          <p:spPr>
            <a:xfrm>
              <a:off x="7574819" y="2739500"/>
              <a:ext cx="37884" cy="45142"/>
            </a:xfrm>
            <a:custGeom>
              <a:rect b="b" l="l" r="r" t="t"/>
              <a:pathLst>
                <a:path extrusionOk="0" h="55220" w="46341">
                  <a:moveTo>
                    <a:pt x="23170" y="0"/>
                  </a:moveTo>
                  <a:cubicBezTo>
                    <a:pt x="10394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5" y="55220"/>
                    <a:pt x="23170" y="55220"/>
                  </a:cubicBezTo>
                  <a:cubicBezTo>
                    <a:pt x="35947" y="55220"/>
                    <a:pt x="46342" y="44825"/>
                    <a:pt x="46342" y="32050"/>
                  </a:cubicBezTo>
                  <a:lnTo>
                    <a:pt x="46342" y="23171"/>
                  </a:lnTo>
                  <a:cubicBezTo>
                    <a:pt x="46343" y="10395"/>
                    <a:pt x="35948" y="0"/>
                    <a:pt x="23170" y="0"/>
                  </a:cubicBezTo>
                  <a:close/>
                  <a:moveTo>
                    <a:pt x="29959" y="32050"/>
                  </a:moveTo>
                  <a:cubicBezTo>
                    <a:pt x="29959" y="35792"/>
                    <a:pt x="26914" y="38837"/>
                    <a:pt x="23171" y="38837"/>
                  </a:cubicBezTo>
                  <a:cubicBezTo>
                    <a:pt x="19428" y="38837"/>
                    <a:pt x="16384" y="35792"/>
                    <a:pt x="16384" y="32050"/>
                  </a:cubicBezTo>
                  <a:lnTo>
                    <a:pt x="16384" y="23171"/>
                  </a:lnTo>
                  <a:cubicBezTo>
                    <a:pt x="16384" y="19428"/>
                    <a:pt x="19429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35"/>
            <p:cNvSpPr/>
            <p:nvPr/>
          </p:nvSpPr>
          <p:spPr>
            <a:xfrm>
              <a:off x="7508547" y="2739500"/>
              <a:ext cx="37884" cy="45142"/>
            </a:xfrm>
            <a:custGeom>
              <a:rect b="b" l="l" r="r" t="t"/>
              <a:pathLst>
                <a:path extrusionOk="0" h="55220" w="46341">
                  <a:moveTo>
                    <a:pt x="23170" y="0"/>
                  </a:moveTo>
                  <a:cubicBezTo>
                    <a:pt x="10394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5" y="55220"/>
                    <a:pt x="23170" y="55220"/>
                  </a:cubicBezTo>
                  <a:cubicBezTo>
                    <a:pt x="35947" y="55220"/>
                    <a:pt x="46342" y="44825"/>
                    <a:pt x="46342" y="32050"/>
                  </a:cubicBezTo>
                  <a:lnTo>
                    <a:pt x="46342" y="23171"/>
                  </a:lnTo>
                  <a:cubicBezTo>
                    <a:pt x="46342" y="10395"/>
                    <a:pt x="35947" y="0"/>
                    <a:pt x="23170" y="0"/>
                  </a:cubicBezTo>
                  <a:close/>
                  <a:moveTo>
                    <a:pt x="29958" y="32050"/>
                  </a:moveTo>
                  <a:cubicBezTo>
                    <a:pt x="29958" y="35792"/>
                    <a:pt x="26913" y="38837"/>
                    <a:pt x="23170" y="38837"/>
                  </a:cubicBezTo>
                  <a:cubicBezTo>
                    <a:pt x="19427" y="38837"/>
                    <a:pt x="16383" y="35792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0" y="16383"/>
                  </a:cubicBezTo>
                  <a:cubicBezTo>
                    <a:pt x="26913" y="16383"/>
                    <a:pt x="29958" y="19428"/>
                    <a:pt x="29958" y="23171"/>
                  </a:cubicBezTo>
                  <a:lnTo>
                    <a:pt x="29958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5"/>
            <p:cNvSpPr/>
            <p:nvPr/>
          </p:nvSpPr>
          <p:spPr>
            <a:xfrm>
              <a:off x="7417802" y="2739500"/>
              <a:ext cx="37885" cy="45142"/>
            </a:xfrm>
            <a:custGeom>
              <a:rect b="b" l="l" r="r" t="t"/>
              <a:pathLst>
                <a:path extrusionOk="0" h="55220" w="46343">
                  <a:moveTo>
                    <a:pt x="23172" y="0"/>
                  </a:moveTo>
                  <a:cubicBezTo>
                    <a:pt x="10396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6" y="55220"/>
                    <a:pt x="23172" y="55220"/>
                  </a:cubicBezTo>
                  <a:cubicBezTo>
                    <a:pt x="35949" y="55220"/>
                    <a:pt x="46344" y="44825"/>
                    <a:pt x="46344" y="32050"/>
                  </a:cubicBezTo>
                  <a:lnTo>
                    <a:pt x="46344" y="23171"/>
                  </a:lnTo>
                  <a:cubicBezTo>
                    <a:pt x="46344" y="10395"/>
                    <a:pt x="35949" y="0"/>
                    <a:pt x="23172" y="0"/>
                  </a:cubicBezTo>
                  <a:close/>
                  <a:moveTo>
                    <a:pt x="29961" y="32050"/>
                  </a:moveTo>
                  <a:cubicBezTo>
                    <a:pt x="29961" y="35792"/>
                    <a:pt x="26915" y="38837"/>
                    <a:pt x="23172" y="38837"/>
                  </a:cubicBezTo>
                  <a:cubicBezTo>
                    <a:pt x="19429" y="38837"/>
                    <a:pt x="16383" y="35792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2" y="16383"/>
                  </a:cubicBezTo>
                  <a:cubicBezTo>
                    <a:pt x="26915" y="16383"/>
                    <a:pt x="29961" y="19428"/>
                    <a:pt x="29961" y="23171"/>
                  </a:cubicBezTo>
                  <a:lnTo>
                    <a:pt x="29961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5"/>
            <p:cNvSpPr/>
            <p:nvPr/>
          </p:nvSpPr>
          <p:spPr>
            <a:xfrm>
              <a:off x="7281686" y="2739500"/>
              <a:ext cx="37885" cy="45142"/>
            </a:xfrm>
            <a:custGeom>
              <a:rect b="b" l="l" r="r" t="t"/>
              <a:pathLst>
                <a:path extrusionOk="0" h="55220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5"/>
                    <a:pt x="10395" y="55220"/>
                    <a:pt x="23171" y="55220"/>
                  </a:cubicBezTo>
                  <a:cubicBezTo>
                    <a:pt x="35948" y="55220"/>
                    <a:pt x="46343" y="44825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2"/>
                    <a:pt x="26914" y="38837"/>
                    <a:pt x="23171" y="38837"/>
                  </a:cubicBezTo>
                  <a:cubicBezTo>
                    <a:pt x="19428" y="38837"/>
                    <a:pt x="16383" y="35792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5"/>
            <p:cNvSpPr/>
            <p:nvPr/>
          </p:nvSpPr>
          <p:spPr>
            <a:xfrm>
              <a:off x="7549118" y="2739500"/>
              <a:ext cx="20196" cy="45142"/>
            </a:xfrm>
            <a:custGeom>
              <a:rect b="b" l="l" r="r" t="t"/>
              <a:pathLst>
                <a:path extrusionOk="0" h="55220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28"/>
                  </a:lnTo>
                  <a:cubicBezTo>
                    <a:pt x="8322" y="51552"/>
                    <a:pt x="11989" y="55220"/>
                    <a:pt x="16513" y="55220"/>
                  </a:cubicBezTo>
                  <a:cubicBezTo>
                    <a:pt x="21037" y="55220"/>
                    <a:pt x="24705" y="51552"/>
                    <a:pt x="24705" y="47028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5"/>
            <p:cNvSpPr/>
            <p:nvPr/>
          </p:nvSpPr>
          <p:spPr>
            <a:xfrm>
              <a:off x="7457934" y="2739500"/>
              <a:ext cx="20196" cy="45142"/>
            </a:xfrm>
            <a:custGeom>
              <a:rect b="b" l="l" r="r" t="t"/>
              <a:pathLst>
                <a:path extrusionOk="0" h="55220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3" y="16383"/>
                  </a:lnTo>
                  <a:lnTo>
                    <a:pt x="8323" y="47028"/>
                  </a:lnTo>
                  <a:cubicBezTo>
                    <a:pt x="8323" y="51552"/>
                    <a:pt x="11990" y="55220"/>
                    <a:pt x="16514" y="55220"/>
                  </a:cubicBezTo>
                  <a:cubicBezTo>
                    <a:pt x="21038" y="55220"/>
                    <a:pt x="24706" y="51552"/>
                    <a:pt x="24706" y="47028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5"/>
            <p:cNvSpPr/>
            <p:nvPr/>
          </p:nvSpPr>
          <p:spPr>
            <a:xfrm>
              <a:off x="7482888" y="2739500"/>
              <a:ext cx="20196" cy="45142"/>
            </a:xfrm>
            <a:custGeom>
              <a:rect b="b" l="l" r="r" t="t"/>
              <a:pathLst>
                <a:path extrusionOk="0" h="55220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3" y="16383"/>
                  </a:lnTo>
                  <a:lnTo>
                    <a:pt x="8323" y="47028"/>
                  </a:lnTo>
                  <a:cubicBezTo>
                    <a:pt x="8323" y="51552"/>
                    <a:pt x="11990" y="55220"/>
                    <a:pt x="16514" y="55220"/>
                  </a:cubicBezTo>
                  <a:cubicBezTo>
                    <a:pt x="21038" y="55220"/>
                    <a:pt x="24706" y="51552"/>
                    <a:pt x="24706" y="47028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5"/>
            <p:cNvSpPr/>
            <p:nvPr/>
          </p:nvSpPr>
          <p:spPr>
            <a:xfrm>
              <a:off x="7281686" y="2796361"/>
              <a:ext cx="37885" cy="45143"/>
            </a:xfrm>
            <a:custGeom>
              <a:rect b="b" l="l" r="r" t="t"/>
              <a:pathLst>
                <a:path extrusionOk="0" h="55221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1" y="55221"/>
                  </a:cubicBezTo>
                  <a:cubicBezTo>
                    <a:pt x="35948" y="55221"/>
                    <a:pt x="46343" y="44827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3" y="35793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5"/>
            <p:cNvSpPr/>
            <p:nvPr/>
          </p:nvSpPr>
          <p:spPr>
            <a:xfrm>
              <a:off x="7442332" y="2796361"/>
              <a:ext cx="37885" cy="45143"/>
            </a:xfrm>
            <a:custGeom>
              <a:rect b="b" l="l" r="r" t="t"/>
              <a:pathLst>
                <a:path extrusionOk="0" h="55221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1" y="55221"/>
                  </a:cubicBezTo>
                  <a:cubicBezTo>
                    <a:pt x="35948" y="55221"/>
                    <a:pt x="46343" y="44827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3" y="35793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5"/>
            <p:cNvSpPr/>
            <p:nvPr/>
          </p:nvSpPr>
          <p:spPr>
            <a:xfrm>
              <a:off x="7533077" y="2796361"/>
              <a:ext cx="37885" cy="45143"/>
            </a:xfrm>
            <a:custGeom>
              <a:rect b="b" l="l" r="r" t="t"/>
              <a:pathLst>
                <a:path extrusionOk="0" h="55221" w="46342">
                  <a:moveTo>
                    <a:pt x="23171" y="0"/>
                  </a:moveTo>
                  <a:cubicBezTo>
                    <a:pt x="10395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1" y="55221"/>
                  </a:cubicBezTo>
                  <a:cubicBezTo>
                    <a:pt x="35948" y="55221"/>
                    <a:pt x="46343" y="44827"/>
                    <a:pt x="46343" y="32050"/>
                  </a:cubicBezTo>
                  <a:lnTo>
                    <a:pt x="46343" y="23171"/>
                  </a:lnTo>
                  <a:cubicBezTo>
                    <a:pt x="46343" y="10395"/>
                    <a:pt x="35948" y="0"/>
                    <a:pt x="23171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3" y="35793"/>
                    <a:pt x="16383" y="32050"/>
                  </a:cubicBezTo>
                  <a:lnTo>
                    <a:pt x="16383" y="23171"/>
                  </a:lnTo>
                  <a:cubicBezTo>
                    <a:pt x="16383" y="19428"/>
                    <a:pt x="19428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5"/>
            <p:cNvSpPr/>
            <p:nvPr/>
          </p:nvSpPr>
          <p:spPr>
            <a:xfrm>
              <a:off x="7574819" y="2796361"/>
              <a:ext cx="37884" cy="45143"/>
            </a:xfrm>
            <a:custGeom>
              <a:rect b="b" l="l" r="r" t="t"/>
              <a:pathLst>
                <a:path extrusionOk="0" h="55221" w="46341">
                  <a:moveTo>
                    <a:pt x="23170" y="0"/>
                  </a:moveTo>
                  <a:cubicBezTo>
                    <a:pt x="10394" y="0"/>
                    <a:pt x="0" y="10395"/>
                    <a:pt x="0" y="23171"/>
                  </a:cubicBezTo>
                  <a:lnTo>
                    <a:pt x="0" y="32050"/>
                  </a:lnTo>
                  <a:cubicBezTo>
                    <a:pt x="0" y="44827"/>
                    <a:pt x="10395" y="55221"/>
                    <a:pt x="23170" y="55221"/>
                  </a:cubicBezTo>
                  <a:cubicBezTo>
                    <a:pt x="35947" y="55221"/>
                    <a:pt x="46342" y="44827"/>
                    <a:pt x="46342" y="32050"/>
                  </a:cubicBezTo>
                  <a:lnTo>
                    <a:pt x="46342" y="23171"/>
                  </a:lnTo>
                  <a:cubicBezTo>
                    <a:pt x="46343" y="10395"/>
                    <a:pt x="35948" y="0"/>
                    <a:pt x="23170" y="0"/>
                  </a:cubicBezTo>
                  <a:close/>
                  <a:moveTo>
                    <a:pt x="29959" y="32050"/>
                  </a:moveTo>
                  <a:cubicBezTo>
                    <a:pt x="29959" y="35793"/>
                    <a:pt x="26914" y="38838"/>
                    <a:pt x="23171" y="38838"/>
                  </a:cubicBezTo>
                  <a:cubicBezTo>
                    <a:pt x="19428" y="38838"/>
                    <a:pt x="16384" y="35793"/>
                    <a:pt x="16384" y="32050"/>
                  </a:cubicBezTo>
                  <a:lnTo>
                    <a:pt x="16384" y="23171"/>
                  </a:lnTo>
                  <a:cubicBezTo>
                    <a:pt x="16384" y="19428"/>
                    <a:pt x="19429" y="16383"/>
                    <a:pt x="23171" y="16383"/>
                  </a:cubicBezTo>
                  <a:cubicBezTo>
                    <a:pt x="26914" y="16383"/>
                    <a:pt x="29959" y="19428"/>
                    <a:pt x="29959" y="23171"/>
                  </a:cubicBezTo>
                  <a:lnTo>
                    <a:pt x="29959" y="3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5"/>
            <p:cNvSpPr/>
            <p:nvPr/>
          </p:nvSpPr>
          <p:spPr>
            <a:xfrm>
              <a:off x="7416588" y="2796361"/>
              <a:ext cx="20196" cy="45143"/>
            </a:xfrm>
            <a:custGeom>
              <a:rect b="b" l="l" r="r" t="t"/>
              <a:pathLst>
                <a:path extrusionOk="0" h="55221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30"/>
                  </a:lnTo>
                  <a:cubicBezTo>
                    <a:pt x="8322" y="51553"/>
                    <a:pt x="11989" y="55221"/>
                    <a:pt x="16513" y="55221"/>
                  </a:cubicBezTo>
                  <a:cubicBezTo>
                    <a:pt x="21037" y="55221"/>
                    <a:pt x="24705" y="51553"/>
                    <a:pt x="24705" y="47030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5"/>
            <p:cNvSpPr/>
            <p:nvPr/>
          </p:nvSpPr>
          <p:spPr>
            <a:xfrm>
              <a:off x="7482261" y="2796361"/>
              <a:ext cx="20196" cy="45143"/>
            </a:xfrm>
            <a:custGeom>
              <a:rect b="b" l="l" r="r" t="t"/>
              <a:pathLst>
                <a:path extrusionOk="0" h="55221" w="24704">
                  <a:moveTo>
                    <a:pt x="165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2" y="16383"/>
                  </a:lnTo>
                  <a:lnTo>
                    <a:pt x="8322" y="47030"/>
                  </a:lnTo>
                  <a:cubicBezTo>
                    <a:pt x="8322" y="51553"/>
                    <a:pt x="11989" y="55221"/>
                    <a:pt x="16513" y="55221"/>
                  </a:cubicBezTo>
                  <a:cubicBezTo>
                    <a:pt x="21037" y="55221"/>
                    <a:pt x="24705" y="51553"/>
                    <a:pt x="24705" y="47030"/>
                  </a:cubicBezTo>
                  <a:lnTo>
                    <a:pt x="24705" y="8192"/>
                  </a:lnTo>
                  <a:cubicBezTo>
                    <a:pt x="24705" y="3668"/>
                    <a:pt x="21037" y="0"/>
                    <a:pt x="1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5"/>
            <p:cNvSpPr/>
            <p:nvPr/>
          </p:nvSpPr>
          <p:spPr>
            <a:xfrm>
              <a:off x="7507214" y="2796361"/>
              <a:ext cx="20196" cy="45143"/>
            </a:xfrm>
            <a:custGeom>
              <a:rect b="b" l="l" r="r" t="t"/>
              <a:pathLst>
                <a:path extrusionOk="0" h="55221" w="24705">
                  <a:moveTo>
                    <a:pt x="1651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323" y="16383"/>
                  </a:lnTo>
                  <a:lnTo>
                    <a:pt x="8323" y="47030"/>
                  </a:lnTo>
                  <a:cubicBezTo>
                    <a:pt x="8323" y="51553"/>
                    <a:pt x="11990" y="55221"/>
                    <a:pt x="16514" y="55221"/>
                  </a:cubicBezTo>
                  <a:cubicBezTo>
                    <a:pt x="21038" y="55221"/>
                    <a:pt x="24706" y="51553"/>
                    <a:pt x="24706" y="47030"/>
                  </a:cubicBezTo>
                  <a:lnTo>
                    <a:pt x="24706" y="8192"/>
                  </a:lnTo>
                  <a:cubicBezTo>
                    <a:pt x="24706" y="3668"/>
                    <a:pt x="21038" y="0"/>
                    <a:pt x="1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5"/>
            <p:cNvSpPr/>
            <p:nvPr/>
          </p:nvSpPr>
          <p:spPr>
            <a:xfrm>
              <a:off x="7625264" y="2665852"/>
              <a:ext cx="103681" cy="62379"/>
            </a:xfrm>
            <a:custGeom>
              <a:rect b="b" l="l" r="r" t="t"/>
              <a:pathLst>
                <a:path extrusionOk="0" h="76305" w="126827">
                  <a:moveTo>
                    <a:pt x="118636" y="59922"/>
                  </a:moveTo>
                  <a:lnTo>
                    <a:pt x="106886" y="59922"/>
                  </a:lnTo>
                  <a:lnTo>
                    <a:pt x="106886" y="8192"/>
                  </a:lnTo>
                  <a:cubicBezTo>
                    <a:pt x="106886" y="3668"/>
                    <a:pt x="103219" y="0"/>
                    <a:pt x="98695" y="0"/>
                  </a:cubicBezTo>
                  <a:cubicBezTo>
                    <a:pt x="94171" y="0"/>
                    <a:pt x="90503" y="3668"/>
                    <a:pt x="90503" y="8192"/>
                  </a:cubicBezTo>
                  <a:lnTo>
                    <a:pt x="90503" y="59922"/>
                  </a:lnTo>
                  <a:lnTo>
                    <a:pt x="83365" y="59922"/>
                  </a:lnTo>
                  <a:lnTo>
                    <a:pt x="83365" y="41090"/>
                  </a:lnTo>
                  <a:cubicBezTo>
                    <a:pt x="83365" y="36566"/>
                    <a:pt x="79698" y="32898"/>
                    <a:pt x="75174" y="32898"/>
                  </a:cubicBezTo>
                  <a:cubicBezTo>
                    <a:pt x="70650" y="32898"/>
                    <a:pt x="66982" y="36566"/>
                    <a:pt x="66982" y="41090"/>
                  </a:cubicBezTo>
                  <a:lnTo>
                    <a:pt x="66982" y="59922"/>
                  </a:lnTo>
                  <a:lnTo>
                    <a:pt x="59845" y="59922"/>
                  </a:lnTo>
                  <a:lnTo>
                    <a:pt x="59845" y="21116"/>
                  </a:lnTo>
                  <a:cubicBezTo>
                    <a:pt x="59845" y="16592"/>
                    <a:pt x="56177" y="12924"/>
                    <a:pt x="51653" y="12924"/>
                  </a:cubicBezTo>
                  <a:cubicBezTo>
                    <a:pt x="47129" y="12924"/>
                    <a:pt x="43461" y="16592"/>
                    <a:pt x="43461" y="21116"/>
                  </a:cubicBezTo>
                  <a:lnTo>
                    <a:pt x="43461" y="59922"/>
                  </a:lnTo>
                  <a:lnTo>
                    <a:pt x="36325" y="59922"/>
                  </a:lnTo>
                  <a:lnTo>
                    <a:pt x="36325" y="41090"/>
                  </a:lnTo>
                  <a:cubicBezTo>
                    <a:pt x="36325" y="36566"/>
                    <a:pt x="32657" y="32898"/>
                    <a:pt x="28133" y="32898"/>
                  </a:cubicBezTo>
                  <a:cubicBezTo>
                    <a:pt x="23609" y="32898"/>
                    <a:pt x="19942" y="36566"/>
                    <a:pt x="19942" y="41090"/>
                  </a:cubicBezTo>
                  <a:lnTo>
                    <a:pt x="19942" y="59922"/>
                  </a:lnTo>
                  <a:lnTo>
                    <a:pt x="8192" y="59922"/>
                  </a:lnTo>
                  <a:cubicBezTo>
                    <a:pt x="3668" y="59922"/>
                    <a:pt x="0" y="63590"/>
                    <a:pt x="0" y="68114"/>
                  </a:cubicBezTo>
                  <a:cubicBezTo>
                    <a:pt x="0" y="72637"/>
                    <a:pt x="3668" y="76305"/>
                    <a:pt x="8192" y="76305"/>
                  </a:cubicBezTo>
                  <a:lnTo>
                    <a:pt x="118636" y="76305"/>
                  </a:lnTo>
                  <a:cubicBezTo>
                    <a:pt x="123160" y="76305"/>
                    <a:pt x="126828" y="72637"/>
                    <a:pt x="126828" y="68114"/>
                  </a:cubicBezTo>
                  <a:cubicBezTo>
                    <a:pt x="126828" y="63590"/>
                    <a:pt x="123160" y="59922"/>
                    <a:pt x="118636" y="5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5"/>
            <p:cNvSpPr/>
            <p:nvPr/>
          </p:nvSpPr>
          <p:spPr>
            <a:xfrm>
              <a:off x="7625265" y="2742723"/>
              <a:ext cx="48672" cy="13393"/>
            </a:xfrm>
            <a:custGeom>
              <a:rect b="b" l="l" r="r" t="t"/>
              <a:pathLst>
                <a:path extrusionOk="0" h="16383" w="59538">
                  <a:moveTo>
                    <a:pt x="5134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7" y="16383"/>
                  </a:lnTo>
                  <a:cubicBezTo>
                    <a:pt x="55871" y="16383"/>
                    <a:pt x="59539" y="12716"/>
                    <a:pt x="59539" y="8192"/>
                  </a:cubicBezTo>
                  <a:cubicBezTo>
                    <a:pt x="59539" y="3668"/>
                    <a:pt x="55871" y="0"/>
                    <a:pt x="5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5"/>
            <p:cNvSpPr/>
            <p:nvPr/>
          </p:nvSpPr>
          <p:spPr>
            <a:xfrm>
              <a:off x="7625265" y="2763004"/>
              <a:ext cx="48672" cy="13393"/>
            </a:xfrm>
            <a:custGeom>
              <a:rect b="b" l="l" r="r" t="t"/>
              <a:pathLst>
                <a:path extrusionOk="0" h="16383" w="59538">
                  <a:moveTo>
                    <a:pt x="5134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7" y="16383"/>
                  </a:lnTo>
                  <a:cubicBezTo>
                    <a:pt x="55871" y="16383"/>
                    <a:pt x="59539" y="12716"/>
                    <a:pt x="59539" y="8192"/>
                  </a:cubicBezTo>
                  <a:cubicBezTo>
                    <a:pt x="59539" y="3668"/>
                    <a:pt x="55871" y="0"/>
                    <a:pt x="5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5"/>
            <p:cNvSpPr/>
            <p:nvPr/>
          </p:nvSpPr>
          <p:spPr>
            <a:xfrm>
              <a:off x="7625265" y="2783286"/>
              <a:ext cx="48672" cy="13393"/>
            </a:xfrm>
            <a:custGeom>
              <a:rect b="b" l="l" r="r" t="t"/>
              <a:pathLst>
                <a:path extrusionOk="0" h="16383" w="59538">
                  <a:moveTo>
                    <a:pt x="51347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1347" y="16383"/>
                  </a:lnTo>
                  <a:cubicBezTo>
                    <a:pt x="55871" y="16383"/>
                    <a:pt x="59539" y="12716"/>
                    <a:pt x="59539" y="8192"/>
                  </a:cubicBezTo>
                  <a:cubicBezTo>
                    <a:pt x="59539" y="3668"/>
                    <a:pt x="55871" y="0"/>
                    <a:pt x="5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5"/>
            <p:cNvSpPr/>
            <p:nvPr/>
          </p:nvSpPr>
          <p:spPr>
            <a:xfrm>
              <a:off x="7680293" y="2742723"/>
              <a:ext cx="48673" cy="13393"/>
            </a:xfrm>
            <a:custGeom>
              <a:rect b="b" l="l" r="r" t="t"/>
              <a:pathLst>
                <a:path extrusionOk="0" h="16383" w="59539">
                  <a:moveTo>
                    <a:pt x="5134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8" y="16383"/>
                  </a:lnTo>
                  <a:cubicBezTo>
                    <a:pt x="55872" y="16383"/>
                    <a:pt x="59540" y="12716"/>
                    <a:pt x="59540" y="8192"/>
                  </a:cubicBezTo>
                  <a:cubicBezTo>
                    <a:pt x="59540" y="3668"/>
                    <a:pt x="55872" y="0"/>
                    <a:pt x="5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5"/>
            <p:cNvSpPr/>
            <p:nvPr/>
          </p:nvSpPr>
          <p:spPr>
            <a:xfrm>
              <a:off x="7680293" y="2763004"/>
              <a:ext cx="48673" cy="13393"/>
            </a:xfrm>
            <a:custGeom>
              <a:rect b="b" l="l" r="r" t="t"/>
              <a:pathLst>
                <a:path extrusionOk="0" h="16383" w="59539">
                  <a:moveTo>
                    <a:pt x="5134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1348" y="16383"/>
                  </a:lnTo>
                  <a:cubicBezTo>
                    <a:pt x="55872" y="16383"/>
                    <a:pt x="59540" y="12716"/>
                    <a:pt x="59540" y="8192"/>
                  </a:cubicBezTo>
                  <a:cubicBezTo>
                    <a:pt x="59540" y="3668"/>
                    <a:pt x="55872" y="0"/>
                    <a:pt x="5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7680293" y="2783286"/>
              <a:ext cx="48673" cy="13393"/>
            </a:xfrm>
            <a:custGeom>
              <a:rect b="b" l="l" r="r" t="t"/>
              <a:pathLst>
                <a:path extrusionOk="0" h="16383" w="59539">
                  <a:moveTo>
                    <a:pt x="5134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1348" y="16383"/>
                  </a:lnTo>
                  <a:cubicBezTo>
                    <a:pt x="55872" y="16383"/>
                    <a:pt x="59540" y="12716"/>
                    <a:pt x="59540" y="8192"/>
                  </a:cubicBezTo>
                  <a:cubicBezTo>
                    <a:pt x="59540" y="3668"/>
                    <a:pt x="55872" y="0"/>
                    <a:pt x="5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7625743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5"/>
            <p:cNvSpPr/>
            <p:nvPr/>
          </p:nvSpPr>
          <p:spPr>
            <a:xfrm>
              <a:off x="7643807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5"/>
            <p:cNvSpPr/>
            <p:nvPr/>
          </p:nvSpPr>
          <p:spPr>
            <a:xfrm>
              <a:off x="7661872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5"/>
            <p:cNvSpPr/>
            <p:nvPr/>
          </p:nvSpPr>
          <p:spPr>
            <a:xfrm>
              <a:off x="7679936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5"/>
            <p:cNvSpPr/>
            <p:nvPr/>
          </p:nvSpPr>
          <p:spPr>
            <a:xfrm>
              <a:off x="7698000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5"/>
            <p:cNvSpPr/>
            <p:nvPr/>
          </p:nvSpPr>
          <p:spPr>
            <a:xfrm>
              <a:off x="7716064" y="2810586"/>
              <a:ext cx="13393" cy="29241"/>
            </a:xfrm>
            <a:custGeom>
              <a:rect b="b" l="l" r="r" t="t"/>
              <a:pathLst>
                <a:path extrusionOk="0" h="35769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27578"/>
                  </a:lnTo>
                  <a:cubicBezTo>
                    <a:pt x="0" y="32102"/>
                    <a:pt x="3668" y="35770"/>
                    <a:pt x="8192" y="35770"/>
                  </a:cubicBezTo>
                  <a:cubicBezTo>
                    <a:pt x="12716" y="35770"/>
                    <a:pt x="16383" y="32102"/>
                    <a:pt x="16383" y="27578"/>
                  </a:cubicBez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2" name="Google Shape;2612;p35"/>
          <p:cNvGrpSpPr/>
          <p:nvPr/>
        </p:nvGrpSpPr>
        <p:grpSpPr>
          <a:xfrm>
            <a:off x="5578279" y="2596551"/>
            <a:ext cx="447357" cy="457156"/>
            <a:chOff x="5530704" y="2596551"/>
            <a:chExt cx="447357" cy="457156"/>
          </a:xfrm>
        </p:grpSpPr>
        <p:sp>
          <p:nvSpPr>
            <p:cNvPr id="2613" name="Google Shape;2613;p35"/>
            <p:cNvSpPr/>
            <p:nvPr/>
          </p:nvSpPr>
          <p:spPr>
            <a:xfrm>
              <a:off x="5715500" y="2862810"/>
              <a:ext cx="78370" cy="32214"/>
            </a:xfrm>
            <a:custGeom>
              <a:rect b="b" l="l" r="r" t="t"/>
              <a:pathLst>
                <a:path extrusionOk="0" h="39405" w="95866">
                  <a:moveTo>
                    <a:pt x="91698" y="1058"/>
                  </a:moveTo>
                  <a:cubicBezTo>
                    <a:pt x="87757" y="-1163"/>
                    <a:pt x="82761" y="228"/>
                    <a:pt x="80539" y="4169"/>
                  </a:cubicBezTo>
                  <a:cubicBezTo>
                    <a:pt x="73980" y="15799"/>
                    <a:pt x="61653" y="23023"/>
                    <a:pt x="48370" y="23023"/>
                  </a:cubicBezTo>
                  <a:lnTo>
                    <a:pt x="47498" y="23023"/>
                  </a:lnTo>
                  <a:cubicBezTo>
                    <a:pt x="34213" y="23023"/>
                    <a:pt x="21887" y="15799"/>
                    <a:pt x="15328" y="4169"/>
                  </a:cubicBezTo>
                  <a:cubicBezTo>
                    <a:pt x="13104" y="229"/>
                    <a:pt x="8111" y="-1165"/>
                    <a:pt x="4169" y="1058"/>
                  </a:cubicBezTo>
                  <a:cubicBezTo>
                    <a:pt x="228" y="3281"/>
                    <a:pt x="-1164" y="8277"/>
                    <a:pt x="1058" y="12218"/>
                  </a:cubicBezTo>
                  <a:cubicBezTo>
                    <a:pt x="10517" y="28988"/>
                    <a:pt x="28311" y="39406"/>
                    <a:pt x="47498" y="39406"/>
                  </a:cubicBezTo>
                  <a:lnTo>
                    <a:pt x="48370" y="39406"/>
                  </a:lnTo>
                  <a:cubicBezTo>
                    <a:pt x="67556" y="39406"/>
                    <a:pt x="85350" y="28987"/>
                    <a:pt x="94808" y="12218"/>
                  </a:cubicBezTo>
                  <a:cubicBezTo>
                    <a:pt x="97031" y="8277"/>
                    <a:pt x="95639" y="3280"/>
                    <a:pt x="91698" y="1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5602139" y="2596551"/>
              <a:ext cx="304385" cy="457156"/>
            </a:xfrm>
            <a:custGeom>
              <a:rect b="b" l="l" r="r" t="t"/>
              <a:pathLst>
                <a:path extrusionOk="0" h="559212" w="372336">
                  <a:moveTo>
                    <a:pt x="301228" y="344890"/>
                  </a:moveTo>
                  <a:cubicBezTo>
                    <a:pt x="305317" y="346835"/>
                    <a:pt x="310202" y="345099"/>
                    <a:pt x="312146" y="341016"/>
                  </a:cubicBezTo>
                  <a:cubicBezTo>
                    <a:pt x="318002" y="328715"/>
                    <a:pt x="321937" y="315822"/>
                    <a:pt x="323940" y="302499"/>
                  </a:cubicBezTo>
                  <a:lnTo>
                    <a:pt x="348347" y="302499"/>
                  </a:lnTo>
                  <a:cubicBezTo>
                    <a:pt x="361574" y="302499"/>
                    <a:pt x="372336" y="291738"/>
                    <a:pt x="372336" y="278512"/>
                  </a:cubicBezTo>
                  <a:lnTo>
                    <a:pt x="372336" y="176165"/>
                  </a:lnTo>
                  <a:cubicBezTo>
                    <a:pt x="372338" y="162937"/>
                    <a:pt x="361577" y="152176"/>
                    <a:pt x="348349" y="152176"/>
                  </a:cubicBezTo>
                  <a:lnTo>
                    <a:pt x="325506" y="152176"/>
                  </a:lnTo>
                  <a:lnTo>
                    <a:pt x="325506" y="113321"/>
                  </a:lnTo>
                  <a:cubicBezTo>
                    <a:pt x="325506" y="58763"/>
                    <a:pt x="281121" y="14377"/>
                    <a:pt x="226562" y="14377"/>
                  </a:cubicBezTo>
                  <a:cubicBezTo>
                    <a:pt x="218380" y="14377"/>
                    <a:pt x="210270" y="15398"/>
                    <a:pt x="202361" y="17396"/>
                  </a:cubicBezTo>
                  <a:cubicBezTo>
                    <a:pt x="186401" y="6423"/>
                    <a:pt x="167138" y="0"/>
                    <a:pt x="146537" y="0"/>
                  </a:cubicBezTo>
                  <a:lnTo>
                    <a:pt x="69478" y="0"/>
                  </a:lnTo>
                  <a:cubicBezTo>
                    <a:pt x="64337" y="0"/>
                    <a:pt x="59502" y="2738"/>
                    <a:pt x="56855" y="7146"/>
                  </a:cubicBezTo>
                  <a:cubicBezTo>
                    <a:pt x="54600" y="10907"/>
                    <a:pt x="54166" y="15502"/>
                    <a:pt x="55587" y="19584"/>
                  </a:cubicBezTo>
                  <a:lnTo>
                    <a:pt x="32428" y="19584"/>
                  </a:lnTo>
                  <a:cubicBezTo>
                    <a:pt x="27334" y="19584"/>
                    <a:pt x="22674" y="22160"/>
                    <a:pt x="19965" y="26473"/>
                  </a:cubicBezTo>
                  <a:cubicBezTo>
                    <a:pt x="17255" y="30786"/>
                    <a:pt x="16956" y="36101"/>
                    <a:pt x="19165" y="40690"/>
                  </a:cubicBezTo>
                  <a:lnTo>
                    <a:pt x="47616" y="99791"/>
                  </a:lnTo>
                  <a:cubicBezTo>
                    <a:pt x="47613" y="106789"/>
                    <a:pt x="47605" y="131647"/>
                    <a:pt x="47599" y="152177"/>
                  </a:cubicBezTo>
                  <a:lnTo>
                    <a:pt x="23989" y="152177"/>
                  </a:lnTo>
                  <a:cubicBezTo>
                    <a:pt x="10762" y="152177"/>
                    <a:pt x="0" y="162938"/>
                    <a:pt x="0" y="176165"/>
                  </a:cubicBezTo>
                  <a:lnTo>
                    <a:pt x="0" y="278512"/>
                  </a:lnTo>
                  <a:cubicBezTo>
                    <a:pt x="0" y="291738"/>
                    <a:pt x="10762" y="302499"/>
                    <a:pt x="23989" y="302499"/>
                  </a:cubicBezTo>
                  <a:lnTo>
                    <a:pt x="49185" y="302499"/>
                  </a:lnTo>
                  <a:cubicBezTo>
                    <a:pt x="55609" y="344789"/>
                    <a:pt x="81252" y="380843"/>
                    <a:pt x="116907" y="401441"/>
                  </a:cubicBezTo>
                  <a:cubicBezTo>
                    <a:pt x="113171" y="403880"/>
                    <a:pt x="110692" y="408090"/>
                    <a:pt x="110692" y="412875"/>
                  </a:cubicBezTo>
                  <a:lnTo>
                    <a:pt x="110692" y="442929"/>
                  </a:lnTo>
                  <a:lnTo>
                    <a:pt x="19559" y="442929"/>
                  </a:lnTo>
                  <a:cubicBezTo>
                    <a:pt x="9021" y="442929"/>
                    <a:pt x="446" y="451504"/>
                    <a:pt x="446" y="462042"/>
                  </a:cubicBezTo>
                  <a:lnTo>
                    <a:pt x="446" y="540098"/>
                  </a:lnTo>
                  <a:cubicBezTo>
                    <a:pt x="446" y="550637"/>
                    <a:pt x="9021" y="559212"/>
                    <a:pt x="19559" y="559212"/>
                  </a:cubicBezTo>
                  <a:lnTo>
                    <a:pt x="352776" y="559212"/>
                  </a:lnTo>
                  <a:cubicBezTo>
                    <a:pt x="363314" y="559212"/>
                    <a:pt x="371889" y="550637"/>
                    <a:pt x="371889" y="540098"/>
                  </a:cubicBezTo>
                  <a:lnTo>
                    <a:pt x="371889" y="462042"/>
                  </a:lnTo>
                  <a:cubicBezTo>
                    <a:pt x="371889" y="451504"/>
                    <a:pt x="363314" y="442929"/>
                    <a:pt x="352776" y="442929"/>
                  </a:cubicBezTo>
                  <a:lnTo>
                    <a:pt x="261643" y="442929"/>
                  </a:lnTo>
                  <a:lnTo>
                    <a:pt x="261643" y="412875"/>
                  </a:lnTo>
                  <a:cubicBezTo>
                    <a:pt x="261643" y="408263"/>
                    <a:pt x="259339" y="404186"/>
                    <a:pt x="255827" y="401713"/>
                  </a:cubicBezTo>
                  <a:cubicBezTo>
                    <a:pt x="265371" y="396251"/>
                    <a:pt x="274322" y="389630"/>
                    <a:pt x="282464" y="381894"/>
                  </a:cubicBezTo>
                  <a:cubicBezTo>
                    <a:pt x="285744" y="378778"/>
                    <a:pt x="285876" y="373592"/>
                    <a:pt x="282760" y="370312"/>
                  </a:cubicBezTo>
                  <a:cubicBezTo>
                    <a:pt x="279644" y="367032"/>
                    <a:pt x="274459" y="366900"/>
                    <a:pt x="271179" y="370016"/>
                  </a:cubicBezTo>
                  <a:cubicBezTo>
                    <a:pt x="256408" y="384050"/>
                    <a:pt x="238654" y="393982"/>
                    <a:pt x="219426" y="399223"/>
                  </a:cubicBezTo>
                  <a:lnTo>
                    <a:pt x="153749" y="399223"/>
                  </a:lnTo>
                  <a:cubicBezTo>
                    <a:pt x="108619" y="386892"/>
                    <a:pt x="73848" y="349210"/>
                    <a:pt x="65763" y="302498"/>
                  </a:cubicBezTo>
                  <a:lnTo>
                    <a:pt x="143187" y="302498"/>
                  </a:lnTo>
                  <a:cubicBezTo>
                    <a:pt x="150036" y="302498"/>
                    <a:pt x="156147" y="298150"/>
                    <a:pt x="158391" y="291678"/>
                  </a:cubicBezTo>
                  <a:lnTo>
                    <a:pt x="162656" y="279376"/>
                  </a:lnTo>
                  <a:lnTo>
                    <a:pt x="162656" y="297408"/>
                  </a:lnTo>
                  <a:cubicBezTo>
                    <a:pt x="162656" y="307947"/>
                    <a:pt x="171230" y="316522"/>
                    <a:pt x="181770" y="316522"/>
                  </a:cubicBezTo>
                  <a:lnTo>
                    <a:pt x="197763" y="316522"/>
                  </a:lnTo>
                  <a:cubicBezTo>
                    <a:pt x="202287" y="316522"/>
                    <a:pt x="205955" y="312854"/>
                    <a:pt x="205955" y="308330"/>
                  </a:cubicBezTo>
                  <a:cubicBezTo>
                    <a:pt x="205955" y="303806"/>
                    <a:pt x="202287" y="300139"/>
                    <a:pt x="197763" y="300139"/>
                  </a:cubicBezTo>
                  <a:lnTo>
                    <a:pt x="181770" y="300139"/>
                  </a:lnTo>
                  <a:cubicBezTo>
                    <a:pt x="180290" y="300139"/>
                    <a:pt x="179039" y="298888"/>
                    <a:pt x="179039" y="297408"/>
                  </a:cubicBezTo>
                  <a:lnTo>
                    <a:pt x="179039" y="270825"/>
                  </a:lnTo>
                  <a:lnTo>
                    <a:pt x="204646" y="270825"/>
                  </a:lnTo>
                  <a:cubicBezTo>
                    <a:pt x="205516" y="270825"/>
                    <a:pt x="207107" y="271957"/>
                    <a:pt x="207393" y="272780"/>
                  </a:cubicBezTo>
                  <a:lnTo>
                    <a:pt x="213946" y="291680"/>
                  </a:lnTo>
                  <a:cubicBezTo>
                    <a:pt x="216191" y="298151"/>
                    <a:pt x="222301" y="302499"/>
                    <a:pt x="229149" y="302499"/>
                  </a:cubicBezTo>
                  <a:lnTo>
                    <a:pt x="307326" y="302499"/>
                  </a:lnTo>
                  <a:cubicBezTo>
                    <a:pt x="305462" y="313365"/>
                    <a:pt x="302150" y="323900"/>
                    <a:pt x="297354" y="333972"/>
                  </a:cubicBezTo>
                  <a:cubicBezTo>
                    <a:pt x="295409" y="338057"/>
                    <a:pt x="297145" y="342944"/>
                    <a:pt x="301228" y="344890"/>
                  </a:cubicBezTo>
                  <a:close/>
                  <a:moveTo>
                    <a:pt x="340580" y="168559"/>
                  </a:moveTo>
                  <a:lnTo>
                    <a:pt x="348349" y="168559"/>
                  </a:lnTo>
                  <a:cubicBezTo>
                    <a:pt x="352543" y="168559"/>
                    <a:pt x="355955" y="171971"/>
                    <a:pt x="355955" y="176164"/>
                  </a:cubicBezTo>
                  <a:lnTo>
                    <a:pt x="355955" y="278511"/>
                  </a:lnTo>
                  <a:cubicBezTo>
                    <a:pt x="355955" y="282704"/>
                    <a:pt x="352543" y="286115"/>
                    <a:pt x="348349" y="286115"/>
                  </a:cubicBezTo>
                  <a:lnTo>
                    <a:pt x="340580" y="286115"/>
                  </a:lnTo>
                  <a:lnTo>
                    <a:pt x="340580" y="168559"/>
                  </a:lnTo>
                  <a:close/>
                  <a:moveTo>
                    <a:pt x="32213" y="286116"/>
                  </a:moveTo>
                  <a:lnTo>
                    <a:pt x="23992" y="286116"/>
                  </a:lnTo>
                  <a:cubicBezTo>
                    <a:pt x="19797" y="286116"/>
                    <a:pt x="16385" y="282704"/>
                    <a:pt x="16385" y="278512"/>
                  </a:cubicBezTo>
                  <a:lnTo>
                    <a:pt x="16385" y="176165"/>
                  </a:lnTo>
                  <a:cubicBezTo>
                    <a:pt x="16385" y="171972"/>
                    <a:pt x="19797" y="168560"/>
                    <a:pt x="23992" y="168560"/>
                  </a:cubicBezTo>
                  <a:lnTo>
                    <a:pt x="32213" y="168560"/>
                  </a:lnTo>
                  <a:lnTo>
                    <a:pt x="32213" y="286116"/>
                  </a:lnTo>
                  <a:close/>
                  <a:moveTo>
                    <a:pt x="127077" y="415606"/>
                  </a:moveTo>
                  <a:lnTo>
                    <a:pt x="245262" y="415606"/>
                  </a:lnTo>
                  <a:lnTo>
                    <a:pt x="245262" y="442929"/>
                  </a:lnTo>
                  <a:lnTo>
                    <a:pt x="234228" y="442929"/>
                  </a:lnTo>
                  <a:cubicBezTo>
                    <a:pt x="229704" y="442929"/>
                    <a:pt x="226036" y="446596"/>
                    <a:pt x="226036" y="451120"/>
                  </a:cubicBezTo>
                  <a:cubicBezTo>
                    <a:pt x="226036" y="455644"/>
                    <a:pt x="229704" y="459312"/>
                    <a:pt x="234228" y="459312"/>
                  </a:cubicBezTo>
                  <a:lnTo>
                    <a:pt x="352779" y="459312"/>
                  </a:lnTo>
                  <a:cubicBezTo>
                    <a:pt x="354259" y="459312"/>
                    <a:pt x="355509" y="460562"/>
                    <a:pt x="355509" y="462042"/>
                  </a:cubicBezTo>
                  <a:lnTo>
                    <a:pt x="355509" y="540098"/>
                  </a:lnTo>
                  <a:cubicBezTo>
                    <a:pt x="355509" y="541578"/>
                    <a:pt x="354259" y="542829"/>
                    <a:pt x="352779" y="542829"/>
                  </a:cubicBezTo>
                  <a:lnTo>
                    <a:pt x="19563" y="542829"/>
                  </a:lnTo>
                  <a:cubicBezTo>
                    <a:pt x="18083" y="542829"/>
                    <a:pt x="16832" y="541578"/>
                    <a:pt x="16832" y="540098"/>
                  </a:cubicBezTo>
                  <a:lnTo>
                    <a:pt x="16832" y="462042"/>
                  </a:lnTo>
                  <a:cubicBezTo>
                    <a:pt x="16832" y="460562"/>
                    <a:pt x="18083" y="459312"/>
                    <a:pt x="19563" y="459312"/>
                  </a:cubicBezTo>
                  <a:lnTo>
                    <a:pt x="181801" y="459312"/>
                  </a:lnTo>
                  <a:cubicBezTo>
                    <a:pt x="186325" y="459312"/>
                    <a:pt x="189993" y="455644"/>
                    <a:pt x="189993" y="451120"/>
                  </a:cubicBezTo>
                  <a:cubicBezTo>
                    <a:pt x="189993" y="446596"/>
                    <a:pt x="186325" y="442929"/>
                    <a:pt x="181801" y="442929"/>
                  </a:cubicBezTo>
                  <a:lnTo>
                    <a:pt x="127077" y="442929"/>
                  </a:lnTo>
                  <a:lnTo>
                    <a:pt x="127077" y="415606"/>
                  </a:lnTo>
                  <a:close/>
                  <a:moveTo>
                    <a:pt x="226562" y="30760"/>
                  </a:moveTo>
                  <a:cubicBezTo>
                    <a:pt x="272086" y="30760"/>
                    <a:pt x="309123" y="67797"/>
                    <a:pt x="309123" y="113321"/>
                  </a:cubicBezTo>
                  <a:lnTo>
                    <a:pt x="309123" y="114670"/>
                  </a:lnTo>
                  <a:cubicBezTo>
                    <a:pt x="302426" y="105982"/>
                    <a:pt x="293691" y="98884"/>
                    <a:pt x="282926" y="93430"/>
                  </a:cubicBezTo>
                  <a:cubicBezTo>
                    <a:pt x="271314" y="87546"/>
                    <a:pt x="257839" y="83829"/>
                    <a:pt x="243887" y="81491"/>
                  </a:cubicBezTo>
                  <a:cubicBezTo>
                    <a:pt x="240427" y="62172"/>
                    <a:pt x="231337" y="44837"/>
                    <a:pt x="218430" y="31168"/>
                  </a:cubicBezTo>
                  <a:cubicBezTo>
                    <a:pt x="221128" y="30901"/>
                    <a:pt x="223841" y="30760"/>
                    <a:pt x="226562" y="30760"/>
                  </a:cubicBezTo>
                  <a:close/>
                  <a:moveTo>
                    <a:pt x="35076" y="35968"/>
                  </a:moveTo>
                  <a:lnTo>
                    <a:pt x="69043" y="35968"/>
                  </a:lnTo>
                  <a:cubicBezTo>
                    <a:pt x="71920" y="35968"/>
                    <a:pt x="74587" y="34458"/>
                    <a:pt x="76067" y="31991"/>
                  </a:cubicBezTo>
                  <a:cubicBezTo>
                    <a:pt x="77547" y="29524"/>
                    <a:pt x="77625" y="26461"/>
                    <a:pt x="76270" y="23922"/>
                  </a:cubicBezTo>
                  <a:lnTo>
                    <a:pt x="72251" y="16383"/>
                  </a:lnTo>
                  <a:lnTo>
                    <a:pt x="146537" y="16383"/>
                  </a:lnTo>
                  <a:cubicBezTo>
                    <a:pt x="184933" y="16383"/>
                    <a:pt x="217788" y="43071"/>
                    <a:pt x="226690" y="79264"/>
                  </a:cubicBezTo>
                  <a:cubicBezTo>
                    <a:pt x="213057" y="77971"/>
                    <a:pt x="199500" y="77674"/>
                    <a:pt x="187266" y="77674"/>
                  </a:cubicBezTo>
                  <a:lnTo>
                    <a:pt x="185835" y="77674"/>
                  </a:lnTo>
                  <a:cubicBezTo>
                    <a:pt x="155774" y="77674"/>
                    <a:pt x="117734" y="79465"/>
                    <a:pt x="90173" y="93429"/>
                  </a:cubicBezTo>
                  <a:cubicBezTo>
                    <a:pt x="79418" y="98878"/>
                    <a:pt x="70691" y="105967"/>
                    <a:pt x="63995" y="114644"/>
                  </a:cubicBezTo>
                  <a:cubicBezTo>
                    <a:pt x="63998" y="105073"/>
                    <a:pt x="64001" y="98301"/>
                    <a:pt x="64003" y="97958"/>
                  </a:cubicBezTo>
                  <a:cubicBezTo>
                    <a:pt x="64008" y="96716"/>
                    <a:pt x="63731" y="95490"/>
                    <a:pt x="63192" y="94370"/>
                  </a:cubicBezTo>
                  <a:lnTo>
                    <a:pt x="35076" y="35968"/>
                  </a:lnTo>
                  <a:close/>
                  <a:moveTo>
                    <a:pt x="229359" y="286116"/>
                  </a:moveTo>
                  <a:lnTo>
                    <a:pt x="222873" y="267414"/>
                  </a:lnTo>
                  <a:cubicBezTo>
                    <a:pt x="220310" y="260018"/>
                    <a:pt x="212475" y="254441"/>
                    <a:pt x="204647" y="254441"/>
                  </a:cubicBezTo>
                  <a:lnTo>
                    <a:pt x="167692" y="254441"/>
                  </a:lnTo>
                  <a:cubicBezTo>
                    <a:pt x="159867" y="254441"/>
                    <a:pt x="152032" y="260016"/>
                    <a:pt x="149464" y="267413"/>
                  </a:cubicBezTo>
                  <a:lnTo>
                    <a:pt x="142981" y="286116"/>
                  </a:lnTo>
                  <a:lnTo>
                    <a:pt x="48595" y="286116"/>
                  </a:lnTo>
                  <a:lnTo>
                    <a:pt x="48595" y="168559"/>
                  </a:lnTo>
                  <a:lnTo>
                    <a:pt x="233135" y="168559"/>
                  </a:lnTo>
                  <a:cubicBezTo>
                    <a:pt x="237659" y="168559"/>
                    <a:pt x="241327" y="164891"/>
                    <a:pt x="241327" y="160367"/>
                  </a:cubicBezTo>
                  <a:cubicBezTo>
                    <a:pt x="241327" y="155843"/>
                    <a:pt x="237659" y="152176"/>
                    <a:pt x="233135" y="152176"/>
                  </a:cubicBezTo>
                  <a:lnTo>
                    <a:pt x="65363" y="152176"/>
                  </a:lnTo>
                  <a:cubicBezTo>
                    <a:pt x="68898" y="131519"/>
                    <a:pt x="79360" y="117274"/>
                    <a:pt x="97578" y="108044"/>
                  </a:cubicBezTo>
                  <a:cubicBezTo>
                    <a:pt x="116669" y="98371"/>
                    <a:pt x="143888" y="94057"/>
                    <a:pt x="185835" y="94057"/>
                  </a:cubicBezTo>
                  <a:lnTo>
                    <a:pt x="187266" y="94057"/>
                  </a:lnTo>
                  <a:cubicBezTo>
                    <a:pt x="229212" y="94057"/>
                    <a:pt x="256432" y="98370"/>
                    <a:pt x="275522" y="108044"/>
                  </a:cubicBezTo>
                  <a:cubicBezTo>
                    <a:pt x="293740" y="117275"/>
                    <a:pt x="304202" y="131519"/>
                    <a:pt x="307737" y="152176"/>
                  </a:cubicBezTo>
                  <a:lnTo>
                    <a:pt x="282285" y="152176"/>
                  </a:lnTo>
                  <a:cubicBezTo>
                    <a:pt x="277761" y="152176"/>
                    <a:pt x="274094" y="155843"/>
                    <a:pt x="274094" y="160367"/>
                  </a:cubicBezTo>
                  <a:cubicBezTo>
                    <a:pt x="274094" y="164891"/>
                    <a:pt x="277761" y="168559"/>
                    <a:pt x="282285" y="168559"/>
                  </a:cubicBezTo>
                  <a:lnTo>
                    <a:pt x="324197" y="168559"/>
                  </a:lnTo>
                  <a:lnTo>
                    <a:pt x="324197" y="286116"/>
                  </a:lnTo>
                  <a:lnTo>
                    <a:pt x="229359" y="286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5"/>
            <p:cNvSpPr/>
            <p:nvPr/>
          </p:nvSpPr>
          <p:spPr>
            <a:xfrm>
              <a:off x="5649600" y="2748943"/>
              <a:ext cx="209500" cy="40789"/>
            </a:xfrm>
            <a:custGeom>
              <a:rect b="b" l="l" r="r" t="t"/>
              <a:pathLst>
                <a:path extrusionOk="0" h="49895" w="256269">
                  <a:moveTo>
                    <a:pt x="231320" y="0"/>
                  </a:moveTo>
                  <a:lnTo>
                    <a:pt x="24948" y="0"/>
                  </a:lnTo>
                  <a:cubicBezTo>
                    <a:pt x="11192" y="0"/>
                    <a:pt x="0" y="11192"/>
                    <a:pt x="0" y="24948"/>
                  </a:cubicBezTo>
                  <a:cubicBezTo>
                    <a:pt x="0" y="38704"/>
                    <a:pt x="11192" y="49895"/>
                    <a:pt x="24948" y="49895"/>
                  </a:cubicBezTo>
                  <a:lnTo>
                    <a:pt x="231320" y="49895"/>
                  </a:lnTo>
                  <a:cubicBezTo>
                    <a:pt x="245078" y="49895"/>
                    <a:pt x="256270" y="38704"/>
                    <a:pt x="256270" y="24948"/>
                  </a:cubicBezTo>
                  <a:cubicBezTo>
                    <a:pt x="256270" y="11192"/>
                    <a:pt x="245078" y="0"/>
                    <a:pt x="231320" y="0"/>
                  </a:cubicBezTo>
                  <a:close/>
                  <a:moveTo>
                    <a:pt x="231320" y="33512"/>
                  </a:moveTo>
                  <a:lnTo>
                    <a:pt x="24948" y="33512"/>
                  </a:lnTo>
                  <a:cubicBezTo>
                    <a:pt x="20226" y="33512"/>
                    <a:pt x="16383" y="29670"/>
                    <a:pt x="16383" y="24948"/>
                  </a:cubicBezTo>
                  <a:cubicBezTo>
                    <a:pt x="16383" y="20226"/>
                    <a:pt x="20226" y="16383"/>
                    <a:pt x="24948" y="16383"/>
                  </a:cubicBezTo>
                  <a:lnTo>
                    <a:pt x="231320" y="16383"/>
                  </a:lnTo>
                  <a:cubicBezTo>
                    <a:pt x="236044" y="16383"/>
                    <a:pt x="239886" y="20226"/>
                    <a:pt x="239886" y="24948"/>
                  </a:cubicBezTo>
                  <a:cubicBezTo>
                    <a:pt x="239886" y="29670"/>
                    <a:pt x="236044" y="33512"/>
                    <a:pt x="231320" y="335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5"/>
            <p:cNvSpPr/>
            <p:nvPr/>
          </p:nvSpPr>
          <p:spPr>
            <a:xfrm>
              <a:off x="5837940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5"/>
            <p:cNvSpPr/>
            <p:nvPr/>
          </p:nvSpPr>
          <p:spPr>
            <a:xfrm>
              <a:off x="5812252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5"/>
            <p:cNvSpPr/>
            <p:nvPr/>
          </p:nvSpPr>
          <p:spPr>
            <a:xfrm>
              <a:off x="5918676" y="2738200"/>
              <a:ext cx="30653" cy="88501"/>
            </a:xfrm>
            <a:custGeom>
              <a:rect b="b" l="l" r="r" t="t"/>
              <a:pathLst>
                <a:path extrusionOk="0" h="108258" w="37496">
                  <a:moveTo>
                    <a:pt x="13533" y="1980"/>
                  </a:moveTo>
                  <a:cubicBezTo>
                    <a:pt x="10103" y="-970"/>
                    <a:pt x="4931" y="-579"/>
                    <a:pt x="1981" y="2851"/>
                  </a:cubicBezTo>
                  <a:cubicBezTo>
                    <a:pt x="-968" y="6282"/>
                    <a:pt x="-578" y="11453"/>
                    <a:pt x="2851" y="14403"/>
                  </a:cubicBezTo>
                  <a:cubicBezTo>
                    <a:pt x="14457" y="24383"/>
                    <a:pt x="21114" y="38861"/>
                    <a:pt x="21114" y="54129"/>
                  </a:cubicBezTo>
                  <a:cubicBezTo>
                    <a:pt x="21114" y="69397"/>
                    <a:pt x="14457" y="83877"/>
                    <a:pt x="2851" y="93855"/>
                  </a:cubicBezTo>
                  <a:cubicBezTo>
                    <a:pt x="-579" y="96805"/>
                    <a:pt x="-969" y="101977"/>
                    <a:pt x="1981" y="105407"/>
                  </a:cubicBezTo>
                  <a:cubicBezTo>
                    <a:pt x="3601" y="107293"/>
                    <a:pt x="5892" y="108258"/>
                    <a:pt x="8196" y="108258"/>
                  </a:cubicBezTo>
                  <a:cubicBezTo>
                    <a:pt x="10086" y="108258"/>
                    <a:pt x="11987" y="107607"/>
                    <a:pt x="13532" y="106278"/>
                  </a:cubicBezTo>
                  <a:cubicBezTo>
                    <a:pt x="28762" y="93182"/>
                    <a:pt x="37496" y="74175"/>
                    <a:pt x="37496" y="54128"/>
                  </a:cubicBezTo>
                  <a:cubicBezTo>
                    <a:pt x="37496" y="34082"/>
                    <a:pt x="28763" y="15075"/>
                    <a:pt x="13533" y="1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5"/>
            <p:cNvSpPr/>
            <p:nvPr/>
          </p:nvSpPr>
          <p:spPr>
            <a:xfrm>
              <a:off x="5940205" y="2721558"/>
              <a:ext cx="37855" cy="121772"/>
            </a:xfrm>
            <a:custGeom>
              <a:rect b="b" l="l" r="r" t="t"/>
              <a:pathLst>
                <a:path extrusionOk="0" h="148956" w="46306">
                  <a:moveTo>
                    <a:pt x="13616" y="2053"/>
                  </a:moveTo>
                  <a:cubicBezTo>
                    <a:pt x="10224" y="-943"/>
                    <a:pt x="5048" y="-622"/>
                    <a:pt x="2054" y="2768"/>
                  </a:cubicBezTo>
                  <a:cubicBezTo>
                    <a:pt x="-942" y="6158"/>
                    <a:pt x="-621" y="11336"/>
                    <a:pt x="2769" y="14330"/>
                  </a:cubicBezTo>
                  <a:cubicBezTo>
                    <a:pt x="20026" y="29578"/>
                    <a:pt x="29924" y="51501"/>
                    <a:pt x="29924" y="74478"/>
                  </a:cubicBezTo>
                  <a:cubicBezTo>
                    <a:pt x="29924" y="97456"/>
                    <a:pt x="20026" y="119379"/>
                    <a:pt x="2768" y="134627"/>
                  </a:cubicBezTo>
                  <a:cubicBezTo>
                    <a:pt x="-622" y="137622"/>
                    <a:pt x="-942" y="142798"/>
                    <a:pt x="2052" y="146189"/>
                  </a:cubicBezTo>
                  <a:cubicBezTo>
                    <a:pt x="3671" y="148021"/>
                    <a:pt x="5928" y="148956"/>
                    <a:pt x="8195" y="148956"/>
                  </a:cubicBezTo>
                  <a:cubicBezTo>
                    <a:pt x="10122" y="148956"/>
                    <a:pt x="12058" y="148280"/>
                    <a:pt x="13616" y="146904"/>
                  </a:cubicBezTo>
                  <a:cubicBezTo>
                    <a:pt x="34391" y="128548"/>
                    <a:pt x="46307" y="102151"/>
                    <a:pt x="46307" y="74477"/>
                  </a:cubicBezTo>
                  <a:cubicBezTo>
                    <a:pt x="46307" y="46805"/>
                    <a:pt x="34392" y="20407"/>
                    <a:pt x="13616" y="2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5559437" y="2738199"/>
              <a:ext cx="30654" cy="88502"/>
            </a:xfrm>
            <a:custGeom>
              <a:rect b="b" l="l" r="r" t="t"/>
              <a:pathLst>
                <a:path extrusionOk="0" h="108259" w="37497">
                  <a:moveTo>
                    <a:pt x="34645" y="93856"/>
                  </a:moveTo>
                  <a:cubicBezTo>
                    <a:pt x="23039" y="83877"/>
                    <a:pt x="16382" y="69397"/>
                    <a:pt x="16382" y="54130"/>
                  </a:cubicBezTo>
                  <a:cubicBezTo>
                    <a:pt x="16384" y="38862"/>
                    <a:pt x="23040" y="24383"/>
                    <a:pt x="34646" y="14403"/>
                  </a:cubicBezTo>
                  <a:cubicBezTo>
                    <a:pt x="38077" y="11453"/>
                    <a:pt x="38467" y="6282"/>
                    <a:pt x="35517" y="2851"/>
                  </a:cubicBezTo>
                  <a:cubicBezTo>
                    <a:pt x="32568" y="-580"/>
                    <a:pt x="27396" y="-969"/>
                    <a:pt x="23964" y="1980"/>
                  </a:cubicBezTo>
                  <a:cubicBezTo>
                    <a:pt x="8734" y="15076"/>
                    <a:pt x="0" y="34083"/>
                    <a:pt x="0" y="54129"/>
                  </a:cubicBezTo>
                  <a:cubicBezTo>
                    <a:pt x="0" y="74176"/>
                    <a:pt x="8736" y="93183"/>
                    <a:pt x="23964" y="106279"/>
                  </a:cubicBezTo>
                  <a:cubicBezTo>
                    <a:pt x="25511" y="107608"/>
                    <a:pt x="27410" y="108259"/>
                    <a:pt x="29301" y="108259"/>
                  </a:cubicBezTo>
                  <a:cubicBezTo>
                    <a:pt x="31605" y="108259"/>
                    <a:pt x="33896" y="107292"/>
                    <a:pt x="35516" y="105408"/>
                  </a:cubicBezTo>
                  <a:cubicBezTo>
                    <a:pt x="38465" y="101978"/>
                    <a:pt x="38075" y="96806"/>
                    <a:pt x="34645" y="93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5"/>
            <p:cNvSpPr/>
            <p:nvPr/>
          </p:nvSpPr>
          <p:spPr>
            <a:xfrm>
              <a:off x="5530704" y="2721558"/>
              <a:ext cx="37856" cy="121772"/>
            </a:xfrm>
            <a:custGeom>
              <a:rect b="b" l="l" r="r" t="t"/>
              <a:pathLst>
                <a:path extrusionOk="0" h="148957" w="46307">
                  <a:moveTo>
                    <a:pt x="43539" y="134627"/>
                  </a:moveTo>
                  <a:cubicBezTo>
                    <a:pt x="26281" y="119379"/>
                    <a:pt x="16383" y="97456"/>
                    <a:pt x="16383" y="74478"/>
                  </a:cubicBezTo>
                  <a:cubicBezTo>
                    <a:pt x="16383" y="51501"/>
                    <a:pt x="26281" y="29578"/>
                    <a:pt x="43538" y="14330"/>
                  </a:cubicBezTo>
                  <a:cubicBezTo>
                    <a:pt x="46928" y="11334"/>
                    <a:pt x="47248" y="6158"/>
                    <a:pt x="44253" y="2768"/>
                  </a:cubicBezTo>
                  <a:cubicBezTo>
                    <a:pt x="41257" y="-622"/>
                    <a:pt x="36081" y="-943"/>
                    <a:pt x="32691" y="2053"/>
                  </a:cubicBezTo>
                  <a:cubicBezTo>
                    <a:pt x="11915" y="20407"/>
                    <a:pt x="0" y="46806"/>
                    <a:pt x="0" y="74478"/>
                  </a:cubicBezTo>
                  <a:cubicBezTo>
                    <a:pt x="0" y="102151"/>
                    <a:pt x="11916" y="128549"/>
                    <a:pt x="32691" y="146905"/>
                  </a:cubicBezTo>
                  <a:cubicBezTo>
                    <a:pt x="34250" y="148281"/>
                    <a:pt x="36184" y="148957"/>
                    <a:pt x="38112" y="148957"/>
                  </a:cubicBezTo>
                  <a:cubicBezTo>
                    <a:pt x="40379" y="148957"/>
                    <a:pt x="42635" y="148021"/>
                    <a:pt x="44254" y="146190"/>
                  </a:cubicBezTo>
                  <a:cubicBezTo>
                    <a:pt x="47250" y="142798"/>
                    <a:pt x="46929" y="137622"/>
                    <a:pt x="43539" y="134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2" name="Google Shape;2622;p35"/>
          <p:cNvGrpSpPr/>
          <p:nvPr/>
        </p:nvGrpSpPr>
        <p:grpSpPr>
          <a:xfrm>
            <a:off x="1243050" y="3405393"/>
            <a:ext cx="387034" cy="457156"/>
            <a:chOff x="1462550" y="3405393"/>
            <a:chExt cx="387034" cy="457156"/>
          </a:xfrm>
        </p:grpSpPr>
        <p:sp>
          <p:nvSpPr>
            <p:cNvPr id="2623" name="Google Shape;2623;p35"/>
            <p:cNvSpPr/>
            <p:nvPr/>
          </p:nvSpPr>
          <p:spPr>
            <a:xfrm>
              <a:off x="1462550" y="3405393"/>
              <a:ext cx="387034" cy="457156"/>
            </a:xfrm>
            <a:custGeom>
              <a:rect b="b" l="l" r="r" t="t"/>
              <a:pathLst>
                <a:path extrusionOk="0" h="559212" w="473436">
                  <a:moveTo>
                    <a:pt x="452443" y="0"/>
                  </a:moveTo>
                  <a:lnTo>
                    <a:pt x="160544" y="0"/>
                  </a:lnTo>
                  <a:cubicBezTo>
                    <a:pt x="148967" y="0"/>
                    <a:pt x="139549" y="9418"/>
                    <a:pt x="139549" y="20994"/>
                  </a:cubicBezTo>
                  <a:lnTo>
                    <a:pt x="139549" y="32857"/>
                  </a:lnTo>
                  <a:lnTo>
                    <a:pt x="139549" y="76555"/>
                  </a:lnTo>
                  <a:lnTo>
                    <a:pt x="139549" y="144669"/>
                  </a:lnTo>
                  <a:lnTo>
                    <a:pt x="20995" y="144669"/>
                  </a:lnTo>
                  <a:cubicBezTo>
                    <a:pt x="9418" y="144669"/>
                    <a:pt x="0" y="154087"/>
                    <a:pt x="0" y="165663"/>
                  </a:cubicBezTo>
                  <a:lnTo>
                    <a:pt x="0" y="177526"/>
                  </a:lnTo>
                  <a:lnTo>
                    <a:pt x="0" y="221224"/>
                  </a:lnTo>
                  <a:lnTo>
                    <a:pt x="0" y="545559"/>
                  </a:lnTo>
                  <a:cubicBezTo>
                    <a:pt x="0" y="553088"/>
                    <a:pt x="6124" y="559212"/>
                    <a:pt x="13653" y="559212"/>
                  </a:cubicBezTo>
                  <a:lnTo>
                    <a:pt x="320235" y="559212"/>
                  </a:lnTo>
                  <a:cubicBezTo>
                    <a:pt x="327764" y="559212"/>
                    <a:pt x="333888" y="553088"/>
                    <a:pt x="333888" y="545559"/>
                  </a:cubicBezTo>
                  <a:lnTo>
                    <a:pt x="333888" y="414543"/>
                  </a:lnTo>
                  <a:lnTo>
                    <a:pt x="459784" y="414543"/>
                  </a:lnTo>
                  <a:cubicBezTo>
                    <a:pt x="467313" y="414543"/>
                    <a:pt x="473437" y="408419"/>
                    <a:pt x="473437" y="400891"/>
                  </a:cubicBezTo>
                  <a:lnTo>
                    <a:pt x="473437" y="279606"/>
                  </a:lnTo>
                  <a:cubicBezTo>
                    <a:pt x="473437" y="275082"/>
                    <a:pt x="469770" y="271414"/>
                    <a:pt x="465245" y="271414"/>
                  </a:cubicBezTo>
                  <a:cubicBezTo>
                    <a:pt x="460720" y="271414"/>
                    <a:pt x="457054" y="275082"/>
                    <a:pt x="457054" y="279606"/>
                  </a:cubicBezTo>
                  <a:lnTo>
                    <a:pt x="457054" y="398160"/>
                  </a:lnTo>
                  <a:lnTo>
                    <a:pt x="333889" y="398160"/>
                  </a:lnTo>
                  <a:lnTo>
                    <a:pt x="333889" y="347789"/>
                  </a:lnTo>
                  <a:lnTo>
                    <a:pt x="434520" y="347789"/>
                  </a:lnTo>
                  <a:cubicBezTo>
                    <a:pt x="439045" y="347789"/>
                    <a:pt x="442712" y="344122"/>
                    <a:pt x="442712" y="339598"/>
                  </a:cubicBezTo>
                  <a:cubicBezTo>
                    <a:pt x="442712" y="335074"/>
                    <a:pt x="439045" y="331406"/>
                    <a:pt x="434520" y="331406"/>
                  </a:cubicBezTo>
                  <a:lnTo>
                    <a:pt x="333889" y="331406"/>
                  </a:lnTo>
                  <a:lnTo>
                    <a:pt x="333889" y="322748"/>
                  </a:lnTo>
                  <a:lnTo>
                    <a:pt x="434520" y="322748"/>
                  </a:lnTo>
                  <a:cubicBezTo>
                    <a:pt x="439045" y="322748"/>
                    <a:pt x="442712" y="319081"/>
                    <a:pt x="442712" y="314557"/>
                  </a:cubicBezTo>
                  <a:cubicBezTo>
                    <a:pt x="442712" y="310033"/>
                    <a:pt x="439045" y="306365"/>
                    <a:pt x="434520" y="306365"/>
                  </a:cubicBezTo>
                  <a:lnTo>
                    <a:pt x="333889" y="306365"/>
                  </a:lnTo>
                  <a:lnTo>
                    <a:pt x="333889" y="288890"/>
                  </a:lnTo>
                  <a:lnTo>
                    <a:pt x="434520" y="288890"/>
                  </a:lnTo>
                  <a:cubicBezTo>
                    <a:pt x="439045" y="288890"/>
                    <a:pt x="442712" y="285222"/>
                    <a:pt x="442712" y="280698"/>
                  </a:cubicBezTo>
                  <a:cubicBezTo>
                    <a:pt x="442712" y="276174"/>
                    <a:pt x="439045" y="272507"/>
                    <a:pt x="434520" y="272507"/>
                  </a:cubicBezTo>
                  <a:lnTo>
                    <a:pt x="425754" y="272507"/>
                  </a:lnTo>
                  <a:lnTo>
                    <a:pt x="425754" y="214179"/>
                  </a:lnTo>
                  <a:cubicBezTo>
                    <a:pt x="425754" y="209655"/>
                    <a:pt x="422088" y="205988"/>
                    <a:pt x="417562" y="205988"/>
                  </a:cubicBezTo>
                  <a:cubicBezTo>
                    <a:pt x="413037" y="205988"/>
                    <a:pt x="409371" y="209655"/>
                    <a:pt x="409371" y="214179"/>
                  </a:cubicBezTo>
                  <a:lnTo>
                    <a:pt x="409371" y="272507"/>
                  </a:lnTo>
                  <a:lnTo>
                    <a:pt x="396309" y="272507"/>
                  </a:lnTo>
                  <a:lnTo>
                    <a:pt x="396309" y="239377"/>
                  </a:lnTo>
                  <a:cubicBezTo>
                    <a:pt x="396309" y="234853"/>
                    <a:pt x="392643" y="231185"/>
                    <a:pt x="388117" y="231185"/>
                  </a:cubicBezTo>
                  <a:cubicBezTo>
                    <a:pt x="383592" y="231185"/>
                    <a:pt x="379926" y="234853"/>
                    <a:pt x="379926" y="239377"/>
                  </a:cubicBezTo>
                  <a:lnTo>
                    <a:pt x="379926" y="272507"/>
                  </a:lnTo>
                  <a:lnTo>
                    <a:pt x="365895" y="272507"/>
                  </a:lnTo>
                  <a:lnTo>
                    <a:pt x="365895" y="185960"/>
                  </a:lnTo>
                  <a:cubicBezTo>
                    <a:pt x="365895" y="181436"/>
                    <a:pt x="362229" y="177768"/>
                    <a:pt x="357704" y="177768"/>
                  </a:cubicBezTo>
                  <a:cubicBezTo>
                    <a:pt x="353180" y="177768"/>
                    <a:pt x="349512" y="181436"/>
                    <a:pt x="349512" y="185960"/>
                  </a:cubicBezTo>
                  <a:lnTo>
                    <a:pt x="349512" y="272507"/>
                  </a:lnTo>
                  <a:lnTo>
                    <a:pt x="333889" y="272507"/>
                  </a:lnTo>
                  <a:lnTo>
                    <a:pt x="333889" y="221224"/>
                  </a:lnTo>
                  <a:lnTo>
                    <a:pt x="333889" y="177526"/>
                  </a:lnTo>
                  <a:lnTo>
                    <a:pt x="333889" y="165663"/>
                  </a:lnTo>
                  <a:cubicBezTo>
                    <a:pt x="333889" y="154087"/>
                    <a:pt x="324471" y="144669"/>
                    <a:pt x="312894" y="144669"/>
                  </a:cubicBezTo>
                  <a:lnTo>
                    <a:pt x="291359" y="144669"/>
                  </a:lnTo>
                  <a:cubicBezTo>
                    <a:pt x="288522" y="115960"/>
                    <a:pt x="264241" y="93458"/>
                    <a:pt x="234799" y="93458"/>
                  </a:cubicBezTo>
                  <a:cubicBezTo>
                    <a:pt x="205357" y="93458"/>
                    <a:pt x="181074" y="115960"/>
                    <a:pt x="178237" y="144669"/>
                  </a:cubicBezTo>
                  <a:lnTo>
                    <a:pt x="155932" y="144669"/>
                  </a:lnTo>
                  <a:lnTo>
                    <a:pt x="155932" y="76555"/>
                  </a:lnTo>
                  <a:lnTo>
                    <a:pt x="221428" y="76555"/>
                  </a:lnTo>
                  <a:cubicBezTo>
                    <a:pt x="225953" y="76555"/>
                    <a:pt x="229620" y="72888"/>
                    <a:pt x="229620" y="68364"/>
                  </a:cubicBezTo>
                  <a:cubicBezTo>
                    <a:pt x="229620" y="63840"/>
                    <a:pt x="225953" y="60172"/>
                    <a:pt x="221428" y="60172"/>
                  </a:cubicBezTo>
                  <a:lnTo>
                    <a:pt x="155932" y="60172"/>
                  </a:lnTo>
                  <a:lnTo>
                    <a:pt x="155932" y="20994"/>
                  </a:lnTo>
                  <a:cubicBezTo>
                    <a:pt x="155932" y="18496"/>
                    <a:pt x="158045" y="16383"/>
                    <a:pt x="160544" y="16383"/>
                  </a:cubicBezTo>
                  <a:lnTo>
                    <a:pt x="452443" y="16383"/>
                  </a:lnTo>
                  <a:cubicBezTo>
                    <a:pt x="454942" y="16383"/>
                    <a:pt x="457055" y="18496"/>
                    <a:pt x="457055" y="20994"/>
                  </a:cubicBezTo>
                  <a:lnTo>
                    <a:pt x="457055" y="60172"/>
                  </a:lnTo>
                  <a:lnTo>
                    <a:pt x="269484" y="60172"/>
                  </a:lnTo>
                  <a:cubicBezTo>
                    <a:pt x="264959" y="60172"/>
                    <a:pt x="261293" y="63840"/>
                    <a:pt x="261293" y="68364"/>
                  </a:cubicBezTo>
                  <a:cubicBezTo>
                    <a:pt x="261293" y="72888"/>
                    <a:pt x="264959" y="76555"/>
                    <a:pt x="269484" y="76555"/>
                  </a:cubicBezTo>
                  <a:lnTo>
                    <a:pt x="457054" y="76555"/>
                  </a:lnTo>
                  <a:lnTo>
                    <a:pt x="457054" y="238102"/>
                  </a:lnTo>
                  <a:cubicBezTo>
                    <a:pt x="457054" y="242626"/>
                    <a:pt x="460720" y="246294"/>
                    <a:pt x="465245" y="246294"/>
                  </a:cubicBezTo>
                  <a:cubicBezTo>
                    <a:pt x="469770" y="246294"/>
                    <a:pt x="473437" y="242626"/>
                    <a:pt x="473437" y="238102"/>
                  </a:cubicBezTo>
                  <a:lnTo>
                    <a:pt x="473437" y="76555"/>
                  </a:lnTo>
                  <a:lnTo>
                    <a:pt x="473437" y="32857"/>
                  </a:lnTo>
                  <a:lnTo>
                    <a:pt x="473437" y="20994"/>
                  </a:lnTo>
                  <a:cubicBezTo>
                    <a:pt x="473437" y="9418"/>
                    <a:pt x="464019" y="0"/>
                    <a:pt x="452443" y="0"/>
                  </a:cubicBezTo>
                  <a:close/>
                  <a:moveTo>
                    <a:pt x="317506" y="542829"/>
                  </a:moveTo>
                  <a:lnTo>
                    <a:pt x="16384" y="542829"/>
                  </a:lnTo>
                  <a:lnTo>
                    <a:pt x="16384" y="221224"/>
                  </a:lnTo>
                  <a:lnTo>
                    <a:pt x="317506" y="221224"/>
                  </a:lnTo>
                  <a:lnTo>
                    <a:pt x="317506" y="542829"/>
                  </a:lnTo>
                  <a:close/>
                  <a:moveTo>
                    <a:pt x="234799" y="109841"/>
                  </a:moveTo>
                  <a:cubicBezTo>
                    <a:pt x="255196" y="109841"/>
                    <a:pt x="272107" y="125018"/>
                    <a:pt x="274857" y="144669"/>
                  </a:cubicBezTo>
                  <a:lnTo>
                    <a:pt x="194741" y="144669"/>
                  </a:lnTo>
                  <a:cubicBezTo>
                    <a:pt x="197491" y="125018"/>
                    <a:pt x="214400" y="109841"/>
                    <a:pt x="234799" y="109841"/>
                  </a:cubicBezTo>
                  <a:close/>
                  <a:moveTo>
                    <a:pt x="312896" y="161052"/>
                  </a:moveTo>
                  <a:cubicBezTo>
                    <a:pt x="315393" y="161052"/>
                    <a:pt x="317506" y="163163"/>
                    <a:pt x="317506" y="165663"/>
                  </a:cubicBezTo>
                  <a:lnTo>
                    <a:pt x="317506" y="204842"/>
                  </a:lnTo>
                  <a:lnTo>
                    <a:pt x="16384" y="204842"/>
                  </a:lnTo>
                  <a:lnTo>
                    <a:pt x="16384" y="165663"/>
                  </a:lnTo>
                  <a:cubicBezTo>
                    <a:pt x="16384" y="163163"/>
                    <a:pt x="18497" y="161052"/>
                    <a:pt x="20996" y="161052"/>
                  </a:cubicBezTo>
                  <a:lnTo>
                    <a:pt x="312896" y="161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5"/>
            <p:cNvSpPr/>
            <p:nvPr/>
          </p:nvSpPr>
          <p:spPr>
            <a:xfrm>
              <a:off x="1765807" y="342947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54" y="0"/>
                    <a:pt x="8192" y="0"/>
                  </a:cubicBezTo>
                  <a:cubicBezTo>
                    <a:pt x="6039" y="0"/>
                    <a:pt x="3921" y="874"/>
                    <a:pt x="2402" y="2403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54"/>
                    <a:pt x="874" y="12462"/>
                    <a:pt x="2402" y="13980"/>
                  </a:cubicBezTo>
                  <a:cubicBezTo>
                    <a:pt x="3921" y="15509"/>
                    <a:pt x="6039" y="16383"/>
                    <a:pt x="8192" y="16383"/>
                  </a:cubicBezTo>
                  <a:cubicBezTo>
                    <a:pt x="10354" y="16383"/>
                    <a:pt x="12462" y="15509"/>
                    <a:pt x="13980" y="13980"/>
                  </a:cubicBezTo>
                  <a:cubicBezTo>
                    <a:pt x="15508" y="12462"/>
                    <a:pt x="16383" y="10354"/>
                    <a:pt x="16383" y="8192"/>
                  </a:cubicBezTo>
                  <a:cubicBezTo>
                    <a:pt x="16383" y="6029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5"/>
            <p:cNvSpPr/>
            <p:nvPr/>
          </p:nvSpPr>
          <p:spPr>
            <a:xfrm>
              <a:off x="1789030" y="342947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403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1" y="13980"/>
                  </a:cubicBezTo>
                  <a:cubicBezTo>
                    <a:pt x="3920" y="15509"/>
                    <a:pt x="6028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8" y="12462"/>
                    <a:pt x="16383" y="10343"/>
                    <a:pt x="16383" y="8192"/>
                  </a:cubicBezTo>
                  <a:cubicBezTo>
                    <a:pt x="16383" y="6040"/>
                    <a:pt x="15508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1812244" y="342947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2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92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2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1752332" y="3487201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8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1752332" y="3507680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7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1775602" y="3528157"/>
              <a:ext cx="43744" cy="13393"/>
            </a:xfrm>
            <a:custGeom>
              <a:rect b="b" l="l" r="r" t="t"/>
              <a:pathLst>
                <a:path extrusionOk="0" h="16383" w="53510">
                  <a:moveTo>
                    <a:pt x="4531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45319" y="16383"/>
                  </a:lnTo>
                  <a:cubicBezTo>
                    <a:pt x="49844" y="16383"/>
                    <a:pt x="53511" y="12716"/>
                    <a:pt x="53511" y="8192"/>
                  </a:cubicBezTo>
                  <a:cubicBezTo>
                    <a:pt x="53511" y="3668"/>
                    <a:pt x="49844" y="0"/>
                    <a:pt x="45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1753025" y="3696895"/>
              <a:ext cx="71548" cy="13393"/>
            </a:xfrm>
            <a:custGeom>
              <a:rect b="b" l="l" r="r" t="t"/>
              <a:pathLst>
                <a:path extrusionOk="0" h="16383" w="87520">
                  <a:moveTo>
                    <a:pt x="7932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9329" y="16383"/>
                  </a:lnTo>
                  <a:cubicBezTo>
                    <a:pt x="83854" y="16383"/>
                    <a:pt x="87520" y="12716"/>
                    <a:pt x="87520" y="8192"/>
                  </a:cubicBezTo>
                  <a:cubicBezTo>
                    <a:pt x="87520" y="3667"/>
                    <a:pt x="83853" y="0"/>
                    <a:pt x="79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1598537" y="3429474"/>
              <a:ext cx="43744" cy="13393"/>
            </a:xfrm>
            <a:custGeom>
              <a:rect b="b" l="l" r="r" t="t"/>
              <a:pathLst>
                <a:path extrusionOk="0" h="16383" w="53510">
                  <a:moveTo>
                    <a:pt x="4531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45319" y="16383"/>
                  </a:lnTo>
                  <a:cubicBezTo>
                    <a:pt x="49844" y="16383"/>
                    <a:pt x="53511" y="12716"/>
                    <a:pt x="53511" y="8192"/>
                  </a:cubicBezTo>
                  <a:cubicBezTo>
                    <a:pt x="53511" y="3668"/>
                    <a:pt x="49844" y="0"/>
                    <a:pt x="45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1653905" y="3547778"/>
              <a:ext cx="13393" cy="13403"/>
            </a:xfrm>
            <a:custGeom>
              <a:rect b="b" l="l" r="r" t="t"/>
              <a:pathLst>
                <a:path extrusionOk="0" h="16395" w="16383">
                  <a:moveTo>
                    <a:pt x="13980" y="2404"/>
                  </a:moveTo>
                  <a:cubicBezTo>
                    <a:pt x="12451" y="875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404"/>
                  </a:cubicBezTo>
                  <a:cubicBezTo>
                    <a:pt x="873" y="3932"/>
                    <a:pt x="0" y="6040"/>
                    <a:pt x="0" y="8204"/>
                  </a:cubicBezTo>
                  <a:cubicBezTo>
                    <a:pt x="0" y="10355"/>
                    <a:pt x="874" y="12463"/>
                    <a:pt x="2391" y="13992"/>
                  </a:cubicBezTo>
                  <a:cubicBezTo>
                    <a:pt x="3921" y="15510"/>
                    <a:pt x="6029" y="16395"/>
                    <a:pt x="8192" y="16395"/>
                  </a:cubicBezTo>
                  <a:cubicBezTo>
                    <a:pt x="10343" y="16395"/>
                    <a:pt x="12450" y="15510"/>
                    <a:pt x="13980" y="13992"/>
                  </a:cubicBezTo>
                  <a:cubicBezTo>
                    <a:pt x="15509" y="12463"/>
                    <a:pt x="16383" y="10355"/>
                    <a:pt x="16383" y="8204"/>
                  </a:cubicBezTo>
                  <a:cubicBezTo>
                    <a:pt x="16383" y="6041"/>
                    <a:pt x="15509" y="3933"/>
                    <a:pt x="13980" y="2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1677120" y="3547789"/>
              <a:ext cx="13393" cy="13392"/>
            </a:xfrm>
            <a:custGeom>
              <a:rect b="b" l="l" r="r" t="t"/>
              <a:pathLst>
                <a:path extrusionOk="0" h="16382" w="16383">
                  <a:moveTo>
                    <a:pt x="13991" y="2392"/>
                  </a:moveTo>
                  <a:cubicBezTo>
                    <a:pt x="12462" y="873"/>
                    <a:pt x="10354" y="0"/>
                    <a:pt x="8192" y="0"/>
                  </a:cubicBezTo>
                  <a:cubicBezTo>
                    <a:pt x="6039" y="0"/>
                    <a:pt x="3921" y="874"/>
                    <a:pt x="2402" y="2392"/>
                  </a:cubicBezTo>
                  <a:cubicBezTo>
                    <a:pt x="873" y="3920"/>
                    <a:pt x="0" y="6028"/>
                    <a:pt x="0" y="8180"/>
                  </a:cubicBezTo>
                  <a:cubicBezTo>
                    <a:pt x="0" y="10342"/>
                    <a:pt x="874" y="12450"/>
                    <a:pt x="2402" y="13979"/>
                  </a:cubicBezTo>
                  <a:cubicBezTo>
                    <a:pt x="3932" y="15497"/>
                    <a:pt x="6040" y="16382"/>
                    <a:pt x="8192" y="16382"/>
                  </a:cubicBezTo>
                  <a:cubicBezTo>
                    <a:pt x="10353" y="16382"/>
                    <a:pt x="12461" y="15497"/>
                    <a:pt x="13991" y="13979"/>
                  </a:cubicBezTo>
                  <a:cubicBezTo>
                    <a:pt x="15509" y="12450"/>
                    <a:pt x="16383" y="10342"/>
                    <a:pt x="16383" y="8180"/>
                  </a:cubicBezTo>
                  <a:cubicBezTo>
                    <a:pt x="16383" y="6028"/>
                    <a:pt x="15508" y="3920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1700342" y="3547788"/>
              <a:ext cx="13393" cy="13384"/>
            </a:xfrm>
            <a:custGeom>
              <a:rect b="b" l="l" r="r" t="t"/>
              <a:pathLst>
                <a:path extrusionOk="0" h="16372" w="16383">
                  <a:moveTo>
                    <a:pt x="13980" y="2392"/>
                  </a:moveTo>
                  <a:cubicBezTo>
                    <a:pt x="12451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392"/>
                  </a:cubicBezTo>
                  <a:cubicBezTo>
                    <a:pt x="873" y="3920"/>
                    <a:pt x="0" y="6028"/>
                    <a:pt x="0" y="8192"/>
                  </a:cubicBezTo>
                  <a:cubicBezTo>
                    <a:pt x="0" y="10343"/>
                    <a:pt x="874" y="12451"/>
                    <a:pt x="2391" y="13980"/>
                  </a:cubicBezTo>
                  <a:cubicBezTo>
                    <a:pt x="3921" y="15498"/>
                    <a:pt x="6029" y="16372"/>
                    <a:pt x="8192" y="16372"/>
                  </a:cubicBezTo>
                  <a:cubicBezTo>
                    <a:pt x="10343" y="16372"/>
                    <a:pt x="12461" y="15500"/>
                    <a:pt x="13980" y="13980"/>
                  </a:cubicBezTo>
                  <a:cubicBezTo>
                    <a:pt x="15509" y="12451"/>
                    <a:pt x="16383" y="10343"/>
                    <a:pt x="16383" y="8192"/>
                  </a:cubicBezTo>
                  <a:cubicBezTo>
                    <a:pt x="16384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1492912" y="3646355"/>
              <a:ext cx="212249" cy="185929"/>
            </a:xfrm>
            <a:custGeom>
              <a:rect b="b" l="l" r="r" t="t"/>
              <a:pathLst>
                <a:path extrusionOk="0" h="227436" w="259632">
                  <a:moveTo>
                    <a:pt x="251442" y="211053"/>
                  </a:moveTo>
                  <a:lnTo>
                    <a:pt x="245186" y="211053"/>
                  </a:lnTo>
                  <a:lnTo>
                    <a:pt x="245186" y="14593"/>
                  </a:lnTo>
                  <a:cubicBezTo>
                    <a:pt x="245186" y="6547"/>
                    <a:pt x="238639" y="0"/>
                    <a:pt x="230593" y="0"/>
                  </a:cubicBezTo>
                  <a:lnTo>
                    <a:pt x="210417" y="0"/>
                  </a:lnTo>
                  <a:cubicBezTo>
                    <a:pt x="202371" y="0"/>
                    <a:pt x="195824" y="6547"/>
                    <a:pt x="195824" y="14593"/>
                  </a:cubicBezTo>
                  <a:lnTo>
                    <a:pt x="195824" y="211053"/>
                  </a:lnTo>
                  <a:lnTo>
                    <a:pt x="184727" y="211053"/>
                  </a:lnTo>
                  <a:lnTo>
                    <a:pt x="184727" y="88522"/>
                  </a:lnTo>
                  <a:cubicBezTo>
                    <a:pt x="184727" y="80475"/>
                    <a:pt x="178181" y="73928"/>
                    <a:pt x="170134" y="73928"/>
                  </a:cubicBezTo>
                  <a:lnTo>
                    <a:pt x="149959" y="73928"/>
                  </a:lnTo>
                  <a:cubicBezTo>
                    <a:pt x="141913" y="73928"/>
                    <a:pt x="135367" y="80475"/>
                    <a:pt x="135367" y="88522"/>
                  </a:cubicBezTo>
                  <a:lnTo>
                    <a:pt x="135367" y="211054"/>
                  </a:lnTo>
                  <a:lnTo>
                    <a:pt x="124270" y="211054"/>
                  </a:lnTo>
                  <a:lnTo>
                    <a:pt x="124270" y="107286"/>
                  </a:lnTo>
                  <a:cubicBezTo>
                    <a:pt x="124270" y="102762"/>
                    <a:pt x="120603" y="99094"/>
                    <a:pt x="116078" y="99094"/>
                  </a:cubicBezTo>
                  <a:cubicBezTo>
                    <a:pt x="111553" y="99094"/>
                    <a:pt x="107887" y="102762"/>
                    <a:pt x="107887" y="107286"/>
                  </a:cubicBezTo>
                  <a:lnTo>
                    <a:pt x="107887" y="211053"/>
                  </a:lnTo>
                  <a:lnTo>
                    <a:pt x="91292" y="211053"/>
                  </a:lnTo>
                  <a:lnTo>
                    <a:pt x="91292" y="40230"/>
                  </a:lnTo>
                  <a:lnTo>
                    <a:pt x="107887" y="40230"/>
                  </a:lnTo>
                  <a:lnTo>
                    <a:pt x="107887" y="63597"/>
                  </a:lnTo>
                  <a:cubicBezTo>
                    <a:pt x="107887" y="68121"/>
                    <a:pt x="111553" y="71789"/>
                    <a:pt x="116078" y="71789"/>
                  </a:cubicBezTo>
                  <a:cubicBezTo>
                    <a:pt x="120603" y="71789"/>
                    <a:pt x="124270" y="68121"/>
                    <a:pt x="124270" y="63597"/>
                  </a:cubicBezTo>
                  <a:lnTo>
                    <a:pt x="124270" y="38440"/>
                  </a:lnTo>
                  <a:cubicBezTo>
                    <a:pt x="124270" y="30394"/>
                    <a:pt x="117723" y="23847"/>
                    <a:pt x="109677" y="23847"/>
                  </a:cubicBezTo>
                  <a:lnTo>
                    <a:pt x="89500" y="23847"/>
                  </a:lnTo>
                  <a:cubicBezTo>
                    <a:pt x="81453" y="23847"/>
                    <a:pt x="74907" y="30394"/>
                    <a:pt x="74907" y="38440"/>
                  </a:cubicBezTo>
                  <a:lnTo>
                    <a:pt x="74907" y="211053"/>
                  </a:lnTo>
                  <a:lnTo>
                    <a:pt x="63810" y="211053"/>
                  </a:lnTo>
                  <a:lnTo>
                    <a:pt x="63810" y="155295"/>
                  </a:lnTo>
                  <a:cubicBezTo>
                    <a:pt x="63810" y="147249"/>
                    <a:pt x="57264" y="140702"/>
                    <a:pt x="49217" y="140702"/>
                  </a:cubicBezTo>
                  <a:lnTo>
                    <a:pt x="29041" y="140702"/>
                  </a:lnTo>
                  <a:cubicBezTo>
                    <a:pt x="20995" y="140702"/>
                    <a:pt x="14448" y="147249"/>
                    <a:pt x="14448" y="155295"/>
                  </a:cubicBezTo>
                  <a:lnTo>
                    <a:pt x="14448" y="211053"/>
                  </a:lnTo>
                  <a:lnTo>
                    <a:pt x="8192" y="211053"/>
                  </a:lnTo>
                  <a:cubicBezTo>
                    <a:pt x="3668" y="211053"/>
                    <a:pt x="0" y="214721"/>
                    <a:pt x="0" y="219245"/>
                  </a:cubicBezTo>
                  <a:cubicBezTo>
                    <a:pt x="0" y="223769"/>
                    <a:pt x="3668" y="227437"/>
                    <a:pt x="8192" y="227437"/>
                  </a:cubicBezTo>
                  <a:lnTo>
                    <a:pt x="251441" y="227437"/>
                  </a:lnTo>
                  <a:cubicBezTo>
                    <a:pt x="255966" y="227437"/>
                    <a:pt x="259633" y="223769"/>
                    <a:pt x="259633" y="219245"/>
                  </a:cubicBezTo>
                  <a:cubicBezTo>
                    <a:pt x="259634" y="214721"/>
                    <a:pt x="255967" y="211053"/>
                    <a:pt x="251442" y="211053"/>
                  </a:cubicBezTo>
                  <a:close/>
                  <a:moveTo>
                    <a:pt x="47426" y="211053"/>
                  </a:moveTo>
                  <a:lnTo>
                    <a:pt x="30831" y="211053"/>
                  </a:lnTo>
                  <a:lnTo>
                    <a:pt x="30831" y="157085"/>
                  </a:lnTo>
                  <a:lnTo>
                    <a:pt x="47426" y="157085"/>
                  </a:lnTo>
                  <a:lnTo>
                    <a:pt x="47426" y="211053"/>
                  </a:lnTo>
                  <a:close/>
                  <a:moveTo>
                    <a:pt x="168343" y="211053"/>
                  </a:moveTo>
                  <a:lnTo>
                    <a:pt x="151749" y="211053"/>
                  </a:lnTo>
                  <a:lnTo>
                    <a:pt x="151749" y="90312"/>
                  </a:lnTo>
                  <a:lnTo>
                    <a:pt x="168343" y="90312"/>
                  </a:lnTo>
                  <a:lnTo>
                    <a:pt x="168343" y="211053"/>
                  </a:lnTo>
                  <a:close/>
                  <a:moveTo>
                    <a:pt x="228803" y="211053"/>
                  </a:moveTo>
                  <a:lnTo>
                    <a:pt x="212208" y="211053"/>
                  </a:lnTo>
                  <a:lnTo>
                    <a:pt x="212208" y="16383"/>
                  </a:lnTo>
                  <a:lnTo>
                    <a:pt x="228803" y="16383"/>
                  </a:lnTo>
                  <a:lnTo>
                    <a:pt x="228803" y="211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1492913" y="3605512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8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1492913" y="3625990"/>
              <a:ext cx="67006" cy="13393"/>
            </a:xfrm>
            <a:custGeom>
              <a:rect b="b" l="l" r="r" t="t"/>
              <a:pathLst>
                <a:path extrusionOk="0" h="16383" w="81965">
                  <a:moveTo>
                    <a:pt x="73774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73774" y="16383"/>
                  </a:lnTo>
                  <a:cubicBezTo>
                    <a:pt x="78299" y="16383"/>
                    <a:pt x="81965" y="12716"/>
                    <a:pt x="81965" y="8192"/>
                  </a:cubicBezTo>
                  <a:cubicBezTo>
                    <a:pt x="81965" y="3668"/>
                    <a:pt x="78299" y="0"/>
                    <a:pt x="73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1492913" y="3646468"/>
              <a:ext cx="37763" cy="13393"/>
            </a:xfrm>
            <a:custGeom>
              <a:rect b="b" l="l" r="r" t="t"/>
              <a:pathLst>
                <a:path extrusionOk="0" h="16383" w="46193">
                  <a:moveTo>
                    <a:pt x="3800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38001" y="16383"/>
                  </a:lnTo>
                  <a:cubicBezTo>
                    <a:pt x="42526" y="16383"/>
                    <a:pt x="46193" y="12716"/>
                    <a:pt x="46193" y="8192"/>
                  </a:cubicBezTo>
                  <a:cubicBezTo>
                    <a:pt x="46193" y="3668"/>
                    <a:pt x="42526" y="0"/>
                    <a:pt x="38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1642293" y="3605512"/>
              <a:ext cx="51787" cy="13393"/>
            </a:xfrm>
            <a:custGeom>
              <a:rect b="b" l="l" r="r" t="t"/>
              <a:pathLst>
                <a:path extrusionOk="0" h="16383" w="63348">
                  <a:moveTo>
                    <a:pt x="55157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55157" y="16383"/>
                  </a:lnTo>
                  <a:cubicBezTo>
                    <a:pt x="59682" y="16383"/>
                    <a:pt x="63348" y="12716"/>
                    <a:pt x="63348" y="8192"/>
                  </a:cubicBezTo>
                  <a:cubicBezTo>
                    <a:pt x="63348" y="3668"/>
                    <a:pt x="59682" y="0"/>
                    <a:pt x="55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1486631" y="3547783"/>
              <a:ext cx="43744" cy="13393"/>
            </a:xfrm>
            <a:custGeom>
              <a:rect b="b" l="l" r="r" t="t"/>
              <a:pathLst>
                <a:path extrusionOk="0" h="16383" w="53510">
                  <a:moveTo>
                    <a:pt x="4531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45319" y="16383"/>
                  </a:lnTo>
                  <a:cubicBezTo>
                    <a:pt x="49844" y="16383"/>
                    <a:pt x="53511" y="12716"/>
                    <a:pt x="53511" y="8192"/>
                  </a:cubicBezTo>
                  <a:cubicBezTo>
                    <a:pt x="53511" y="3668"/>
                    <a:pt x="49844" y="0"/>
                    <a:pt x="45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1" name="Google Shape;2641;p35"/>
          <p:cNvGrpSpPr/>
          <p:nvPr/>
        </p:nvGrpSpPr>
        <p:grpSpPr>
          <a:xfrm>
            <a:off x="3903125" y="2596551"/>
            <a:ext cx="418626" cy="457290"/>
            <a:chOff x="3880262" y="2596551"/>
            <a:chExt cx="418626" cy="457290"/>
          </a:xfrm>
        </p:grpSpPr>
        <p:sp>
          <p:nvSpPr>
            <p:cNvPr id="2642" name="Google Shape;2642;p35"/>
            <p:cNvSpPr/>
            <p:nvPr/>
          </p:nvSpPr>
          <p:spPr>
            <a:xfrm>
              <a:off x="4201002" y="2696334"/>
              <a:ext cx="91396" cy="91397"/>
            </a:xfrm>
            <a:custGeom>
              <a:rect b="b" l="l" r="r" t="t"/>
              <a:pathLst>
                <a:path extrusionOk="0" h="111800" w="111800">
                  <a:moveTo>
                    <a:pt x="10360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5417" y="16383"/>
                  </a:lnTo>
                  <a:lnTo>
                    <a:pt x="95417" y="103609"/>
                  </a:lnTo>
                  <a:cubicBezTo>
                    <a:pt x="95417" y="108133"/>
                    <a:pt x="99085" y="111801"/>
                    <a:pt x="103609" y="111801"/>
                  </a:cubicBezTo>
                  <a:cubicBezTo>
                    <a:pt x="108134" y="111801"/>
                    <a:pt x="111800" y="108133"/>
                    <a:pt x="111800" y="103609"/>
                  </a:cubicBezTo>
                  <a:lnTo>
                    <a:pt x="111800" y="8192"/>
                  </a:lnTo>
                  <a:cubicBezTo>
                    <a:pt x="111800" y="3668"/>
                    <a:pt x="108134" y="0"/>
                    <a:pt x="10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3886873" y="2696334"/>
              <a:ext cx="91396" cy="91397"/>
            </a:xfrm>
            <a:custGeom>
              <a:rect b="b" l="l" r="r" t="t"/>
              <a:pathLst>
                <a:path extrusionOk="0" h="111800" w="111800">
                  <a:moveTo>
                    <a:pt x="10360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lnTo>
                    <a:pt x="0" y="103609"/>
                  </a:lnTo>
                  <a:cubicBezTo>
                    <a:pt x="0" y="108133"/>
                    <a:pt x="3667" y="111801"/>
                    <a:pt x="8192" y="111801"/>
                  </a:cubicBezTo>
                  <a:cubicBezTo>
                    <a:pt x="12716" y="111801"/>
                    <a:pt x="16383" y="108133"/>
                    <a:pt x="16383" y="103609"/>
                  </a:cubicBezTo>
                  <a:lnTo>
                    <a:pt x="16383" y="16383"/>
                  </a:lnTo>
                  <a:lnTo>
                    <a:pt x="103609" y="16383"/>
                  </a:lnTo>
                  <a:cubicBezTo>
                    <a:pt x="108134" y="16383"/>
                    <a:pt x="111800" y="12716"/>
                    <a:pt x="111800" y="8192"/>
                  </a:cubicBezTo>
                  <a:cubicBezTo>
                    <a:pt x="111800" y="3668"/>
                    <a:pt x="108134" y="0"/>
                    <a:pt x="10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3886873" y="2962444"/>
              <a:ext cx="91396" cy="91397"/>
            </a:xfrm>
            <a:custGeom>
              <a:rect b="b" l="l" r="r" t="t"/>
              <a:pathLst>
                <a:path extrusionOk="0" h="111800" w="111800">
                  <a:moveTo>
                    <a:pt x="103609" y="95418"/>
                  </a:moveTo>
                  <a:lnTo>
                    <a:pt x="16383" y="95418"/>
                  </a:ln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7" y="0"/>
                    <a:pt x="0" y="3668"/>
                    <a:pt x="0" y="8192"/>
                  </a:cubicBezTo>
                  <a:lnTo>
                    <a:pt x="0" y="103609"/>
                  </a:lnTo>
                  <a:cubicBezTo>
                    <a:pt x="0" y="108133"/>
                    <a:pt x="3667" y="111801"/>
                    <a:pt x="8192" y="111801"/>
                  </a:cubicBezTo>
                  <a:lnTo>
                    <a:pt x="103609" y="111801"/>
                  </a:lnTo>
                  <a:cubicBezTo>
                    <a:pt x="108134" y="111801"/>
                    <a:pt x="111800" y="108133"/>
                    <a:pt x="111800" y="103609"/>
                  </a:cubicBezTo>
                  <a:cubicBezTo>
                    <a:pt x="111800" y="99085"/>
                    <a:pt x="108133" y="95418"/>
                    <a:pt x="103609" y="95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3886873" y="2660970"/>
              <a:ext cx="133516" cy="41411"/>
            </a:xfrm>
            <a:custGeom>
              <a:rect b="b" l="l" r="r" t="t"/>
              <a:pathLst>
                <a:path extrusionOk="0" h="50656" w="163322">
                  <a:moveTo>
                    <a:pt x="161581" y="37417"/>
                  </a:moveTo>
                  <a:lnTo>
                    <a:pt x="138130" y="7446"/>
                  </a:lnTo>
                  <a:cubicBezTo>
                    <a:pt x="134701" y="3061"/>
                    <a:pt x="128418" y="0"/>
                    <a:pt x="122852" y="0"/>
                  </a:cubicBez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22806" y="16382"/>
                  </a:lnTo>
                  <a:cubicBezTo>
                    <a:pt x="123449" y="16430"/>
                    <a:pt x="124823" y="17099"/>
                    <a:pt x="125227" y="17541"/>
                  </a:cubicBezTo>
                  <a:lnTo>
                    <a:pt x="148679" y="47512"/>
                  </a:lnTo>
                  <a:cubicBezTo>
                    <a:pt x="150295" y="49578"/>
                    <a:pt x="152704" y="50657"/>
                    <a:pt x="155136" y="50657"/>
                  </a:cubicBezTo>
                  <a:cubicBezTo>
                    <a:pt x="156901" y="50657"/>
                    <a:pt x="158680" y="50088"/>
                    <a:pt x="160179" y="48916"/>
                  </a:cubicBezTo>
                  <a:cubicBezTo>
                    <a:pt x="163742" y="46127"/>
                    <a:pt x="164370" y="40980"/>
                    <a:pt x="161581" y="37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4028004" y="2715793"/>
              <a:ext cx="27533" cy="31464"/>
            </a:xfrm>
            <a:custGeom>
              <a:rect b="b" l="l" r="r" t="t"/>
              <a:pathLst>
                <a:path extrusionOk="0" h="38488" w="33679">
                  <a:moveTo>
                    <a:pt x="31939" y="25248"/>
                  </a:moveTo>
                  <a:lnTo>
                    <a:pt x="14642" y="3144"/>
                  </a:lnTo>
                  <a:cubicBezTo>
                    <a:pt x="11856" y="-419"/>
                    <a:pt x="6706" y="-1047"/>
                    <a:pt x="3144" y="1740"/>
                  </a:cubicBezTo>
                  <a:cubicBezTo>
                    <a:pt x="-419" y="4529"/>
                    <a:pt x="-1047" y="9677"/>
                    <a:pt x="1741" y="13240"/>
                  </a:cubicBezTo>
                  <a:lnTo>
                    <a:pt x="19037" y="35344"/>
                  </a:lnTo>
                  <a:cubicBezTo>
                    <a:pt x="20653" y="37410"/>
                    <a:pt x="23061" y="38489"/>
                    <a:pt x="25494" y="38489"/>
                  </a:cubicBezTo>
                  <a:cubicBezTo>
                    <a:pt x="27259" y="38489"/>
                    <a:pt x="29038" y="37921"/>
                    <a:pt x="30536" y="36748"/>
                  </a:cubicBezTo>
                  <a:cubicBezTo>
                    <a:pt x="34099" y="33959"/>
                    <a:pt x="34727" y="28811"/>
                    <a:pt x="31939" y="252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3886873" y="2637276"/>
              <a:ext cx="85195" cy="13393"/>
            </a:xfrm>
            <a:custGeom>
              <a:rect b="b" l="l" r="r" t="t"/>
              <a:pathLst>
                <a:path extrusionOk="0" h="16383" w="104214">
                  <a:moveTo>
                    <a:pt x="96023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6023" y="16383"/>
                  </a:lnTo>
                  <a:cubicBezTo>
                    <a:pt x="100548" y="16383"/>
                    <a:pt x="104215" y="12716"/>
                    <a:pt x="104215" y="8192"/>
                  </a:cubicBezTo>
                  <a:cubicBezTo>
                    <a:pt x="104215" y="3668"/>
                    <a:pt x="100548" y="0"/>
                    <a:pt x="96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3886873" y="2615406"/>
              <a:ext cx="85195" cy="13393"/>
            </a:xfrm>
            <a:custGeom>
              <a:rect b="b" l="l" r="r" t="t"/>
              <a:pathLst>
                <a:path extrusionOk="0" h="16383" w="104214">
                  <a:moveTo>
                    <a:pt x="96023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6023" y="16383"/>
                  </a:lnTo>
                  <a:cubicBezTo>
                    <a:pt x="100548" y="16383"/>
                    <a:pt x="104215" y="12716"/>
                    <a:pt x="104215" y="8192"/>
                  </a:cubicBezTo>
                  <a:cubicBezTo>
                    <a:pt x="104215" y="3668"/>
                    <a:pt x="100548" y="0"/>
                    <a:pt x="96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3880262" y="2754607"/>
              <a:ext cx="418626" cy="111210"/>
            </a:xfrm>
            <a:custGeom>
              <a:rect b="b" l="l" r="r" t="t"/>
              <a:pathLst>
                <a:path extrusionOk="0" h="136037" w="512081">
                  <a:moveTo>
                    <a:pt x="510447" y="122936"/>
                  </a:moveTo>
                  <a:cubicBezTo>
                    <a:pt x="452829" y="45957"/>
                    <a:pt x="357724" y="0"/>
                    <a:pt x="256041" y="0"/>
                  </a:cubicBezTo>
                  <a:cubicBezTo>
                    <a:pt x="154359" y="0"/>
                    <a:pt x="59253" y="45958"/>
                    <a:pt x="1634" y="122936"/>
                  </a:cubicBezTo>
                  <a:cubicBezTo>
                    <a:pt x="-1077" y="126558"/>
                    <a:pt x="-339" y="131691"/>
                    <a:pt x="3284" y="134403"/>
                  </a:cubicBezTo>
                  <a:cubicBezTo>
                    <a:pt x="6903" y="137113"/>
                    <a:pt x="12040" y="136377"/>
                    <a:pt x="14750" y="132754"/>
                  </a:cubicBezTo>
                  <a:cubicBezTo>
                    <a:pt x="69293" y="59886"/>
                    <a:pt x="159494" y="16383"/>
                    <a:pt x="256041" y="16383"/>
                  </a:cubicBezTo>
                  <a:cubicBezTo>
                    <a:pt x="352588" y="16383"/>
                    <a:pt x="442790" y="59886"/>
                    <a:pt x="497332" y="132753"/>
                  </a:cubicBezTo>
                  <a:cubicBezTo>
                    <a:pt x="498941" y="134902"/>
                    <a:pt x="501402" y="136036"/>
                    <a:pt x="503896" y="136036"/>
                  </a:cubicBezTo>
                  <a:cubicBezTo>
                    <a:pt x="505603" y="136036"/>
                    <a:pt x="507327" y="135504"/>
                    <a:pt x="508798" y="134402"/>
                  </a:cubicBezTo>
                  <a:cubicBezTo>
                    <a:pt x="512420" y="131691"/>
                    <a:pt x="513158" y="126558"/>
                    <a:pt x="510447" y="1229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4033960" y="2832387"/>
              <a:ext cx="119271" cy="119259"/>
            </a:xfrm>
            <a:custGeom>
              <a:rect b="b" l="l" r="r" t="t"/>
              <a:pathLst>
                <a:path extrusionOk="0" h="145882" w="145897">
                  <a:moveTo>
                    <a:pt x="145897" y="68087"/>
                  </a:moveTo>
                  <a:cubicBezTo>
                    <a:pt x="145897" y="41177"/>
                    <a:pt x="132379" y="16600"/>
                    <a:pt x="109738" y="2345"/>
                  </a:cubicBezTo>
                  <a:cubicBezTo>
                    <a:pt x="107304" y="811"/>
                    <a:pt x="104496" y="0"/>
                    <a:pt x="101618" y="0"/>
                  </a:cubicBezTo>
                  <a:cubicBezTo>
                    <a:pt x="99003" y="0"/>
                    <a:pt x="96418" y="678"/>
                    <a:pt x="94142" y="1961"/>
                  </a:cubicBezTo>
                  <a:cubicBezTo>
                    <a:pt x="89258" y="4708"/>
                    <a:pt x="86286" y="9896"/>
                    <a:pt x="86382" y="15498"/>
                  </a:cubicBezTo>
                  <a:cubicBezTo>
                    <a:pt x="86666" y="32111"/>
                    <a:pt x="80180" y="49153"/>
                    <a:pt x="68589" y="62255"/>
                  </a:cubicBezTo>
                  <a:cubicBezTo>
                    <a:pt x="65591" y="65644"/>
                    <a:pt x="65908" y="70820"/>
                    <a:pt x="69296" y="73818"/>
                  </a:cubicBezTo>
                  <a:cubicBezTo>
                    <a:pt x="72683" y="76816"/>
                    <a:pt x="77860" y="76501"/>
                    <a:pt x="80859" y="73112"/>
                  </a:cubicBezTo>
                  <a:cubicBezTo>
                    <a:pt x="94847" y="57301"/>
                    <a:pt x="102582" y="37582"/>
                    <a:pt x="102772" y="17363"/>
                  </a:cubicBezTo>
                  <a:cubicBezTo>
                    <a:pt x="119555" y="28747"/>
                    <a:pt x="129512" y="47553"/>
                    <a:pt x="129512" y="68088"/>
                  </a:cubicBezTo>
                  <a:cubicBezTo>
                    <a:pt x="129512" y="73328"/>
                    <a:pt x="128844" y="78412"/>
                    <a:pt x="127600" y="83269"/>
                  </a:cubicBezTo>
                  <a:cubicBezTo>
                    <a:pt x="122486" y="79782"/>
                    <a:pt x="116312" y="77739"/>
                    <a:pt x="109670" y="77739"/>
                  </a:cubicBezTo>
                  <a:cubicBezTo>
                    <a:pt x="92070" y="77739"/>
                    <a:pt x="77751" y="92057"/>
                    <a:pt x="77751" y="109657"/>
                  </a:cubicBezTo>
                  <a:cubicBezTo>
                    <a:pt x="77751" y="116300"/>
                    <a:pt x="79793" y="122474"/>
                    <a:pt x="83281" y="127589"/>
                  </a:cubicBezTo>
                  <a:cubicBezTo>
                    <a:pt x="78423" y="128832"/>
                    <a:pt x="73338" y="129500"/>
                    <a:pt x="68100" y="129500"/>
                  </a:cubicBezTo>
                  <a:cubicBezTo>
                    <a:pt x="47554" y="129500"/>
                    <a:pt x="28743" y="119536"/>
                    <a:pt x="17360" y="102738"/>
                  </a:cubicBezTo>
                  <a:cubicBezTo>
                    <a:pt x="24471" y="102659"/>
                    <a:pt x="31623" y="101629"/>
                    <a:pt x="38630" y="99672"/>
                  </a:cubicBezTo>
                  <a:cubicBezTo>
                    <a:pt x="42987" y="98454"/>
                    <a:pt x="45533" y="93936"/>
                    <a:pt x="44316" y="89578"/>
                  </a:cubicBezTo>
                  <a:cubicBezTo>
                    <a:pt x="43099" y="85221"/>
                    <a:pt x="38579" y="82673"/>
                    <a:pt x="34223" y="83892"/>
                  </a:cubicBezTo>
                  <a:cubicBezTo>
                    <a:pt x="28366" y="85528"/>
                    <a:pt x="22402" y="86358"/>
                    <a:pt x="16571" y="86359"/>
                  </a:cubicBezTo>
                  <a:cubicBezTo>
                    <a:pt x="16571" y="86359"/>
                    <a:pt x="15277" y="86347"/>
                    <a:pt x="15240" y="86347"/>
                  </a:cubicBezTo>
                  <a:cubicBezTo>
                    <a:pt x="9741" y="86347"/>
                    <a:pt x="4651" y="89325"/>
                    <a:pt x="1959" y="94117"/>
                  </a:cubicBezTo>
                  <a:cubicBezTo>
                    <a:pt x="-785" y="98995"/>
                    <a:pt x="-636" y="104966"/>
                    <a:pt x="2343" y="109699"/>
                  </a:cubicBezTo>
                  <a:cubicBezTo>
                    <a:pt x="16599" y="132356"/>
                    <a:pt x="41181" y="145882"/>
                    <a:pt x="68101" y="145882"/>
                  </a:cubicBezTo>
                  <a:cubicBezTo>
                    <a:pt x="78942" y="145882"/>
                    <a:pt x="89265" y="143639"/>
                    <a:pt x="98647" y="139610"/>
                  </a:cubicBezTo>
                  <a:cubicBezTo>
                    <a:pt x="102084" y="140879"/>
                    <a:pt x="105799" y="141573"/>
                    <a:pt x="109672" y="141573"/>
                  </a:cubicBezTo>
                  <a:cubicBezTo>
                    <a:pt x="127270" y="141573"/>
                    <a:pt x="141587" y="127256"/>
                    <a:pt x="141587" y="109656"/>
                  </a:cubicBezTo>
                  <a:cubicBezTo>
                    <a:pt x="141587" y="105784"/>
                    <a:pt x="140893" y="102071"/>
                    <a:pt x="139625" y="98634"/>
                  </a:cubicBezTo>
                  <a:cubicBezTo>
                    <a:pt x="143654" y="89252"/>
                    <a:pt x="145897" y="78930"/>
                    <a:pt x="145897" y="68087"/>
                  </a:cubicBezTo>
                  <a:close/>
                  <a:moveTo>
                    <a:pt x="109671" y="125190"/>
                  </a:moveTo>
                  <a:cubicBezTo>
                    <a:pt x="101104" y="125190"/>
                    <a:pt x="94135" y="118222"/>
                    <a:pt x="94135" y="109656"/>
                  </a:cubicBezTo>
                  <a:cubicBezTo>
                    <a:pt x="94135" y="101090"/>
                    <a:pt x="101104" y="94121"/>
                    <a:pt x="109671" y="94121"/>
                  </a:cubicBezTo>
                  <a:cubicBezTo>
                    <a:pt x="118236" y="94121"/>
                    <a:pt x="125203" y="101090"/>
                    <a:pt x="125203" y="109656"/>
                  </a:cubicBezTo>
                  <a:cubicBezTo>
                    <a:pt x="125203" y="118222"/>
                    <a:pt x="118236" y="125190"/>
                    <a:pt x="109671" y="125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4031095" y="2829510"/>
              <a:ext cx="56793" cy="56794"/>
            </a:xfrm>
            <a:custGeom>
              <a:rect b="b" l="l" r="r" t="t"/>
              <a:pathLst>
                <a:path extrusionOk="0" h="69473" w="69472">
                  <a:moveTo>
                    <a:pt x="34735" y="0"/>
                  </a:moveTo>
                  <a:cubicBezTo>
                    <a:pt x="15583" y="0"/>
                    <a:pt x="0" y="15583"/>
                    <a:pt x="0" y="34737"/>
                  </a:cubicBezTo>
                  <a:cubicBezTo>
                    <a:pt x="0" y="53891"/>
                    <a:pt x="15583" y="69473"/>
                    <a:pt x="34735" y="69473"/>
                  </a:cubicBezTo>
                  <a:cubicBezTo>
                    <a:pt x="53889" y="69473"/>
                    <a:pt x="69473" y="53891"/>
                    <a:pt x="69473" y="34737"/>
                  </a:cubicBezTo>
                  <a:cubicBezTo>
                    <a:pt x="69473" y="15583"/>
                    <a:pt x="53889" y="0"/>
                    <a:pt x="34735" y="0"/>
                  </a:cubicBezTo>
                  <a:close/>
                  <a:moveTo>
                    <a:pt x="34735" y="53091"/>
                  </a:moveTo>
                  <a:cubicBezTo>
                    <a:pt x="24615" y="53091"/>
                    <a:pt x="16383" y="44858"/>
                    <a:pt x="16383" y="34738"/>
                  </a:cubicBezTo>
                  <a:cubicBezTo>
                    <a:pt x="16383" y="24617"/>
                    <a:pt x="24616" y="16384"/>
                    <a:pt x="34735" y="16384"/>
                  </a:cubicBezTo>
                  <a:cubicBezTo>
                    <a:pt x="44856" y="16384"/>
                    <a:pt x="53089" y="24617"/>
                    <a:pt x="53089" y="34738"/>
                  </a:cubicBezTo>
                  <a:cubicBezTo>
                    <a:pt x="53089" y="44858"/>
                    <a:pt x="44856" y="53091"/>
                    <a:pt x="34735" y="53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3909490" y="2990743"/>
              <a:ext cx="39990" cy="39991"/>
            </a:xfrm>
            <a:custGeom>
              <a:rect b="b" l="l" r="r" t="t"/>
              <a:pathLst>
                <a:path extrusionOk="0" h="48919" w="48918">
                  <a:moveTo>
                    <a:pt x="3526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5266"/>
                  </a:lnTo>
                  <a:cubicBezTo>
                    <a:pt x="0" y="42794"/>
                    <a:pt x="6124" y="48919"/>
                    <a:pt x="13653" y="48919"/>
                  </a:cubicBezTo>
                  <a:lnTo>
                    <a:pt x="35265" y="48919"/>
                  </a:lnTo>
                  <a:cubicBezTo>
                    <a:pt x="42794" y="48919"/>
                    <a:pt x="48918" y="42794"/>
                    <a:pt x="48918" y="35266"/>
                  </a:cubicBezTo>
                  <a:lnTo>
                    <a:pt x="48918" y="13653"/>
                  </a:lnTo>
                  <a:cubicBezTo>
                    <a:pt x="48918" y="6124"/>
                    <a:pt x="42794" y="0"/>
                    <a:pt x="35265" y="0"/>
                  </a:cubicBezTo>
                  <a:close/>
                  <a:moveTo>
                    <a:pt x="32535" y="32536"/>
                  </a:moveTo>
                  <a:lnTo>
                    <a:pt x="16383" y="32536"/>
                  </a:lnTo>
                  <a:lnTo>
                    <a:pt x="16383" y="16383"/>
                  </a:lnTo>
                  <a:lnTo>
                    <a:pt x="32535" y="16383"/>
                  </a:lnTo>
                  <a:lnTo>
                    <a:pt x="32535" y="325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3952726" y="2990743"/>
              <a:ext cx="39990" cy="39991"/>
            </a:xfrm>
            <a:custGeom>
              <a:rect b="b" l="l" r="r" t="t"/>
              <a:pathLst>
                <a:path extrusionOk="0" h="48919" w="48918">
                  <a:moveTo>
                    <a:pt x="3526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5266"/>
                  </a:lnTo>
                  <a:cubicBezTo>
                    <a:pt x="0" y="42794"/>
                    <a:pt x="6124" y="48919"/>
                    <a:pt x="13653" y="48919"/>
                  </a:cubicBezTo>
                  <a:lnTo>
                    <a:pt x="35265" y="48919"/>
                  </a:lnTo>
                  <a:cubicBezTo>
                    <a:pt x="42794" y="48919"/>
                    <a:pt x="48918" y="42794"/>
                    <a:pt x="48918" y="35266"/>
                  </a:cubicBezTo>
                  <a:lnTo>
                    <a:pt x="48918" y="13653"/>
                  </a:lnTo>
                  <a:cubicBezTo>
                    <a:pt x="48918" y="6125"/>
                    <a:pt x="42794" y="0"/>
                    <a:pt x="35265" y="0"/>
                  </a:cubicBezTo>
                  <a:close/>
                  <a:moveTo>
                    <a:pt x="32535" y="32536"/>
                  </a:moveTo>
                  <a:lnTo>
                    <a:pt x="16383" y="32536"/>
                  </a:lnTo>
                  <a:lnTo>
                    <a:pt x="16383" y="16383"/>
                  </a:lnTo>
                  <a:lnTo>
                    <a:pt x="32535" y="16383"/>
                  </a:lnTo>
                  <a:lnTo>
                    <a:pt x="32535" y="325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4199983" y="2596551"/>
              <a:ext cx="92416" cy="49355"/>
            </a:xfrm>
            <a:custGeom>
              <a:rect b="b" l="l" r="r" t="t"/>
              <a:pathLst>
                <a:path extrusionOk="0" h="60373" w="113047">
                  <a:moveTo>
                    <a:pt x="104856" y="9513"/>
                  </a:moveTo>
                  <a:cubicBezTo>
                    <a:pt x="100331" y="9513"/>
                    <a:pt x="96664" y="13181"/>
                    <a:pt x="96664" y="17705"/>
                  </a:cubicBezTo>
                  <a:lnTo>
                    <a:pt x="96664" y="43990"/>
                  </a:lnTo>
                  <a:lnTo>
                    <a:pt x="85949" y="43990"/>
                  </a:lnTo>
                  <a:lnTo>
                    <a:pt x="85949" y="8192"/>
                  </a:lnTo>
                  <a:cubicBezTo>
                    <a:pt x="85949" y="3668"/>
                    <a:pt x="82282" y="0"/>
                    <a:pt x="77757" y="0"/>
                  </a:cubicBezTo>
                  <a:cubicBezTo>
                    <a:pt x="73232" y="0"/>
                    <a:pt x="69565" y="3668"/>
                    <a:pt x="69565" y="8192"/>
                  </a:cubicBezTo>
                  <a:lnTo>
                    <a:pt x="69565" y="43990"/>
                  </a:lnTo>
                  <a:lnTo>
                    <a:pt x="58846" y="43990"/>
                  </a:lnTo>
                  <a:lnTo>
                    <a:pt x="58846" y="25432"/>
                  </a:lnTo>
                  <a:cubicBezTo>
                    <a:pt x="58846" y="20908"/>
                    <a:pt x="55180" y="17241"/>
                    <a:pt x="50655" y="17241"/>
                  </a:cubicBezTo>
                  <a:cubicBezTo>
                    <a:pt x="46130" y="17241"/>
                    <a:pt x="42463" y="20908"/>
                    <a:pt x="42463" y="25432"/>
                  </a:cubicBezTo>
                  <a:lnTo>
                    <a:pt x="42463" y="43990"/>
                  </a:lnTo>
                  <a:lnTo>
                    <a:pt x="31745" y="43990"/>
                  </a:lnTo>
                  <a:lnTo>
                    <a:pt x="31745" y="37915"/>
                  </a:lnTo>
                  <a:cubicBezTo>
                    <a:pt x="31745" y="33391"/>
                    <a:pt x="28079" y="29723"/>
                    <a:pt x="23554" y="29723"/>
                  </a:cubicBezTo>
                  <a:cubicBezTo>
                    <a:pt x="19029" y="29723"/>
                    <a:pt x="15362" y="33391"/>
                    <a:pt x="15362" y="37915"/>
                  </a:cubicBezTo>
                  <a:lnTo>
                    <a:pt x="15362" y="43990"/>
                  </a:lnTo>
                  <a:lnTo>
                    <a:pt x="8192" y="43990"/>
                  </a:lnTo>
                  <a:cubicBezTo>
                    <a:pt x="3668" y="43990"/>
                    <a:pt x="0" y="47658"/>
                    <a:pt x="0" y="52181"/>
                  </a:cubicBezTo>
                  <a:cubicBezTo>
                    <a:pt x="-1" y="56705"/>
                    <a:pt x="3665" y="60373"/>
                    <a:pt x="8191" y="60373"/>
                  </a:cubicBezTo>
                  <a:lnTo>
                    <a:pt x="104856" y="60373"/>
                  </a:lnTo>
                  <a:cubicBezTo>
                    <a:pt x="109124" y="60373"/>
                    <a:pt x="112627" y="57107"/>
                    <a:pt x="113009" y="52937"/>
                  </a:cubicBezTo>
                  <a:cubicBezTo>
                    <a:pt x="113033" y="52688"/>
                    <a:pt x="113048" y="52437"/>
                    <a:pt x="113048" y="52181"/>
                  </a:cubicBezTo>
                  <a:lnTo>
                    <a:pt x="113048" y="17705"/>
                  </a:lnTo>
                  <a:cubicBezTo>
                    <a:pt x="113048" y="13181"/>
                    <a:pt x="109381" y="9513"/>
                    <a:pt x="104856" y="9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5"/>
            <p:cNvSpPr/>
            <p:nvPr/>
          </p:nvSpPr>
          <p:spPr>
            <a:xfrm>
              <a:off x="4223097" y="2663041"/>
              <a:ext cx="13403" cy="13393"/>
            </a:xfrm>
            <a:custGeom>
              <a:rect b="b" l="l" r="r" t="t"/>
              <a:pathLst>
                <a:path extrusionOk="0" h="16383" w="16395">
                  <a:moveTo>
                    <a:pt x="13992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40" y="0"/>
                    <a:pt x="3933" y="874"/>
                    <a:pt x="2403" y="2403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3"/>
                    <a:pt x="875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92" y="13980"/>
                  </a:cubicBezTo>
                  <a:cubicBezTo>
                    <a:pt x="15520" y="12462"/>
                    <a:pt x="16395" y="10343"/>
                    <a:pt x="16395" y="8192"/>
                  </a:cubicBezTo>
                  <a:cubicBezTo>
                    <a:pt x="16395" y="6040"/>
                    <a:pt x="15520" y="3921"/>
                    <a:pt x="13992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5"/>
            <p:cNvSpPr/>
            <p:nvPr/>
          </p:nvSpPr>
          <p:spPr>
            <a:xfrm>
              <a:off x="4251065" y="266304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3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84" y="3921"/>
                    <a:pt x="0" y="6029"/>
                    <a:pt x="0" y="8192"/>
                  </a:cubicBezTo>
                  <a:cubicBezTo>
                    <a:pt x="0" y="10343"/>
                    <a:pt x="885" y="12462"/>
                    <a:pt x="2403" y="13980"/>
                  </a:cubicBezTo>
                  <a:cubicBezTo>
                    <a:pt x="393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4279030" y="266304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2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40" y="0"/>
                    <a:pt x="3933" y="874"/>
                    <a:pt x="2403" y="2403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92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2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5"/>
            <p:cNvSpPr/>
            <p:nvPr/>
          </p:nvSpPr>
          <p:spPr>
            <a:xfrm>
              <a:off x="3896643" y="2780535"/>
              <a:ext cx="395645" cy="214987"/>
            </a:xfrm>
            <a:custGeom>
              <a:rect b="b" l="l" r="r" t="t"/>
              <a:pathLst>
                <a:path extrusionOk="0" h="262981" w="483970">
                  <a:moveTo>
                    <a:pt x="475777" y="243952"/>
                  </a:moveTo>
                  <a:lnTo>
                    <a:pt x="416453" y="243953"/>
                  </a:lnTo>
                  <a:cubicBezTo>
                    <a:pt x="415779" y="243908"/>
                    <a:pt x="414331" y="243217"/>
                    <a:pt x="413896" y="242748"/>
                  </a:cubicBezTo>
                  <a:lnTo>
                    <a:pt x="392212" y="215901"/>
                  </a:lnTo>
                  <a:cubicBezTo>
                    <a:pt x="422201" y="196022"/>
                    <a:pt x="448549" y="170336"/>
                    <a:pt x="469482" y="139760"/>
                  </a:cubicBezTo>
                  <a:cubicBezTo>
                    <a:pt x="472918" y="134735"/>
                    <a:pt x="472917" y="128243"/>
                    <a:pt x="469479" y="123217"/>
                  </a:cubicBezTo>
                  <a:cubicBezTo>
                    <a:pt x="416657" y="46063"/>
                    <a:pt x="329378" y="0"/>
                    <a:pt x="236010" y="0"/>
                  </a:cubicBezTo>
                  <a:cubicBezTo>
                    <a:pt x="142642" y="0"/>
                    <a:pt x="55364" y="46063"/>
                    <a:pt x="2540" y="123218"/>
                  </a:cubicBezTo>
                  <a:cubicBezTo>
                    <a:pt x="-846" y="128165"/>
                    <a:pt x="-847" y="134815"/>
                    <a:pt x="2541" y="139766"/>
                  </a:cubicBezTo>
                  <a:cubicBezTo>
                    <a:pt x="55365" y="216920"/>
                    <a:pt x="142644" y="262981"/>
                    <a:pt x="236010" y="262981"/>
                  </a:cubicBezTo>
                  <a:cubicBezTo>
                    <a:pt x="286717" y="262981"/>
                    <a:pt x="335623" y="249391"/>
                    <a:pt x="378195" y="224618"/>
                  </a:cubicBezTo>
                  <a:lnTo>
                    <a:pt x="401151" y="253041"/>
                  </a:lnTo>
                  <a:cubicBezTo>
                    <a:pt x="404619" y="257336"/>
                    <a:pt x="410897" y="260335"/>
                    <a:pt x="416417" y="260335"/>
                  </a:cubicBezTo>
                  <a:lnTo>
                    <a:pt x="475779" y="260335"/>
                  </a:lnTo>
                  <a:cubicBezTo>
                    <a:pt x="480304" y="260335"/>
                    <a:pt x="483971" y="256667"/>
                    <a:pt x="483971" y="252143"/>
                  </a:cubicBezTo>
                  <a:cubicBezTo>
                    <a:pt x="483968" y="247620"/>
                    <a:pt x="480302" y="243952"/>
                    <a:pt x="475777" y="243952"/>
                  </a:cubicBezTo>
                  <a:close/>
                  <a:moveTo>
                    <a:pt x="16734" y="131491"/>
                  </a:moveTo>
                  <a:cubicBezTo>
                    <a:pt x="57348" y="72733"/>
                    <a:pt x="119247" y="33299"/>
                    <a:pt x="188159" y="20716"/>
                  </a:cubicBezTo>
                  <a:cubicBezTo>
                    <a:pt x="145354" y="39278"/>
                    <a:pt x="115333" y="81942"/>
                    <a:pt x="115333" y="131491"/>
                  </a:cubicBezTo>
                  <a:cubicBezTo>
                    <a:pt x="115333" y="181041"/>
                    <a:pt x="145354" y="223704"/>
                    <a:pt x="188161" y="242267"/>
                  </a:cubicBezTo>
                  <a:cubicBezTo>
                    <a:pt x="119249" y="229683"/>
                    <a:pt x="57348" y="190249"/>
                    <a:pt x="16734" y="131491"/>
                  </a:cubicBezTo>
                  <a:close/>
                  <a:moveTo>
                    <a:pt x="366716" y="184326"/>
                  </a:moveTo>
                  <a:cubicBezTo>
                    <a:pt x="363874" y="180807"/>
                    <a:pt x="358714" y="180257"/>
                    <a:pt x="355196" y="183100"/>
                  </a:cubicBezTo>
                  <a:cubicBezTo>
                    <a:pt x="351676" y="185943"/>
                    <a:pt x="351127" y="191100"/>
                    <a:pt x="353970" y="194620"/>
                  </a:cubicBezTo>
                  <a:lnTo>
                    <a:pt x="367775" y="211712"/>
                  </a:lnTo>
                  <a:cubicBezTo>
                    <a:pt x="341855" y="226468"/>
                    <a:pt x="313507" y="236854"/>
                    <a:pt x="283859" y="242267"/>
                  </a:cubicBezTo>
                  <a:cubicBezTo>
                    <a:pt x="326665" y="223706"/>
                    <a:pt x="356688" y="181042"/>
                    <a:pt x="356688" y="131491"/>
                  </a:cubicBezTo>
                  <a:cubicBezTo>
                    <a:pt x="356688" y="120197"/>
                    <a:pt x="355127" y="109014"/>
                    <a:pt x="352051" y="98252"/>
                  </a:cubicBezTo>
                  <a:cubicBezTo>
                    <a:pt x="350808" y="93903"/>
                    <a:pt x="346272" y="91384"/>
                    <a:pt x="341924" y="92628"/>
                  </a:cubicBezTo>
                  <a:cubicBezTo>
                    <a:pt x="337573" y="93872"/>
                    <a:pt x="335056" y="98406"/>
                    <a:pt x="336300" y="102756"/>
                  </a:cubicBezTo>
                  <a:cubicBezTo>
                    <a:pt x="338958" y="112053"/>
                    <a:pt x="340306" y="121720"/>
                    <a:pt x="340306" y="131491"/>
                  </a:cubicBezTo>
                  <a:cubicBezTo>
                    <a:pt x="340306" y="188998"/>
                    <a:pt x="293520" y="235784"/>
                    <a:pt x="236013" y="235784"/>
                  </a:cubicBezTo>
                  <a:cubicBezTo>
                    <a:pt x="178505" y="235784"/>
                    <a:pt x="131719" y="188998"/>
                    <a:pt x="131719" y="131491"/>
                  </a:cubicBezTo>
                  <a:cubicBezTo>
                    <a:pt x="131719" y="73984"/>
                    <a:pt x="178505" y="27197"/>
                    <a:pt x="236013" y="27197"/>
                  </a:cubicBezTo>
                  <a:cubicBezTo>
                    <a:pt x="265179" y="27197"/>
                    <a:pt x="292225" y="38929"/>
                    <a:pt x="312166" y="60232"/>
                  </a:cubicBezTo>
                  <a:cubicBezTo>
                    <a:pt x="315256" y="63534"/>
                    <a:pt x="320440" y="63706"/>
                    <a:pt x="323746" y="60614"/>
                  </a:cubicBezTo>
                  <a:cubicBezTo>
                    <a:pt x="327048" y="57522"/>
                    <a:pt x="327219" y="52339"/>
                    <a:pt x="324128" y="49036"/>
                  </a:cubicBezTo>
                  <a:cubicBezTo>
                    <a:pt x="312683" y="36811"/>
                    <a:pt x="298862" y="27212"/>
                    <a:pt x="283717" y="20691"/>
                  </a:cubicBezTo>
                  <a:cubicBezTo>
                    <a:pt x="352688" y="33244"/>
                    <a:pt x="414650" y="72693"/>
                    <a:pt x="455290" y="131491"/>
                  </a:cubicBezTo>
                  <a:cubicBezTo>
                    <a:pt x="435376" y="160303"/>
                    <a:pt x="410341" y="184462"/>
                    <a:pt x="381874" y="203094"/>
                  </a:cubicBezTo>
                  <a:lnTo>
                    <a:pt x="366716" y="184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5"/>
            <p:cNvSpPr/>
            <p:nvPr/>
          </p:nvSpPr>
          <p:spPr>
            <a:xfrm>
              <a:off x="4226022" y="2999820"/>
              <a:ext cx="66386" cy="13393"/>
            </a:xfrm>
            <a:custGeom>
              <a:rect b="b" l="l" r="r" t="t"/>
              <a:pathLst>
                <a:path extrusionOk="0" h="16383" w="81206">
                  <a:moveTo>
                    <a:pt x="7301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3015" y="16383"/>
                  </a:lnTo>
                  <a:cubicBezTo>
                    <a:pt x="77540" y="16383"/>
                    <a:pt x="81206" y="12716"/>
                    <a:pt x="81206" y="8192"/>
                  </a:cubicBezTo>
                  <a:cubicBezTo>
                    <a:pt x="81206" y="3668"/>
                    <a:pt x="77540" y="0"/>
                    <a:pt x="7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4226022" y="3019602"/>
              <a:ext cx="66386" cy="13393"/>
            </a:xfrm>
            <a:custGeom>
              <a:rect b="b" l="l" r="r" t="t"/>
              <a:pathLst>
                <a:path extrusionOk="0" h="16383" w="81206">
                  <a:moveTo>
                    <a:pt x="7301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3015" y="16383"/>
                  </a:lnTo>
                  <a:cubicBezTo>
                    <a:pt x="77540" y="16383"/>
                    <a:pt x="81206" y="12716"/>
                    <a:pt x="81206" y="8192"/>
                  </a:cubicBezTo>
                  <a:cubicBezTo>
                    <a:pt x="81206" y="3668"/>
                    <a:pt x="77540" y="0"/>
                    <a:pt x="7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4226022" y="3039383"/>
              <a:ext cx="66386" cy="13393"/>
            </a:xfrm>
            <a:custGeom>
              <a:rect b="b" l="l" r="r" t="t"/>
              <a:pathLst>
                <a:path extrusionOk="0" h="16383" w="81206">
                  <a:moveTo>
                    <a:pt x="7301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3015" y="16383"/>
                  </a:lnTo>
                  <a:cubicBezTo>
                    <a:pt x="77540" y="16383"/>
                    <a:pt x="81206" y="12716"/>
                    <a:pt x="81206" y="8192"/>
                  </a:cubicBezTo>
                  <a:cubicBezTo>
                    <a:pt x="81206" y="3668"/>
                    <a:pt x="77540" y="0"/>
                    <a:pt x="7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2" name="Google Shape;2662;p35"/>
          <p:cNvGrpSpPr/>
          <p:nvPr/>
        </p:nvGrpSpPr>
        <p:grpSpPr>
          <a:xfrm>
            <a:off x="6479873" y="4167016"/>
            <a:ext cx="457157" cy="455860"/>
            <a:chOff x="6479873" y="4167016"/>
            <a:chExt cx="457157" cy="455860"/>
          </a:xfrm>
        </p:grpSpPr>
        <p:sp>
          <p:nvSpPr>
            <p:cNvPr id="2663" name="Google Shape;2663;p35"/>
            <p:cNvSpPr/>
            <p:nvPr/>
          </p:nvSpPr>
          <p:spPr>
            <a:xfrm>
              <a:off x="6849453" y="4167016"/>
              <a:ext cx="58631" cy="58631"/>
            </a:xfrm>
            <a:custGeom>
              <a:rect b="b" l="l" r="r" t="t"/>
              <a:pathLst>
                <a:path extrusionOk="0" h="71720" w="71720">
                  <a:moveTo>
                    <a:pt x="35860" y="0"/>
                  </a:moveTo>
                  <a:cubicBezTo>
                    <a:pt x="16086" y="0"/>
                    <a:pt x="0" y="16087"/>
                    <a:pt x="0" y="35859"/>
                  </a:cubicBezTo>
                  <a:cubicBezTo>
                    <a:pt x="0" y="55632"/>
                    <a:pt x="16086" y="71720"/>
                    <a:pt x="35860" y="71720"/>
                  </a:cubicBezTo>
                  <a:cubicBezTo>
                    <a:pt x="55633" y="71720"/>
                    <a:pt x="71720" y="55633"/>
                    <a:pt x="71720" y="35859"/>
                  </a:cubicBezTo>
                  <a:cubicBezTo>
                    <a:pt x="71720" y="16086"/>
                    <a:pt x="55633" y="0"/>
                    <a:pt x="35860" y="0"/>
                  </a:cubicBezTo>
                  <a:close/>
                  <a:moveTo>
                    <a:pt x="35860" y="55337"/>
                  </a:moveTo>
                  <a:cubicBezTo>
                    <a:pt x="25120" y="55337"/>
                    <a:pt x="16383" y="46599"/>
                    <a:pt x="16383" y="35859"/>
                  </a:cubicBezTo>
                  <a:cubicBezTo>
                    <a:pt x="16383" y="25120"/>
                    <a:pt x="25120" y="16383"/>
                    <a:pt x="35860" y="16383"/>
                  </a:cubicBezTo>
                  <a:cubicBezTo>
                    <a:pt x="46599" y="16383"/>
                    <a:pt x="55337" y="25121"/>
                    <a:pt x="55337" y="35859"/>
                  </a:cubicBezTo>
                  <a:cubicBezTo>
                    <a:pt x="55337" y="46598"/>
                    <a:pt x="46599" y="55337"/>
                    <a:pt x="35860" y="55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6749784" y="4189643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7"/>
                    <a:pt x="33512" y="8192"/>
                  </a:cubicBezTo>
                  <a:cubicBezTo>
                    <a:pt x="33512" y="3667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6749784" y="4210116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6"/>
                    <a:pt x="33512" y="8192"/>
                  </a:cubicBezTo>
                  <a:cubicBezTo>
                    <a:pt x="33512" y="3667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6749784" y="4230587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6"/>
                    <a:pt x="33512" y="8192"/>
                  </a:cubicBezTo>
                  <a:cubicBezTo>
                    <a:pt x="33512" y="3668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6749784" y="4251059"/>
              <a:ext cx="27396" cy="13393"/>
            </a:xfrm>
            <a:custGeom>
              <a:rect b="b" l="l" r="r" t="t"/>
              <a:pathLst>
                <a:path extrusionOk="0" h="16383" w="33512">
                  <a:moveTo>
                    <a:pt x="25321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25321" y="16383"/>
                  </a:lnTo>
                  <a:cubicBezTo>
                    <a:pt x="29846" y="16383"/>
                    <a:pt x="33512" y="12716"/>
                    <a:pt x="33512" y="8192"/>
                  </a:cubicBezTo>
                  <a:cubicBezTo>
                    <a:pt x="33512" y="3668"/>
                    <a:pt x="29846" y="0"/>
                    <a:pt x="2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6707981" y="423812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53" y="0"/>
                    <a:pt x="8192" y="0"/>
                  </a:cubicBezTo>
                  <a:cubicBezTo>
                    <a:pt x="6029" y="0"/>
                    <a:pt x="3921" y="874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21" y="15509"/>
                    <a:pt x="6028" y="16383"/>
                    <a:pt x="8192" y="16383"/>
                  </a:cubicBezTo>
                  <a:cubicBezTo>
                    <a:pt x="10353" y="16383"/>
                    <a:pt x="12462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6682766" y="4238128"/>
              <a:ext cx="13384" cy="13393"/>
            </a:xfrm>
            <a:custGeom>
              <a:rect b="b" l="l" r="r" t="t"/>
              <a:pathLst>
                <a:path extrusionOk="0" h="16383" w="16372">
                  <a:moveTo>
                    <a:pt x="13980" y="2403"/>
                  </a:moveTo>
                  <a:cubicBezTo>
                    <a:pt x="12451" y="874"/>
                    <a:pt x="10343" y="0"/>
                    <a:pt x="8181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81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499" y="12462"/>
                    <a:pt x="16372" y="10354"/>
                    <a:pt x="16372" y="8192"/>
                  </a:cubicBezTo>
                  <a:cubicBezTo>
                    <a:pt x="16372" y="6040"/>
                    <a:pt x="15499" y="3932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0" name="Google Shape;2670;p35"/>
            <p:cNvGrpSpPr/>
            <p:nvPr/>
          </p:nvGrpSpPr>
          <p:grpSpPr>
            <a:xfrm>
              <a:off x="6479873" y="4167016"/>
              <a:ext cx="457157" cy="455860"/>
              <a:chOff x="6390348" y="4167016"/>
              <a:chExt cx="457157" cy="455860"/>
            </a:xfrm>
          </p:grpSpPr>
          <p:sp>
            <p:nvSpPr>
              <p:cNvPr id="2671" name="Google Shape;2671;p35"/>
              <p:cNvSpPr/>
              <p:nvPr/>
            </p:nvSpPr>
            <p:spPr>
              <a:xfrm>
                <a:off x="6529344" y="4167016"/>
                <a:ext cx="289130" cy="205116"/>
              </a:xfrm>
              <a:custGeom>
                <a:rect b="b" l="l" r="r" t="t"/>
                <a:pathLst>
                  <a:path extrusionOk="0" h="250907" w="353676">
                    <a:moveTo>
                      <a:pt x="345485" y="234524"/>
                    </a:moveTo>
                    <a:lnTo>
                      <a:pt x="292753" y="234524"/>
                    </a:lnTo>
                    <a:lnTo>
                      <a:pt x="292753" y="122818"/>
                    </a:lnTo>
                    <a:cubicBezTo>
                      <a:pt x="292753" y="114669"/>
                      <a:pt x="286123" y="108038"/>
                      <a:pt x="277974" y="108038"/>
                    </a:cubicBezTo>
                    <a:lnTo>
                      <a:pt x="221732" y="108038"/>
                    </a:lnTo>
                    <a:lnTo>
                      <a:pt x="221732" y="89817"/>
                    </a:lnTo>
                    <a:cubicBezTo>
                      <a:pt x="221732" y="85293"/>
                      <a:pt x="218065" y="81625"/>
                      <a:pt x="213540" y="81625"/>
                    </a:cubicBezTo>
                    <a:cubicBezTo>
                      <a:pt x="209015" y="81625"/>
                      <a:pt x="205348" y="85293"/>
                      <a:pt x="205348" y="89817"/>
                    </a:cubicBezTo>
                    <a:lnTo>
                      <a:pt x="205348" y="234524"/>
                    </a:lnTo>
                    <a:lnTo>
                      <a:pt x="150710" y="234524"/>
                    </a:lnTo>
                    <a:lnTo>
                      <a:pt x="150710" y="16383"/>
                    </a:lnTo>
                    <a:lnTo>
                      <a:pt x="205348" y="16383"/>
                    </a:lnTo>
                    <a:lnTo>
                      <a:pt x="205348" y="46128"/>
                    </a:lnTo>
                    <a:cubicBezTo>
                      <a:pt x="205348" y="50652"/>
                      <a:pt x="209015" y="54320"/>
                      <a:pt x="213540" y="54320"/>
                    </a:cubicBezTo>
                    <a:cubicBezTo>
                      <a:pt x="218065" y="54320"/>
                      <a:pt x="221732" y="50652"/>
                      <a:pt x="221732" y="46128"/>
                    </a:cubicBezTo>
                    <a:lnTo>
                      <a:pt x="221732" y="14780"/>
                    </a:lnTo>
                    <a:cubicBezTo>
                      <a:pt x="221732" y="6630"/>
                      <a:pt x="215102" y="0"/>
                      <a:pt x="206953" y="0"/>
                    </a:cubicBezTo>
                    <a:lnTo>
                      <a:pt x="149107" y="0"/>
                    </a:lnTo>
                    <a:cubicBezTo>
                      <a:pt x="140957" y="0"/>
                      <a:pt x="134327" y="6630"/>
                      <a:pt x="134327" y="14780"/>
                    </a:cubicBezTo>
                    <a:lnTo>
                      <a:pt x="134327" y="56654"/>
                    </a:lnTo>
                    <a:lnTo>
                      <a:pt x="67545" y="56654"/>
                    </a:lnTo>
                    <a:cubicBezTo>
                      <a:pt x="59396" y="56654"/>
                      <a:pt x="52765" y="63285"/>
                      <a:pt x="52765" y="71434"/>
                    </a:cubicBezTo>
                    <a:lnTo>
                      <a:pt x="52765" y="234523"/>
                    </a:lnTo>
                    <a:lnTo>
                      <a:pt x="8192" y="234523"/>
                    </a:lnTo>
                    <a:cubicBezTo>
                      <a:pt x="3668" y="234523"/>
                      <a:pt x="0" y="238190"/>
                      <a:pt x="0" y="242714"/>
                    </a:cubicBezTo>
                    <a:cubicBezTo>
                      <a:pt x="0" y="247239"/>
                      <a:pt x="3668" y="250907"/>
                      <a:pt x="8192" y="250907"/>
                    </a:cubicBezTo>
                    <a:lnTo>
                      <a:pt x="345485" y="250907"/>
                    </a:lnTo>
                    <a:cubicBezTo>
                      <a:pt x="350010" y="250907"/>
                      <a:pt x="353677" y="247239"/>
                      <a:pt x="353677" y="242715"/>
                    </a:cubicBezTo>
                    <a:cubicBezTo>
                      <a:pt x="353677" y="238192"/>
                      <a:pt x="350010" y="234524"/>
                      <a:pt x="345485" y="234524"/>
                    </a:cubicBezTo>
                    <a:close/>
                    <a:moveTo>
                      <a:pt x="134327" y="234524"/>
                    </a:moveTo>
                    <a:lnTo>
                      <a:pt x="69149" y="234524"/>
                    </a:lnTo>
                    <a:lnTo>
                      <a:pt x="69149" y="73037"/>
                    </a:lnTo>
                    <a:lnTo>
                      <a:pt x="134327" y="73037"/>
                    </a:lnTo>
                    <a:lnTo>
                      <a:pt x="134327" y="234524"/>
                    </a:lnTo>
                    <a:close/>
                    <a:moveTo>
                      <a:pt x="276370" y="234524"/>
                    </a:moveTo>
                    <a:lnTo>
                      <a:pt x="221732" y="234524"/>
                    </a:lnTo>
                    <a:lnTo>
                      <a:pt x="221732" y="124422"/>
                    </a:lnTo>
                    <a:lnTo>
                      <a:pt x="276370" y="124422"/>
                    </a:lnTo>
                    <a:lnTo>
                      <a:pt x="276370" y="2345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35"/>
              <p:cNvSpPr/>
              <p:nvPr/>
            </p:nvSpPr>
            <p:spPr>
              <a:xfrm>
                <a:off x="6660259" y="4271532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6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6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35"/>
              <p:cNvSpPr/>
              <p:nvPr/>
            </p:nvSpPr>
            <p:spPr>
              <a:xfrm>
                <a:off x="6660259" y="4292004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6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6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5"/>
              <p:cNvSpPr/>
              <p:nvPr/>
            </p:nvSpPr>
            <p:spPr>
              <a:xfrm>
                <a:off x="6660259" y="4312477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7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7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5"/>
              <p:cNvSpPr/>
              <p:nvPr/>
            </p:nvSpPr>
            <p:spPr>
              <a:xfrm>
                <a:off x="6660259" y="4332949"/>
                <a:ext cx="27396" cy="13393"/>
              </a:xfrm>
              <a:custGeom>
                <a:rect b="b" l="l" r="r" t="t"/>
                <a:pathLst>
                  <a:path extrusionOk="0" h="16383" w="33512">
                    <a:moveTo>
                      <a:pt x="25321" y="0"/>
                    </a:moveTo>
                    <a:lnTo>
                      <a:pt x="8192" y="0"/>
                    </a:lnTo>
                    <a:cubicBezTo>
                      <a:pt x="3667" y="0"/>
                      <a:pt x="0" y="3668"/>
                      <a:pt x="0" y="8192"/>
                    </a:cubicBezTo>
                    <a:cubicBezTo>
                      <a:pt x="0" y="12716"/>
                      <a:pt x="3667" y="16383"/>
                      <a:pt x="8192" y="16383"/>
                    </a:cubicBezTo>
                    <a:lnTo>
                      <a:pt x="25321" y="16383"/>
                    </a:lnTo>
                    <a:cubicBezTo>
                      <a:pt x="29846" y="16383"/>
                      <a:pt x="33512" y="12716"/>
                      <a:pt x="33512" y="8192"/>
                    </a:cubicBezTo>
                    <a:cubicBezTo>
                      <a:pt x="33512" y="3668"/>
                      <a:pt x="29846" y="0"/>
                      <a:pt x="25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35"/>
              <p:cNvSpPr/>
              <p:nvPr/>
            </p:nvSpPr>
            <p:spPr>
              <a:xfrm>
                <a:off x="6618456" y="432120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392"/>
                    </a:cubicBezTo>
                    <a:cubicBezTo>
                      <a:pt x="874" y="3921"/>
                      <a:pt x="0" y="6029"/>
                      <a:pt x="0" y="8192"/>
                    </a:cubicBezTo>
                    <a:cubicBezTo>
                      <a:pt x="0" y="10344"/>
                      <a:pt x="874" y="12451"/>
                      <a:pt x="2403" y="13980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80"/>
                    </a:cubicBezTo>
                    <a:cubicBezTo>
                      <a:pt x="15509" y="12451"/>
                      <a:pt x="16383" y="10344"/>
                      <a:pt x="16383" y="8192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5"/>
              <p:cNvSpPr/>
              <p:nvPr/>
            </p:nvSpPr>
            <p:spPr>
              <a:xfrm>
                <a:off x="6618456" y="429351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53" y="0"/>
                      <a:pt x="8192" y="0"/>
                    </a:cubicBezTo>
                    <a:cubicBezTo>
                      <a:pt x="6029" y="0"/>
                      <a:pt x="3921" y="874"/>
                      <a:pt x="2403" y="2392"/>
                    </a:cubicBezTo>
                    <a:cubicBezTo>
                      <a:pt x="874" y="3921"/>
                      <a:pt x="0" y="6029"/>
                      <a:pt x="0" y="8181"/>
                    </a:cubicBezTo>
                    <a:cubicBezTo>
                      <a:pt x="0" y="10343"/>
                      <a:pt x="874" y="12451"/>
                      <a:pt x="2403" y="13980"/>
                    </a:cubicBezTo>
                    <a:cubicBezTo>
                      <a:pt x="3921" y="15498"/>
                      <a:pt x="6040" y="16383"/>
                      <a:pt x="8192" y="16383"/>
                    </a:cubicBezTo>
                    <a:cubicBezTo>
                      <a:pt x="10343" y="16383"/>
                      <a:pt x="12462" y="15498"/>
                      <a:pt x="13980" y="13980"/>
                    </a:cubicBezTo>
                    <a:cubicBezTo>
                      <a:pt x="15509" y="12451"/>
                      <a:pt x="16383" y="10344"/>
                      <a:pt x="16383" y="8181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5"/>
              <p:cNvSpPr/>
              <p:nvPr/>
            </p:nvSpPr>
            <p:spPr>
              <a:xfrm>
                <a:off x="6618456" y="4265817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85"/>
                      <a:pt x="10353" y="0"/>
                      <a:pt x="8192" y="0"/>
                    </a:cubicBezTo>
                    <a:cubicBezTo>
                      <a:pt x="6029" y="0"/>
                      <a:pt x="3921" y="885"/>
                      <a:pt x="2403" y="2403"/>
                    </a:cubicBezTo>
                    <a:cubicBezTo>
                      <a:pt x="874" y="3932"/>
                      <a:pt x="0" y="6040"/>
                      <a:pt x="0" y="8203"/>
                    </a:cubicBezTo>
                    <a:cubicBezTo>
                      <a:pt x="0" y="10355"/>
                      <a:pt x="874" y="12462"/>
                      <a:pt x="2403" y="13991"/>
                    </a:cubicBezTo>
                    <a:cubicBezTo>
                      <a:pt x="3921" y="15509"/>
                      <a:pt x="6028" y="16383"/>
                      <a:pt x="8192" y="16383"/>
                    </a:cubicBezTo>
                    <a:cubicBezTo>
                      <a:pt x="10353" y="16383"/>
                      <a:pt x="12462" y="15509"/>
                      <a:pt x="13980" y="13991"/>
                    </a:cubicBezTo>
                    <a:cubicBezTo>
                      <a:pt x="15509" y="12462"/>
                      <a:pt x="16383" y="10354"/>
                      <a:pt x="16383" y="8203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5"/>
              <p:cNvSpPr/>
              <p:nvPr/>
            </p:nvSpPr>
            <p:spPr>
              <a:xfrm>
                <a:off x="6593241" y="4321206"/>
                <a:ext cx="13384" cy="13393"/>
              </a:xfrm>
              <a:custGeom>
                <a:rect b="b" l="l" r="r" t="t"/>
                <a:pathLst>
                  <a:path extrusionOk="0" h="16383" w="16372">
                    <a:moveTo>
                      <a:pt x="13980" y="2392"/>
                    </a:moveTo>
                    <a:cubicBezTo>
                      <a:pt x="12451" y="874"/>
                      <a:pt x="10343" y="0"/>
                      <a:pt x="8181" y="0"/>
                    </a:cubicBezTo>
                    <a:cubicBezTo>
                      <a:pt x="6029" y="0"/>
                      <a:pt x="3921" y="874"/>
                      <a:pt x="2392" y="2392"/>
                    </a:cubicBezTo>
                    <a:cubicBezTo>
                      <a:pt x="874" y="3921"/>
                      <a:pt x="0" y="6029"/>
                      <a:pt x="0" y="8192"/>
                    </a:cubicBezTo>
                    <a:cubicBezTo>
                      <a:pt x="0" y="10344"/>
                      <a:pt x="874" y="12451"/>
                      <a:pt x="2392" y="13980"/>
                    </a:cubicBezTo>
                    <a:cubicBezTo>
                      <a:pt x="3921" y="15509"/>
                      <a:pt x="6029" y="16383"/>
                      <a:pt x="8181" y="16383"/>
                    </a:cubicBezTo>
                    <a:cubicBezTo>
                      <a:pt x="10343" y="16383"/>
                      <a:pt x="12451" y="15509"/>
                      <a:pt x="13980" y="13980"/>
                    </a:cubicBezTo>
                    <a:cubicBezTo>
                      <a:pt x="15499" y="12451"/>
                      <a:pt x="16372" y="10344"/>
                      <a:pt x="16372" y="8192"/>
                    </a:cubicBezTo>
                    <a:cubicBezTo>
                      <a:pt x="16372" y="6029"/>
                      <a:pt x="1549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680;p35"/>
              <p:cNvSpPr/>
              <p:nvPr/>
            </p:nvSpPr>
            <p:spPr>
              <a:xfrm>
                <a:off x="6593241" y="4293516"/>
                <a:ext cx="13384" cy="13393"/>
              </a:xfrm>
              <a:custGeom>
                <a:rect b="b" l="l" r="r" t="t"/>
                <a:pathLst>
                  <a:path extrusionOk="0" h="16383" w="16372">
                    <a:moveTo>
                      <a:pt x="13980" y="2392"/>
                    </a:moveTo>
                    <a:cubicBezTo>
                      <a:pt x="12451" y="874"/>
                      <a:pt x="10343" y="0"/>
                      <a:pt x="8181" y="0"/>
                    </a:cubicBezTo>
                    <a:cubicBezTo>
                      <a:pt x="6029" y="0"/>
                      <a:pt x="3921" y="874"/>
                      <a:pt x="2392" y="2392"/>
                    </a:cubicBezTo>
                    <a:cubicBezTo>
                      <a:pt x="874" y="3921"/>
                      <a:pt x="0" y="6029"/>
                      <a:pt x="0" y="8192"/>
                    </a:cubicBezTo>
                    <a:cubicBezTo>
                      <a:pt x="0" y="10344"/>
                      <a:pt x="874" y="12451"/>
                      <a:pt x="2392" y="13980"/>
                    </a:cubicBezTo>
                    <a:cubicBezTo>
                      <a:pt x="3921" y="15498"/>
                      <a:pt x="6029" y="16383"/>
                      <a:pt x="8181" y="16383"/>
                    </a:cubicBezTo>
                    <a:cubicBezTo>
                      <a:pt x="10343" y="16383"/>
                      <a:pt x="12451" y="15498"/>
                      <a:pt x="13980" y="13980"/>
                    </a:cubicBezTo>
                    <a:cubicBezTo>
                      <a:pt x="15499" y="12451"/>
                      <a:pt x="16372" y="10344"/>
                      <a:pt x="16372" y="8192"/>
                    </a:cubicBezTo>
                    <a:cubicBezTo>
                      <a:pt x="16372" y="6029"/>
                      <a:pt x="1549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35"/>
              <p:cNvSpPr/>
              <p:nvPr/>
            </p:nvSpPr>
            <p:spPr>
              <a:xfrm>
                <a:off x="6593241" y="4265817"/>
                <a:ext cx="13384" cy="13393"/>
              </a:xfrm>
              <a:custGeom>
                <a:rect b="b" l="l" r="r" t="t"/>
                <a:pathLst>
                  <a:path extrusionOk="0" h="16383" w="16372">
                    <a:moveTo>
                      <a:pt x="13980" y="2403"/>
                    </a:moveTo>
                    <a:cubicBezTo>
                      <a:pt x="12451" y="874"/>
                      <a:pt x="10343" y="0"/>
                      <a:pt x="8181" y="0"/>
                    </a:cubicBezTo>
                    <a:cubicBezTo>
                      <a:pt x="6029" y="0"/>
                      <a:pt x="3921" y="874"/>
                      <a:pt x="2392" y="2403"/>
                    </a:cubicBezTo>
                    <a:cubicBezTo>
                      <a:pt x="874" y="3932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392" y="13991"/>
                    </a:cubicBezTo>
                    <a:cubicBezTo>
                      <a:pt x="3921" y="15509"/>
                      <a:pt x="6029" y="16383"/>
                      <a:pt x="8181" y="16383"/>
                    </a:cubicBezTo>
                    <a:cubicBezTo>
                      <a:pt x="10343" y="16383"/>
                      <a:pt x="12451" y="15509"/>
                      <a:pt x="13980" y="13991"/>
                    </a:cubicBezTo>
                    <a:cubicBezTo>
                      <a:pt x="15499" y="12462"/>
                      <a:pt x="16372" y="10354"/>
                      <a:pt x="16372" y="8192"/>
                    </a:cubicBezTo>
                    <a:cubicBezTo>
                      <a:pt x="16372" y="6040"/>
                      <a:pt x="15499" y="3932"/>
                      <a:pt x="13980" y="24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5"/>
              <p:cNvSpPr/>
              <p:nvPr/>
            </p:nvSpPr>
            <p:spPr>
              <a:xfrm>
                <a:off x="6717699" y="427543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5"/>
              <p:cNvSpPr/>
              <p:nvPr/>
            </p:nvSpPr>
            <p:spPr>
              <a:xfrm>
                <a:off x="6736017" y="427543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35"/>
              <p:cNvSpPr/>
              <p:nvPr/>
            </p:nvSpPr>
            <p:spPr>
              <a:xfrm>
                <a:off x="6717699" y="430129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6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35"/>
              <p:cNvSpPr/>
              <p:nvPr/>
            </p:nvSpPr>
            <p:spPr>
              <a:xfrm>
                <a:off x="6736017" y="430129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6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5"/>
              <p:cNvSpPr/>
              <p:nvPr/>
            </p:nvSpPr>
            <p:spPr>
              <a:xfrm>
                <a:off x="6717699" y="432715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5"/>
              <p:cNvSpPr/>
              <p:nvPr/>
            </p:nvSpPr>
            <p:spPr>
              <a:xfrm>
                <a:off x="6736017" y="4327156"/>
                <a:ext cx="13393" cy="21338"/>
              </a:xfrm>
              <a:custGeom>
                <a:rect b="b" l="l" r="r" t="t"/>
                <a:pathLst>
                  <a:path extrusionOk="0" h="26102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17911"/>
                    </a:lnTo>
                    <a:cubicBezTo>
                      <a:pt x="0" y="22435"/>
                      <a:pt x="3668" y="26103"/>
                      <a:pt x="8192" y="26103"/>
                    </a:cubicBezTo>
                    <a:cubicBezTo>
                      <a:pt x="12717" y="26103"/>
                      <a:pt x="16383" y="22435"/>
                      <a:pt x="16383" y="17911"/>
                    </a:cubicBezTo>
                    <a:lnTo>
                      <a:pt x="16383" y="8192"/>
                    </a:lnTo>
                    <a:cubicBezTo>
                      <a:pt x="16383" y="3668"/>
                      <a:pt x="12717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688;p35"/>
              <p:cNvSpPr/>
              <p:nvPr/>
            </p:nvSpPr>
            <p:spPr>
              <a:xfrm>
                <a:off x="6390348" y="4360965"/>
                <a:ext cx="457157" cy="261910"/>
              </a:xfrm>
              <a:custGeom>
                <a:rect b="b" l="l" r="r" t="t"/>
                <a:pathLst>
                  <a:path extrusionOk="0" h="320379" w="559214">
                    <a:moveTo>
                      <a:pt x="540100" y="42487"/>
                    </a:moveTo>
                    <a:lnTo>
                      <a:pt x="156360" y="42487"/>
                    </a:lnTo>
                    <a:lnTo>
                      <a:pt x="143216" y="10164"/>
                    </a:lnTo>
                    <a:cubicBezTo>
                      <a:pt x="140820" y="4274"/>
                      <a:pt x="134467" y="0"/>
                      <a:pt x="128109" y="0"/>
                    </a:cubicBez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127844" y="16383"/>
                    </a:lnTo>
                    <a:cubicBezTo>
                      <a:pt x="127941" y="16431"/>
                      <a:pt x="128059" y="16511"/>
                      <a:pt x="128140" y="16582"/>
                    </a:cubicBezTo>
                    <a:lnTo>
                      <a:pt x="138675" y="42487"/>
                    </a:lnTo>
                    <a:lnTo>
                      <a:pt x="19114" y="42487"/>
                    </a:lnTo>
                    <a:cubicBezTo>
                      <a:pt x="8575" y="42487"/>
                      <a:pt x="0" y="51062"/>
                      <a:pt x="0" y="61601"/>
                    </a:cubicBezTo>
                    <a:lnTo>
                      <a:pt x="0" y="301266"/>
                    </a:lnTo>
                    <a:cubicBezTo>
                      <a:pt x="0" y="311804"/>
                      <a:pt x="8575" y="320379"/>
                      <a:pt x="19114" y="320379"/>
                    </a:cubicBezTo>
                    <a:lnTo>
                      <a:pt x="540100" y="320379"/>
                    </a:lnTo>
                    <a:cubicBezTo>
                      <a:pt x="550639" y="320379"/>
                      <a:pt x="559214" y="311804"/>
                      <a:pt x="559214" y="301266"/>
                    </a:cubicBezTo>
                    <a:lnTo>
                      <a:pt x="559214" y="61601"/>
                    </a:lnTo>
                    <a:cubicBezTo>
                      <a:pt x="559214" y="51061"/>
                      <a:pt x="550639" y="42487"/>
                      <a:pt x="540100" y="42487"/>
                    </a:cubicBezTo>
                    <a:close/>
                    <a:moveTo>
                      <a:pt x="483931" y="150993"/>
                    </a:moveTo>
                    <a:lnTo>
                      <a:pt x="505190" y="150993"/>
                    </a:lnTo>
                    <a:lnTo>
                      <a:pt x="505190" y="211874"/>
                    </a:lnTo>
                    <a:lnTo>
                      <a:pt x="483931" y="211874"/>
                    </a:lnTo>
                    <a:lnTo>
                      <a:pt x="483931" y="150993"/>
                    </a:lnTo>
                    <a:close/>
                    <a:moveTo>
                      <a:pt x="542831" y="301266"/>
                    </a:moveTo>
                    <a:cubicBezTo>
                      <a:pt x="542831" y="302746"/>
                      <a:pt x="541580" y="303996"/>
                      <a:pt x="540100" y="303996"/>
                    </a:cubicBezTo>
                    <a:lnTo>
                      <a:pt x="483931" y="303996"/>
                    </a:lnTo>
                    <a:lnTo>
                      <a:pt x="483931" y="289542"/>
                    </a:lnTo>
                    <a:cubicBezTo>
                      <a:pt x="483931" y="285018"/>
                      <a:pt x="480264" y="281350"/>
                      <a:pt x="475739" y="281350"/>
                    </a:cubicBezTo>
                    <a:cubicBezTo>
                      <a:pt x="471214" y="281350"/>
                      <a:pt x="467548" y="285018"/>
                      <a:pt x="467548" y="289542"/>
                    </a:cubicBezTo>
                    <a:lnTo>
                      <a:pt x="467548" y="303996"/>
                    </a:lnTo>
                    <a:lnTo>
                      <a:pt x="87704" y="303996"/>
                    </a:lnTo>
                    <a:lnTo>
                      <a:pt x="87704" y="136632"/>
                    </a:lnTo>
                    <a:cubicBezTo>
                      <a:pt x="87704" y="132108"/>
                      <a:pt x="84036" y="128441"/>
                      <a:pt x="79512" y="128441"/>
                    </a:cubicBezTo>
                    <a:cubicBezTo>
                      <a:pt x="74988" y="128441"/>
                      <a:pt x="71321" y="132108"/>
                      <a:pt x="71321" y="136632"/>
                    </a:cubicBezTo>
                    <a:lnTo>
                      <a:pt x="71321" y="303996"/>
                    </a:lnTo>
                    <a:lnTo>
                      <a:pt x="19114" y="303996"/>
                    </a:lnTo>
                    <a:cubicBezTo>
                      <a:pt x="17634" y="303996"/>
                      <a:pt x="16383" y="302746"/>
                      <a:pt x="16383" y="301266"/>
                    </a:cubicBezTo>
                    <a:lnTo>
                      <a:pt x="16383" y="61601"/>
                    </a:lnTo>
                    <a:cubicBezTo>
                      <a:pt x="16383" y="60121"/>
                      <a:pt x="17634" y="58870"/>
                      <a:pt x="19114" y="58870"/>
                    </a:cubicBezTo>
                    <a:lnTo>
                      <a:pt x="71321" y="58870"/>
                    </a:lnTo>
                    <a:lnTo>
                      <a:pt x="71321" y="86391"/>
                    </a:lnTo>
                    <a:cubicBezTo>
                      <a:pt x="71321" y="90915"/>
                      <a:pt x="74988" y="94582"/>
                      <a:pt x="79512" y="94582"/>
                    </a:cubicBezTo>
                    <a:cubicBezTo>
                      <a:pt x="84036" y="94582"/>
                      <a:pt x="87704" y="90915"/>
                      <a:pt x="87704" y="86391"/>
                    </a:cubicBezTo>
                    <a:lnTo>
                      <a:pt x="87704" y="58870"/>
                    </a:lnTo>
                    <a:lnTo>
                      <a:pt x="145337" y="58870"/>
                    </a:lnTo>
                    <a:lnTo>
                      <a:pt x="161345" y="98235"/>
                    </a:lnTo>
                    <a:cubicBezTo>
                      <a:pt x="162638" y="101415"/>
                      <a:pt x="165702" y="103343"/>
                      <a:pt x="168936" y="103343"/>
                    </a:cubicBezTo>
                    <a:cubicBezTo>
                      <a:pt x="169964" y="103343"/>
                      <a:pt x="171009" y="103148"/>
                      <a:pt x="172019" y="102738"/>
                    </a:cubicBezTo>
                    <a:cubicBezTo>
                      <a:pt x="176210" y="101033"/>
                      <a:pt x="178227" y="96254"/>
                      <a:pt x="176522" y="92064"/>
                    </a:cubicBezTo>
                    <a:lnTo>
                      <a:pt x="163024" y="58870"/>
                    </a:lnTo>
                    <a:lnTo>
                      <a:pt x="467549" y="58870"/>
                    </a:lnTo>
                    <a:lnTo>
                      <a:pt x="467549" y="239300"/>
                    </a:lnTo>
                    <a:cubicBezTo>
                      <a:pt x="467549" y="243824"/>
                      <a:pt x="471215" y="247492"/>
                      <a:pt x="475740" y="247492"/>
                    </a:cubicBezTo>
                    <a:cubicBezTo>
                      <a:pt x="480265" y="247492"/>
                      <a:pt x="483932" y="243824"/>
                      <a:pt x="483932" y="239300"/>
                    </a:cubicBezTo>
                    <a:lnTo>
                      <a:pt x="483932" y="228258"/>
                    </a:lnTo>
                    <a:lnTo>
                      <a:pt x="507921" y="228258"/>
                    </a:lnTo>
                    <a:cubicBezTo>
                      <a:pt x="515450" y="228258"/>
                      <a:pt x="521574" y="222134"/>
                      <a:pt x="521574" y="214605"/>
                    </a:cubicBezTo>
                    <a:lnTo>
                      <a:pt x="521574" y="148263"/>
                    </a:lnTo>
                    <a:cubicBezTo>
                      <a:pt x="521574" y="140735"/>
                      <a:pt x="515450" y="134611"/>
                      <a:pt x="507921" y="134611"/>
                    </a:cubicBezTo>
                    <a:lnTo>
                      <a:pt x="483932" y="134611"/>
                    </a:lnTo>
                    <a:lnTo>
                      <a:pt x="483932" y="58870"/>
                    </a:lnTo>
                    <a:lnTo>
                      <a:pt x="540100" y="58870"/>
                    </a:lnTo>
                    <a:cubicBezTo>
                      <a:pt x="541580" y="58870"/>
                      <a:pt x="542831" y="60121"/>
                      <a:pt x="542831" y="61601"/>
                    </a:cubicBezTo>
                    <a:lnTo>
                      <a:pt x="542831" y="3012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689;p35"/>
              <p:cNvSpPr/>
              <p:nvPr/>
            </p:nvSpPr>
            <p:spPr>
              <a:xfrm>
                <a:off x="6419510" y="4480771"/>
                <a:ext cx="13393" cy="57121"/>
              </a:xfrm>
              <a:custGeom>
                <a:rect b="b" l="l" r="r" t="t"/>
                <a:pathLst>
                  <a:path extrusionOk="0" h="6987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61682"/>
                    </a:lnTo>
                    <a:cubicBezTo>
                      <a:pt x="0" y="66205"/>
                      <a:pt x="3668" y="69873"/>
                      <a:pt x="8192" y="69873"/>
                    </a:cubicBezTo>
                    <a:cubicBezTo>
                      <a:pt x="12716" y="69873"/>
                      <a:pt x="16383" y="66205"/>
                      <a:pt x="16383" y="6168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5"/>
              <p:cNvSpPr/>
              <p:nvPr/>
            </p:nvSpPr>
            <p:spPr>
              <a:xfrm>
                <a:off x="6517281" y="4460423"/>
                <a:ext cx="192612" cy="138006"/>
              </a:xfrm>
              <a:custGeom>
                <a:rect b="b" l="l" r="r" t="t"/>
                <a:pathLst>
                  <a:path extrusionOk="0" h="168815" w="235611">
                    <a:moveTo>
                      <a:pt x="227420" y="152432"/>
                    </a:moveTo>
                    <a:lnTo>
                      <a:pt x="196012" y="152432"/>
                    </a:lnTo>
                    <a:lnTo>
                      <a:pt x="196012" y="82693"/>
                    </a:lnTo>
                    <a:cubicBezTo>
                      <a:pt x="196012" y="75816"/>
                      <a:pt x="190417" y="70220"/>
                      <a:pt x="183539" y="70220"/>
                    </a:cubicBezTo>
                    <a:lnTo>
                      <a:pt x="149853" y="70220"/>
                    </a:lnTo>
                    <a:lnTo>
                      <a:pt x="149853" y="12473"/>
                    </a:lnTo>
                    <a:cubicBezTo>
                      <a:pt x="149853" y="5595"/>
                      <a:pt x="144258" y="0"/>
                      <a:pt x="137379" y="0"/>
                    </a:cubicBezTo>
                    <a:lnTo>
                      <a:pt x="99780" y="0"/>
                    </a:lnTo>
                    <a:cubicBezTo>
                      <a:pt x="92903" y="0"/>
                      <a:pt x="87307" y="5595"/>
                      <a:pt x="87307" y="12473"/>
                    </a:cubicBezTo>
                    <a:lnTo>
                      <a:pt x="87307" y="36822"/>
                    </a:lnTo>
                    <a:lnTo>
                      <a:pt x="46768" y="36822"/>
                    </a:lnTo>
                    <a:cubicBezTo>
                      <a:pt x="39890" y="36822"/>
                      <a:pt x="34294" y="42418"/>
                      <a:pt x="34294" y="49296"/>
                    </a:cubicBezTo>
                    <a:lnTo>
                      <a:pt x="34294" y="152432"/>
                    </a:lnTo>
                    <a:lnTo>
                      <a:pt x="8192" y="152432"/>
                    </a:lnTo>
                    <a:cubicBezTo>
                      <a:pt x="3668" y="152432"/>
                      <a:pt x="0" y="156100"/>
                      <a:pt x="0" y="160624"/>
                    </a:cubicBezTo>
                    <a:cubicBezTo>
                      <a:pt x="0" y="165148"/>
                      <a:pt x="3668" y="168815"/>
                      <a:pt x="8192" y="168815"/>
                    </a:cubicBezTo>
                    <a:lnTo>
                      <a:pt x="42486" y="168815"/>
                    </a:lnTo>
                    <a:lnTo>
                      <a:pt x="95499" y="168815"/>
                    </a:lnTo>
                    <a:lnTo>
                      <a:pt x="141661" y="168815"/>
                    </a:lnTo>
                    <a:lnTo>
                      <a:pt x="187821" y="168815"/>
                    </a:lnTo>
                    <a:lnTo>
                      <a:pt x="227420" y="168815"/>
                    </a:lnTo>
                    <a:cubicBezTo>
                      <a:pt x="231945" y="168815"/>
                      <a:pt x="235612" y="165148"/>
                      <a:pt x="235612" y="160624"/>
                    </a:cubicBezTo>
                    <a:cubicBezTo>
                      <a:pt x="235612" y="156100"/>
                      <a:pt x="231945" y="152432"/>
                      <a:pt x="227420" y="152432"/>
                    </a:cubicBezTo>
                    <a:close/>
                    <a:moveTo>
                      <a:pt x="87307" y="152432"/>
                    </a:moveTo>
                    <a:lnTo>
                      <a:pt x="50678" y="152432"/>
                    </a:lnTo>
                    <a:lnTo>
                      <a:pt x="50678" y="53205"/>
                    </a:lnTo>
                    <a:lnTo>
                      <a:pt x="87307" y="53205"/>
                    </a:lnTo>
                    <a:lnTo>
                      <a:pt x="87307" y="152432"/>
                    </a:lnTo>
                    <a:close/>
                    <a:moveTo>
                      <a:pt x="133470" y="152431"/>
                    </a:moveTo>
                    <a:lnTo>
                      <a:pt x="103691" y="152431"/>
                    </a:lnTo>
                    <a:lnTo>
                      <a:pt x="103691" y="16382"/>
                    </a:lnTo>
                    <a:lnTo>
                      <a:pt x="133470" y="16382"/>
                    </a:lnTo>
                    <a:lnTo>
                      <a:pt x="133470" y="152431"/>
                    </a:lnTo>
                    <a:close/>
                    <a:moveTo>
                      <a:pt x="179629" y="152432"/>
                    </a:moveTo>
                    <a:lnTo>
                      <a:pt x="149853" y="152432"/>
                    </a:lnTo>
                    <a:lnTo>
                      <a:pt x="149853" y="86604"/>
                    </a:lnTo>
                    <a:lnTo>
                      <a:pt x="179629" y="86604"/>
                    </a:lnTo>
                    <a:lnTo>
                      <a:pt x="179629" y="152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5"/>
              <p:cNvSpPr/>
              <p:nvPr/>
            </p:nvSpPr>
            <p:spPr>
              <a:xfrm>
                <a:off x="6727539" y="4447343"/>
                <a:ext cx="27758" cy="45832"/>
              </a:xfrm>
              <a:custGeom>
                <a:rect b="b" l="l" r="r" t="t"/>
                <a:pathLst>
                  <a:path extrusionOk="0" h="56064" w="33955">
                    <a:moveTo>
                      <a:pt x="29965" y="18378"/>
                    </a:moveTo>
                    <a:lnTo>
                      <a:pt x="13985" y="2399"/>
                    </a:lnTo>
                    <a:cubicBezTo>
                      <a:pt x="10786" y="-799"/>
                      <a:pt x="5599" y="-800"/>
                      <a:pt x="2400" y="2398"/>
                    </a:cubicBezTo>
                    <a:cubicBezTo>
                      <a:pt x="-800" y="5597"/>
                      <a:pt x="-800" y="10784"/>
                      <a:pt x="2399" y="13983"/>
                    </a:cubicBezTo>
                    <a:lnTo>
                      <a:pt x="16447" y="28032"/>
                    </a:lnTo>
                    <a:lnTo>
                      <a:pt x="2399" y="42081"/>
                    </a:lnTo>
                    <a:cubicBezTo>
                      <a:pt x="-800" y="45280"/>
                      <a:pt x="-800" y="50467"/>
                      <a:pt x="2400" y="53665"/>
                    </a:cubicBezTo>
                    <a:cubicBezTo>
                      <a:pt x="3999" y="55265"/>
                      <a:pt x="6096" y="56065"/>
                      <a:pt x="8192" y="56065"/>
                    </a:cubicBezTo>
                    <a:cubicBezTo>
                      <a:pt x="10288" y="56065"/>
                      <a:pt x="12385" y="55265"/>
                      <a:pt x="13985" y="53665"/>
                    </a:cubicBezTo>
                    <a:lnTo>
                      <a:pt x="29965" y="37686"/>
                    </a:lnTo>
                    <a:cubicBezTo>
                      <a:pt x="32538" y="35112"/>
                      <a:pt x="33955" y="31683"/>
                      <a:pt x="33955" y="28032"/>
                    </a:cubicBezTo>
                    <a:cubicBezTo>
                      <a:pt x="33955" y="24381"/>
                      <a:pt x="32538" y="20952"/>
                      <a:pt x="29965" y="183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35"/>
              <p:cNvSpPr/>
              <p:nvPr/>
            </p:nvSpPr>
            <p:spPr>
              <a:xfrm>
                <a:off x="6678586" y="4416472"/>
                <a:ext cx="45832" cy="27759"/>
              </a:xfrm>
              <a:custGeom>
                <a:rect b="b" l="l" r="r" t="t"/>
                <a:pathLst>
                  <a:path extrusionOk="0" h="33956" w="56064">
                    <a:moveTo>
                      <a:pt x="53666" y="19972"/>
                    </a:moveTo>
                    <a:lnTo>
                      <a:pt x="37688" y="3993"/>
                    </a:lnTo>
                    <a:cubicBezTo>
                      <a:pt x="35114" y="1419"/>
                      <a:pt x="31685" y="0"/>
                      <a:pt x="28034" y="0"/>
                    </a:cubicBezTo>
                    <a:cubicBezTo>
                      <a:pt x="24382" y="0"/>
                      <a:pt x="20954" y="1418"/>
                      <a:pt x="18380" y="3992"/>
                    </a:cubicBezTo>
                    <a:lnTo>
                      <a:pt x="2399" y="19972"/>
                    </a:lnTo>
                    <a:cubicBezTo>
                      <a:pt x="-800" y="23171"/>
                      <a:pt x="-800" y="28358"/>
                      <a:pt x="2399" y="31557"/>
                    </a:cubicBezTo>
                    <a:cubicBezTo>
                      <a:pt x="3999" y="33156"/>
                      <a:pt x="6096" y="33957"/>
                      <a:pt x="8192" y="33957"/>
                    </a:cubicBezTo>
                    <a:cubicBezTo>
                      <a:pt x="10288" y="33957"/>
                      <a:pt x="12385" y="33156"/>
                      <a:pt x="13986" y="31557"/>
                    </a:cubicBezTo>
                    <a:lnTo>
                      <a:pt x="28034" y="17508"/>
                    </a:lnTo>
                    <a:lnTo>
                      <a:pt x="42081" y="31557"/>
                    </a:lnTo>
                    <a:cubicBezTo>
                      <a:pt x="45280" y="34755"/>
                      <a:pt x="50467" y="34756"/>
                      <a:pt x="53665" y="31557"/>
                    </a:cubicBezTo>
                    <a:cubicBezTo>
                      <a:pt x="56865" y="28358"/>
                      <a:pt x="56865" y="23171"/>
                      <a:pt x="53666" y="19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35"/>
              <p:cNvSpPr/>
              <p:nvPr/>
            </p:nvSpPr>
            <p:spPr>
              <a:xfrm>
                <a:off x="6678587" y="4496296"/>
                <a:ext cx="45833" cy="27759"/>
              </a:xfrm>
              <a:custGeom>
                <a:rect b="b" l="l" r="r" t="t"/>
                <a:pathLst>
                  <a:path extrusionOk="0" h="33956" w="56065">
                    <a:moveTo>
                      <a:pt x="53666" y="2401"/>
                    </a:moveTo>
                    <a:cubicBezTo>
                      <a:pt x="50466" y="-799"/>
                      <a:pt x="45280" y="-798"/>
                      <a:pt x="42080" y="2400"/>
                    </a:cubicBezTo>
                    <a:lnTo>
                      <a:pt x="28033" y="16448"/>
                    </a:lnTo>
                    <a:lnTo>
                      <a:pt x="13984" y="2400"/>
                    </a:lnTo>
                    <a:cubicBezTo>
                      <a:pt x="10785" y="-802"/>
                      <a:pt x="5598" y="-798"/>
                      <a:pt x="2399" y="2400"/>
                    </a:cubicBezTo>
                    <a:cubicBezTo>
                      <a:pt x="-800" y="5599"/>
                      <a:pt x="-800" y="10786"/>
                      <a:pt x="2400" y="13985"/>
                    </a:cubicBezTo>
                    <a:lnTo>
                      <a:pt x="18379" y="29964"/>
                    </a:lnTo>
                    <a:cubicBezTo>
                      <a:pt x="20953" y="32538"/>
                      <a:pt x="24382" y="33957"/>
                      <a:pt x="28033" y="33957"/>
                    </a:cubicBezTo>
                    <a:cubicBezTo>
                      <a:pt x="31685" y="33957"/>
                      <a:pt x="35113" y="32539"/>
                      <a:pt x="37688" y="29965"/>
                    </a:cubicBezTo>
                    <a:lnTo>
                      <a:pt x="53667" y="13986"/>
                    </a:lnTo>
                    <a:cubicBezTo>
                      <a:pt x="56866" y="10787"/>
                      <a:pt x="56866" y="5600"/>
                      <a:pt x="53666" y="2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5"/>
              <p:cNvSpPr/>
              <p:nvPr/>
            </p:nvSpPr>
            <p:spPr>
              <a:xfrm>
                <a:off x="6647715" y="4447344"/>
                <a:ext cx="27759" cy="45833"/>
              </a:xfrm>
              <a:custGeom>
                <a:rect b="b" l="l" r="r" t="t"/>
                <a:pathLst>
                  <a:path extrusionOk="0" h="56065" w="33956">
                    <a:moveTo>
                      <a:pt x="17508" y="28033"/>
                    </a:moveTo>
                    <a:lnTo>
                      <a:pt x="31556" y="13984"/>
                    </a:lnTo>
                    <a:cubicBezTo>
                      <a:pt x="34756" y="10785"/>
                      <a:pt x="34756" y="5599"/>
                      <a:pt x="31557" y="2400"/>
                    </a:cubicBezTo>
                    <a:cubicBezTo>
                      <a:pt x="28358" y="-799"/>
                      <a:pt x="23172" y="-800"/>
                      <a:pt x="19972" y="2400"/>
                    </a:cubicBezTo>
                    <a:lnTo>
                      <a:pt x="3992" y="18380"/>
                    </a:lnTo>
                    <a:cubicBezTo>
                      <a:pt x="-1331" y="23703"/>
                      <a:pt x="-1331" y="32365"/>
                      <a:pt x="3992" y="37687"/>
                    </a:cubicBezTo>
                    <a:lnTo>
                      <a:pt x="19970" y="53666"/>
                    </a:lnTo>
                    <a:cubicBezTo>
                      <a:pt x="21570" y="55266"/>
                      <a:pt x="23666" y="56066"/>
                      <a:pt x="25763" y="56066"/>
                    </a:cubicBezTo>
                    <a:cubicBezTo>
                      <a:pt x="27859" y="56066"/>
                      <a:pt x="29956" y="55266"/>
                      <a:pt x="31555" y="53666"/>
                    </a:cubicBezTo>
                    <a:cubicBezTo>
                      <a:pt x="34755" y="50467"/>
                      <a:pt x="34755" y="45281"/>
                      <a:pt x="31556" y="42082"/>
                    </a:cubicBezTo>
                    <a:lnTo>
                      <a:pt x="17508" y="28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5"/>
              <p:cNvSpPr/>
              <p:nvPr/>
            </p:nvSpPr>
            <p:spPr>
              <a:xfrm>
                <a:off x="6390348" y="4286617"/>
                <a:ext cx="86635" cy="13393"/>
              </a:xfrm>
              <a:custGeom>
                <a:rect b="b" l="l" r="r" t="t"/>
                <a:pathLst>
                  <a:path extrusionOk="0" h="16383" w="105976">
                    <a:moveTo>
                      <a:pt x="97785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97785" y="16383"/>
                    </a:lnTo>
                    <a:cubicBezTo>
                      <a:pt x="102309" y="16383"/>
                      <a:pt x="105977" y="12716"/>
                      <a:pt x="105977" y="8192"/>
                    </a:cubicBezTo>
                    <a:cubicBezTo>
                      <a:pt x="105977" y="3668"/>
                      <a:pt x="102309" y="0"/>
                      <a:pt x="97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5"/>
              <p:cNvSpPr/>
              <p:nvPr/>
            </p:nvSpPr>
            <p:spPr>
              <a:xfrm>
                <a:off x="6390348" y="4311400"/>
                <a:ext cx="86635" cy="13393"/>
              </a:xfrm>
              <a:custGeom>
                <a:rect b="b" l="l" r="r" t="t"/>
                <a:pathLst>
                  <a:path extrusionOk="0" h="16383" w="105976">
                    <a:moveTo>
                      <a:pt x="97785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97785" y="16383"/>
                    </a:lnTo>
                    <a:cubicBezTo>
                      <a:pt x="102309" y="16383"/>
                      <a:pt x="105977" y="12716"/>
                      <a:pt x="105977" y="8192"/>
                    </a:cubicBezTo>
                    <a:cubicBezTo>
                      <a:pt x="105977" y="3668"/>
                      <a:pt x="102309" y="0"/>
                      <a:pt x="97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35"/>
              <p:cNvSpPr/>
              <p:nvPr/>
            </p:nvSpPr>
            <p:spPr>
              <a:xfrm>
                <a:off x="6390348" y="4336182"/>
                <a:ext cx="86635" cy="13393"/>
              </a:xfrm>
              <a:custGeom>
                <a:rect b="b" l="l" r="r" t="t"/>
                <a:pathLst>
                  <a:path extrusionOk="0" h="16383" w="105976">
                    <a:moveTo>
                      <a:pt x="97785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97785" y="16383"/>
                    </a:lnTo>
                    <a:cubicBezTo>
                      <a:pt x="102309" y="16383"/>
                      <a:pt x="105977" y="12716"/>
                      <a:pt x="105977" y="8192"/>
                    </a:cubicBezTo>
                    <a:cubicBezTo>
                      <a:pt x="105977" y="3668"/>
                      <a:pt x="102309" y="0"/>
                      <a:pt x="977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5"/>
              <p:cNvSpPr/>
              <p:nvPr/>
            </p:nvSpPr>
            <p:spPr>
              <a:xfrm>
                <a:off x="6480857" y="4495072"/>
                <a:ext cx="51073" cy="13393"/>
              </a:xfrm>
              <a:custGeom>
                <a:rect b="b" l="l" r="r" t="t"/>
                <a:pathLst>
                  <a:path extrusionOk="0" h="16383" w="62475">
                    <a:moveTo>
                      <a:pt x="54284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4284" y="16383"/>
                    </a:lnTo>
                    <a:cubicBezTo>
                      <a:pt x="58808" y="16383"/>
                      <a:pt x="62476" y="12716"/>
                      <a:pt x="62476" y="8192"/>
                    </a:cubicBezTo>
                    <a:cubicBezTo>
                      <a:pt x="62476" y="3668"/>
                      <a:pt x="58808" y="0"/>
                      <a:pt x="54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5"/>
              <p:cNvSpPr/>
              <p:nvPr/>
            </p:nvSpPr>
            <p:spPr>
              <a:xfrm>
                <a:off x="6480857" y="4513927"/>
                <a:ext cx="51073" cy="13393"/>
              </a:xfrm>
              <a:custGeom>
                <a:rect b="b" l="l" r="r" t="t"/>
                <a:pathLst>
                  <a:path extrusionOk="0" h="16383" w="62475">
                    <a:moveTo>
                      <a:pt x="54284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4284" y="16383"/>
                    </a:lnTo>
                    <a:cubicBezTo>
                      <a:pt x="58808" y="16383"/>
                      <a:pt x="62476" y="12716"/>
                      <a:pt x="62476" y="8192"/>
                    </a:cubicBezTo>
                    <a:cubicBezTo>
                      <a:pt x="62476" y="3668"/>
                      <a:pt x="58808" y="0"/>
                      <a:pt x="54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5"/>
              <p:cNvSpPr/>
              <p:nvPr/>
            </p:nvSpPr>
            <p:spPr>
              <a:xfrm>
                <a:off x="6480857" y="4532781"/>
                <a:ext cx="51073" cy="13393"/>
              </a:xfrm>
              <a:custGeom>
                <a:rect b="b" l="l" r="r" t="t"/>
                <a:pathLst>
                  <a:path extrusionOk="0" h="16383" w="62475">
                    <a:moveTo>
                      <a:pt x="54284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4284" y="16383"/>
                    </a:lnTo>
                    <a:cubicBezTo>
                      <a:pt x="58808" y="16383"/>
                      <a:pt x="62476" y="12716"/>
                      <a:pt x="62476" y="8192"/>
                    </a:cubicBezTo>
                    <a:cubicBezTo>
                      <a:pt x="62476" y="3668"/>
                      <a:pt x="58808" y="0"/>
                      <a:pt x="54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5"/>
              <p:cNvSpPr/>
              <p:nvPr/>
            </p:nvSpPr>
            <p:spPr>
              <a:xfrm>
                <a:off x="6680104" y="4448863"/>
                <a:ext cx="42796" cy="42795"/>
              </a:xfrm>
              <a:custGeom>
                <a:rect b="b" l="l" r="r" t="t"/>
                <a:pathLst>
                  <a:path extrusionOk="0" h="52349" w="52350">
                    <a:moveTo>
                      <a:pt x="26177" y="0"/>
                    </a:moveTo>
                    <a:cubicBezTo>
                      <a:pt x="11742" y="0"/>
                      <a:pt x="0" y="11742"/>
                      <a:pt x="0" y="26175"/>
                    </a:cubicBezTo>
                    <a:cubicBezTo>
                      <a:pt x="0" y="40607"/>
                      <a:pt x="11742" y="52350"/>
                      <a:pt x="26177" y="52350"/>
                    </a:cubicBezTo>
                    <a:cubicBezTo>
                      <a:pt x="40610" y="52350"/>
                      <a:pt x="52351" y="40607"/>
                      <a:pt x="52351" y="26175"/>
                    </a:cubicBezTo>
                    <a:cubicBezTo>
                      <a:pt x="52351" y="11742"/>
                      <a:pt x="40610" y="0"/>
                      <a:pt x="26177" y="0"/>
                    </a:cubicBezTo>
                    <a:close/>
                    <a:moveTo>
                      <a:pt x="26177" y="35965"/>
                    </a:moveTo>
                    <a:cubicBezTo>
                      <a:pt x="20777" y="35965"/>
                      <a:pt x="16383" y="31573"/>
                      <a:pt x="16383" y="26174"/>
                    </a:cubicBezTo>
                    <a:cubicBezTo>
                      <a:pt x="16383" y="20775"/>
                      <a:pt x="20777" y="16382"/>
                      <a:pt x="26177" y="16382"/>
                    </a:cubicBezTo>
                    <a:cubicBezTo>
                      <a:pt x="31575" y="16382"/>
                      <a:pt x="35968" y="20775"/>
                      <a:pt x="35968" y="26174"/>
                    </a:cubicBezTo>
                    <a:cubicBezTo>
                      <a:pt x="35968" y="31573"/>
                      <a:pt x="31575" y="35965"/>
                      <a:pt x="26177" y="35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02" name="Google Shape;2702;p35"/>
          <p:cNvGrpSpPr/>
          <p:nvPr/>
        </p:nvGrpSpPr>
        <p:grpSpPr>
          <a:xfrm>
            <a:off x="5529774" y="4219371"/>
            <a:ext cx="500686" cy="370608"/>
            <a:chOff x="5529774" y="4219371"/>
            <a:chExt cx="500686" cy="370608"/>
          </a:xfrm>
        </p:grpSpPr>
        <p:sp>
          <p:nvSpPr>
            <p:cNvPr id="2703" name="Google Shape;2703;p35"/>
            <p:cNvSpPr/>
            <p:nvPr/>
          </p:nvSpPr>
          <p:spPr>
            <a:xfrm>
              <a:off x="5624179" y="424822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85"/>
                    <a:pt x="10354" y="0"/>
                    <a:pt x="8192" y="0"/>
                  </a:cubicBezTo>
                  <a:cubicBezTo>
                    <a:pt x="6040" y="0"/>
                    <a:pt x="3932" y="885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32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5"/>
            <p:cNvSpPr/>
            <p:nvPr/>
          </p:nvSpPr>
          <p:spPr>
            <a:xfrm>
              <a:off x="5529774" y="4248235"/>
              <a:ext cx="13393" cy="13384"/>
            </a:xfrm>
            <a:custGeom>
              <a:rect b="b" l="l" r="r" t="t"/>
              <a:pathLst>
                <a:path extrusionOk="0" h="16372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2" y="15498"/>
                    <a:pt x="6040" y="16372"/>
                    <a:pt x="8192" y="16372"/>
                  </a:cubicBezTo>
                  <a:cubicBezTo>
                    <a:pt x="10354" y="16372"/>
                    <a:pt x="12462" y="15498"/>
                    <a:pt x="13991" y="13980"/>
                  </a:cubicBezTo>
                  <a:cubicBezTo>
                    <a:pt x="15509" y="12451"/>
                    <a:pt x="16383" y="10343"/>
                    <a:pt x="16383" y="8181"/>
                  </a:cubicBezTo>
                  <a:cubicBezTo>
                    <a:pt x="16383" y="6029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5"/>
            <p:cNvSpPr/>
            <p:nvPr/>
          </p:nvSpPr>
          <p:spPr>
            <a:xfrm>
              <a:off x="5624179" y="426913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5529774" y="426913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5"/>
            <p:cNvSpPr/>
            <p:nvPr/>
          </p:nvSpPr>
          <p:spPr>
            <a:xfrm>
              <a:off x="5624179" y="429004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392"/>
                  </a:cubicBezTo>
                  <a:cubicBezTo>
                    <a:pt x="874" y="3921"/>
                    <a:pt x="0" y="603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44"/>
                    <a:pt x="16383" y="8192"/>
                  </a:cubicBezTo>
                  <a:cubicBezTo>
                    <a:pt x="16383" y="6030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5"/>
            <p:cNvSpPr/>
            <p:nvPr/>
          </p:nvSpPr>
          <p:spPr>
            <a:xfrm>
              <a:off x="5529774" y="429004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74" y="3921"/>
                    <a:pt x="0" y="6030"/>
                    <a:pt x="0" y="8192"/>
                  </a:cubicBezTo>
                  <a:cubicBezTo>
                    <a:pt x="0" y="10343"/>
                    <a:pt x="874" y="12451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51"/>
                    <a:pt x="16383" y="10344"/>
                    <a:pt x="16383" y="8192"/>
                  </a:cubicBezTo>
                  <a:cubicBezTo>
                    <a:pt x="16383" y="6030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9" name="Google Shape;2709;p35"/>
            <p:cNvGrpSpPr/>
            <p:nvPr/>
          </p:nvGrpSpPr>
          <p:grpSpPr>
            <a:xfrm>
              <a:off x="5573302" y="4219371"/>
              <a:ext cx="457157" cy="370608"/>
              <a:chOff x="5525727" y="4219371"/>
              <a:chExt cx="457157" cy="370608"/>
            </a:xfrm>
          </p:grpSpPr>
          <p:sp>
            <p:nvSpPr>
              <p:cNvPr id="2710" name="Google Shape;2710;p35"/>
              <p:cNvSpPr/>
              <p:nvPr/>
            </p:nvSpPr>
            <p:spPr>
              <a:xfrm>
                <a:off x="5525727" y="4219371"/>
                <a:ext cx="457157" cy="370608"/>
              </a:xfrm>
              <a:custGeom>
                <a:rect b="b" l="l" r="r" t="t"/>
                <a:pathLst>
                  <a:path extrusionOk="0" h="453343" w="559214">
                    <a:moveTo>
                      <a:pt x="545561" y="0"/>
                    </a:moveTo>
                    <a:lnTo>
                      <a:pt x="13653" y="0"/>
                    </a:lnTo>
                    <a:cubicBezTo>
                      <a:pt x="6124" y="0"/>
                      <a:pt x="0" y="6124"/>
                      <a:pt x="0" y="13653"/>
                    </a:cubicBezTo>
                    <a:lnTo>
                      <a:pt x="0" y="233106"/>
                    </a:lnTo>
                    <a:cubicBezTo>
                      <a:pt x="0" y="240635"/>
                      <a:pt x="6124" y="246759"/>
                      <a:pt x="13653" y="246759"/>
                    </a:cubicBezTo>
                    <a:lnTo>
                      <a:pt x="21633" y="246759"/>
                    </a:lnTo>
                    <a:cubicBezTo>
                      <a:pt x="21597" y="247985"/>
                      <a:pt x="21575" y="249214"/>
                      <a:pt x="21575" y="250448"/>
                    </a:cubicBezTo>
                    <a:cubicBezTo>
                      <a:pt x="21575" y="294848"/>
                      <a:pt x="45100" y="335474"/>
                      <a:pt x="83299" y="357646"/>
                    </a:cubicBezTo>
                    <a:lnTo>
                      <a:pt x="83299" y="439538"/>
                    </a:lnTo>
                    <a:cubicBezTo>
                      <a:pt x="83299" y="447151"/>
                      <a:pt x="89492" y="453344"/>
                      <a:pt x="97104" y="453344"/>
                    </a:cubicBezTo>
                    <a:lnTo>
                      <a:pt x="186632" y="453344"/>
                    </a:lnTo>
                    <a:cubicBezTo>
                      <a:pt x="194245" y="453344"/>
                      <a:pt x="200438" y="447150"/>
                      <a:pt x="200438" y="439538"/>
                    </a:cubicBezTo>
                    <a:lnTo>
                      <a:pt x="200438" y="412497"/>
                    </a:lnTo>
                    <a:lnTo>
                      <a:pt x="239447" y="412497"/>
                    </a:lnTo>
                    <a:cubicBezTo>
                      <a:pt x="255977" y="412497"/>
                      <a:pt x="269424" y="399049"/>
                      <a:pt x="269424" y="382521"/>
                    </a:cubicBezTo>
                    <a:lnTo>
                      <a:pt x="269424" y="379965"/>
                    </a:lnTo>
                    <a:cubicBezTo>
                      <a:pt x="269424" y="372352"/>
                      <a:pt x="263230" y="366159"/>
                      <a:pt x="255619" y="366159"/>
                    </a:cubicBezTo>
                    <a:lnTo>
                      <a:pt x="235752" y="366159"/>
                    </a:lnTo>
                    <a:cubicBezTo>
                      <a:pt x="229732" y="366159"/>
                      <a:pt x="224835" y="361261"/>
                      <a:pt x="224835" y="355241"/>
                    </a:cubicBezTo>
                    <a:lnTo>
                      <a:pt x="224835" y="348075"/>
                    </a:lnTo>
                    <a:cubicBezTo>
                      <a:pt x="224835" y="342054"/>
                      <a:pt x="229732" y="337157"/>
                      <a:pt x="235752" y="337157"/>
                    </a:cubicBezTo>
                    <a:lnTo>
                      <a:pt x="255619" y="337157"/>
                    </a:lnTo>
                    <a:cubicBezTo>
                      <a:pt x="263231" y="337157"/>
                      <a:pt x="269424" y="330964"/>
                      <a:pt x="269424" y="323351"/>
                    </a:cubicBezTo>
                    <a:lnTo>
                      <a:pt x="269424" y="320503"/>
                    </a:lnTo>
                    <a:lnTo>
                      <a:pt x="288510" y="320503"/>
                    </a:lnTo>
                    <a:cubicBezTo>
                      <a:pt x="292871" y="320503"/>
                      <a:pt x="296690" y="319308"/>
                      <a:pt x="299556" y="317046"/>
                    </a:cubicBezTo>
                    <a:cubicBezTo>
                      <a:pt x="301751" y="315315"/>
                      <a:pt x="303351" y="312989"/>
                      <a:pt x="304182" y="310327"/>
                    </a:cubicBezTo>
                    <a:cubicBezTo>
                      <a:pt x="305506" y="306090"/>
                      <a:pt x="304755" y="301257"/>
                      <a:pt x="302068" y="296719"/>
                    </a:cubicBezTo>
                    <a:lnTo>
                      <a:pt x="272487" y="246759"/>
                    </a:lnTo>
                    <a:lnTo>
                      <a:pt x="421595" y="246759"/>
                    </a:lnTo>
                    <a:cubicBezTo>
                      <a:pt x="426119" y="246759"/>
                      <a:pt x="429787" y="243091"/>
                      <a:pt x="429787" y="238567"/>
                    </a:cubicBezTo>
                    <a:cubicBezTo>
                      <a:pt x="429787" y="234043"/>
                      <a:pt x="426119" y="230376"/>
                      <a:pt x="421595" y="230376"/>
                    </a:cubicBezTo>
                    <a:lnTo>
                      <a:pt x="267774" y="230376"/>
                    </a:lnTo>
                    <a:cubicBezTo>
                      <a:pt x="261289" y="190775"/>
                      <a:pt x="235800" y="156361"/>
                      <a:pt x="199056" y="138701"/>
                    </a:cubicBezTo>
                    <a:cubicBezTo>
                      <a:pt x="194978" y="136742"/>
                      <a:pt x="190084" y="138458"/>
                      <a:pt x="188124" y="142536"/>
                    </a:cubicBezTo>
                    <a:cubicBezTo>
                      <a:pt x="186165" y="146613"/>
                      <a:pt x="187881" y="151507"/>
                      <a:pt x="191959" y="153468"/>
                    </a:cubicBezTo>
                    <a:cubicBezTo>
                      <a:pt x="227197" y="170403"/>
                      <a:pt x="250525" y="205076"/>
                      <a:pt x="252840" y="243954"/>
                    </a:cubicBezTo>
                    <a:cubicBezTo>
                      <a:pt x="252918" y="245255"/>
                      <a:pt x="253304" y="246520"/>
                      <a:pt x="253968" y="247640"/>
                    </a:cubicBezTo>
                    <a:lnTo>
                      <a:pt x="287411" y="304121"/>
                    </a:lnTo>
                    <a:lnTo>
                      <a:pt x="261233" y="304121"/>
                    </a:lnTo>
                    <a:cubicBezTo>
                      <a:pt x="256709" y="304121"/>
                      <a:pt x="253041" y="307788"/>
                      <a:pt x="253041" y="312312"/>
                    </a:cubicBezTo>
                    <a:lnTo>
                      <a:pt x="253041" y="320775"/>
                    </a:lnTo>
                    <a:lnTo>
                      <a:pt x="235752" y="320775"/>
                    </a:lnTo>
                    <a:cubicBezTo>
                      <a:pt x="220698" y="320775"/>
                      <a:pt x="208451" y="333022"/>
                      <a:pt x="208451" y="348076"/>
                    </a:cubicBezTo>
                    <a:lnTo>
                      <a:pt x="208451" y="355242"/>
                    </a:lnTo>
                    <a:cubicBezTo>
                      <a:pt x="208451" y="370297"/>
                      <a:pt x="220698" y="382544"/>
                      <a:pt x="235752" y="382544"/>
                    </a:cubicBezTo>
                    <a:lnTo>
                      <a:pt x="253041" y="382544"/>
                    </a:lnTo>
                    <a:cubicBezTo>
                      <a:pt x="253029" y="390030"/>
                      <a:pt x="246936" y="396115"/>
                      <a:pt x="239447" y="396115"/>
                    </a:cubicBezTo>
                    <a:lnTo>
                      <a:pt x="192246" y="396115"/>
                    </a:lnTo>
                    <a:cubicBezTo>
                      <a:pt x="187722" y="396115"/>
                      <a:pt x="184055" y="399783"/>
                      <a:pt x="184055" y="404307"/>
                    </a:cubicBezTo>
                    <a:lnTo>
                      <a:pt x="184055" y="436962"/>
                    </a:lnTo>
                    <a:lnTo>
                      <a:pt x="99681" y="436962"/>
                    </a:lnTo>
                    <a:lnTo>
                      <a:pt x="99681" y="352822"/>
                    </a:lnTo>
                    <a:cubicBezTo>
                      <a:pt x="99681" y="349786"/>
                      <a:pt x="98001" y="346999"/>
                      <a:pt x="95318" y="345581"/>
                    </a:cubicBezTo>
                    <a:cubicBezTo>
                      <a:pt x="59936" y="326880"/>
                      <a:pt x="37957" y="290428"/>
                      <a:pt x="37957" y="250448"/>
                    </a:cubicBezTo>
                    <a:cubicBezTo>
                      <a:pt x="37957" y="191150"/>
                      <a:pt x="86200" y="142907"/>
                      <a:pt x="145498" y="142907"/>
                    </a:cubicBezTo>
                    <a:cubicBezTo>
                      <a:pt x="150022" y="142907"/>
                      <a:pt x="153690" y="139239"/>
                      <a:pt x="153690" y="134715"/>
                    </a:cubicBezTo>
                    <a:cubicBezTo>
                      <a:pt x="153690" y="130192"/>
                      <a:pt x="150022" y="126524"/>
                      <a:pt x="145498" y="126524"/>
                    </a:cubicBezTo>
                    <a:cubicBezTo>
                      <a:pt x="84000" y="126524"/>
                      <a:pt x="32829" y="171556"/>
                      <a:pt x="23207" y="230376"/>
                    </a:cubicBezTo>
                    <a:lnTo>
                      <a:pt x="16383" y="230376"/>
                    </a:lnTo>
                    <a:lnTo>
                      <a:pt x="16383" y="16383"/>
                    </a:lnTo>
                    <a:lnTo>
                      <a:pt x="542831" y="16383"/>
                    </a:lnTo>
                    <a:lnTo>
                      <a:pt x="542831" y="230376"/>
                    </a:lnTo>
                    <a:lnTo>
                      <a:pt x="475113" y="230376"/>
                    </a:lnTo>
                    <a:cubicBezTo>
                      <a:pt x="470590" y="230376"/>
                      <a:pt x="466922" y="234043"/>
                      <a:pt x="466922" y="238567"/>
                    </a:cubicBezTo>
                    <a:cubicBezTo>
                      <a:pt x="466922" y="243091"/>
                      <a:pt x="470590" y="246759"/>
                      <a:pt x="475113" y="246759"/>
                    </a:cubicBezTo>
                    <a:lnTo>
                      <a:pt x="545561" y="246759"/>
                    </a:lnTo>
                    <a:cubicBezTo>
                      <a:pt x="553090" y="246759"/>
                      <a:pt x="559214" y="240635"/>
                      <a:pt x="559214" y="233106"/>
                    </a:cubicBezTo>
                    <a:lnTo>
                      <a:pt x="559214" y="13653"/>
                    </a:lnTo>
                    <a:cubicBezTo>
                      <a:pt x="559214" y="6124"/>
                      <a:pt x="553090" y="0"/>
                      <a:pt x="545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35"/>
              <p:cNvSpPr/>
              <p:nvPr/>
            </p:nvSpPr>
            <p:spPr>
              <a:xfrm>
                <a:off x="5807923" y="4289716"/>
                <a:ext cx="13393" cy="61025"/>
              </a:xfrm>
              <a:custGeom>
                <a:rect b="b" l="l" r="r" t="t"/>
                <a:pathLst>
                  <a:path extrusionOk="0" h="74648" w="16383">
                    <a:moveTo>
                      <a:pt x="8192" y="0"/>
                    </a:moveTo>
                    <a:cubicBezTo>
                      <a:pt x="3667" y="0"/>
                      <a:pt x="0" y="3668"/>
                      <a:pt x="0" y="8192"/>
                    </a:cubicBezTo>
                    <a:lnTo>
                      <a:pt x="0" y="66457"/>
                    </a:lnTo>
                    <a:cubicBezTo>
                      <a:pt x="0" y="70981"/>
                      <a:pt x="3668" y="74648"/>
                      <a:pt x="8192" y="74648"/>
                    </a:cubicBezTo>
                    <a:cubicBezTo>
                      <a:pt x="12716" y="74648"/>
                      <a:pt x="16383" y="70981"/>
                      <a:pt x="16383" y="6645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5"/>
              <p:cNvSpPr/>
              <p:nvPr/>
            </p:nvSpPr>
            <p:spPr>
              <a:xfrm>
                <a:off x="5784136" y="4302341"/>
                <a:ext cx="13393" cy="35782"/>
              </a:xfrm>
              <a:custGeom>
                <a:rect b="b" l="l" r="r" t="t"/>
                <a:pathLst>
                  <a:path extrusionOk="0" h="4377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35579"/>
                    </a:lnTo>
                    <a:cubicBezTo>
                      <a:pt x="0" y="40103"/>
                      <a:pt x="3668" y="43770"/>
                      <a:pt x="8192" y="43770"/>
                    </a:cubicBezTo>
                    <a:cubicBezTo>
                      <a:pt x="12716" y="43770"/>
                      <a:pt x="16383" y="40103"/>
                      <a:pt x="16383" y="3557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713;p35"/>
              <p:cNvSpPr/>
              <p:nvPr/>
            </p:nvSpPr>
            <p:spPr>
              <a:xfrm>
                <a:off x="5760350" y="4309556"/>
                <a:ext cx="13393" cy="21358"/>
              </a:xfrm>
              <a:custGeom>
                <a:rect b="b" l="l" r="r" t="t"/>
                <a:pathLst>
                  <a:path extrusionOk="0" h="2612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7935"/>
                    </a:lnTo>
                    <a:cubicBezTo>
                      <a:pt x="0" y="22459"/>
                      <a:pt x="3668" y="26127"/>
                      <a:pt x="8192" y="26127"/>
                    </a:cubicBezTo>
                    <a:cubicBezTo>
                      <a:pt x="12716" y="26127"/>
                      <a:pt x="16383" y="22459"/>
                      <a:pt x="16383" y="1793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714;p35"/>
              <p:cNvSpPr/>
              <p:nvPr/>
            </p:nvSpPr>
            <p:spPr>
              <a:xfrm>
                <a:off x="5831139" y="4281533"/>
                <a:ext cx="13393" cy="77383"/>
              </a:xfrm>
              <a:custGeom>
                <a:rect b="b" l="l" r="r" t="t"/>
                <a:pathLst>
                  <a:path extrusionOk="0" h="94658" w="16383">
                    <a:moveTo>
                      <a:pt x="8192" y="0"/>
                    </a:moveTo>
                    <a:cubicBezTo>
                      <a:pt x="3668" y="0"/>
                      <a:pt x="0" y="3667"/>
                      <a:pt x="0" y="8192"/>
                    </a:cubicBezTo>
                    <a:lnTo>
                      <a:pt x="0" y="86467"/>
                    </a:lnTo>
                    <a:cubicBezTo>
                      <a:pt x="0" y="90991"/>
                      <a:pt x="3668" y="94659"/>
                      <a:pt x="8192" y="94659"/>
                    </a:cubicBezTo>
                    <a:cubicBezTo>
                      <a:pt x="12716" y="94659"/>
                      <a:pt x="16383" y="90991"/>
                      <a:pt x="16383" y="8646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715;p35"/>
              <p:cNvSpPr/>
              <p:nvPr/>
            </p:nvSpPr>
            <p:spPr>
              <a:xfrm>
                <a:off x="5854353" y="4271531"/>
                <a:ext cx="13393" cy="97380"/>
              </a:xfrm>
              <a:custGeom>
                <a:rect b="b" l="l" r="r" t="t"/>
                <a:pathLst>
                  <a:path extrusionOk="0" h="119119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10928"/>
                    </a:lnTo>
                    <a:cubicBezTo>
                      <a:pt x="0" y="115452"/>
                      <a:pt x="3668" y="119120"/>
                      <a:pt x="8192" y="119120"/>
                    </a:cubicBezTo>
                    <a:cubicBezTo>
                      <a:pt x="12716" y="119120"/>
                      <a:pt x="16383" y="115452"/>
                      <a:pt x="16383" y="110928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716;p35"/>
              <p:cNvSpPr/>
              <p:nvPr/>
            </p:nvSpPr>
            <p:spPr>
              <a:xfrm>
                <a:off x="5877568" y="4302537"/>
                <a:ext cx="13393" cy="35390"/>
              </a:xfrm>
              <a:custGeom>
                <a:rect b="b" l="l" r="r" t="t"/>
                <a:pathLst>
                  <a:path extrusionOk="0" h="4329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35099"/>
                    </a:lnTo>
                    <a:cubicBezTo>
                      <a:pt x="0" y="39623"/>
                      <a:pt x="3668" y="43291"/>
                      <a:pt x="8192" y="43291"/>
                    </a:cubicBezTo>
                    <a:cubicBezTo>
                      <a:pt x="12716" y="43291"/>
                      <a:pt x="16383" y="39623"/>
                      <a:pt x="16383" y="3509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717;p35"/>
              <p:cNvSpPr/>
              <p:nvPr/>
            </p:nvSpPr>
            <p:spPr>
              <a:xfrm>
                <a:off x="5900785" y="4283533"/>
                <a:ext cx="13393" cy="73384"/>
              </a:xfrm>
              <a:custGeom>
                <a:rect b="b" l="l" r="r" t="t"/>
                <a:pathLst>
                  <a:path extrusionOk="0" h="8976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81575"/>
                    </a:lnTo>
                    <a:cubicBezTo>
                      <a:pt x="0" y="86099"/>
                      <a:pt x="3668" y="89767"/>
                      <a:pt x="8192" y="89767"/>
                    </a:cubicBezTo>
                    <a:cubicBezTo>
                      <a:pt x="12716" y="89767"/>
                      <a:pt x="16383" y="86099"/>
                      <a:pt x="16383" y="8157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718;p35"/>
              <p:cNvSpPr/>
              <p:nvPr/>
            </p:nvSpPr>
            <p:spPr>
              <a:xfrm>
                <a:off x="5924000" y="4299536"/>
                <a:ext cx="13393" cy="41389"/>
              </a:xfrm>
              <a:custGeom>
                <a:rect b="b" l="l" r="r" t="t"/>
                <a:pathLst>
                  <a:path extrusionOk="0" h="50629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2438"/>
                    </a:lnTo>
                    <a:cubicBezTo>
                      <a:pt x="0" y="46962"/>
                      <a:pt x="3668" y="50629"/>
                      <a:pt x="8192" y="50629"/>
                    </a:cubicBezTo>
                    <a:cubicBezTo>
                      <a:pt x="12716" y="50629"/>
                      <a:pt x="16383" y="46962"/>
                      <a:pt x="16383" y="42438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5"/>
              <p:cNvSpPr/>
              <p:nvPr/>
            </p:nvSpPr>
            <p:spPr>
              <a:xfrm>
                <a:off x="5914485" y="4248231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32576" y="16383"/>
                    </a:lnTo>
                    <a:lnTo>
                      <a:pt x="32576" y="39069"/>
                    </a:lnTo>
                    <a:cubicBezTo>
                      <a:pt x="32576" y="43593"/>
                      <a:pt x="36244" y="47260"/>
                      <a:pt x="40768" y="47260"/>
                    </a:cubicBezTo>
                    <a:cubicBezTo>
                      <a:pt x="45292" y="47260"/>
                      <a:pt x="48960" y="43592"/>
                      <a:pt x="48960" y="39068"/>
                    </a:cubicBezTo>
                    <a:lnTo>
                      <a:pt x="48960" y="8192"/>
                    </a:ln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5"/>
              <p:cNvSpPr/>
              <p:nvPr/>
            </p:nvSpPr>
            <p:spPr>
              <a:xfrm>
                <a:off x="5914485" y="4352844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0"/>
                    </a:moveTo>
                    <a:cubicBezTo>
                      <a:pt x="36244" y="0"/>
                      <a:pt x="32576" y="3668"/>
                      <a:pt x="32576" y="8192"/>
                    </a:cubicBezTo>
                    <a:lnTo>
                      <a:pt x="32576" y="30877"/>
                    </a:lnTo>
                    <a:lnTo>
                      <a:pt x="8192" y="30877"/>
                    </a:lnTo>
                    <a:cubicBezTo>
                      <a:pt x="3668" y="30877"/>
                      <a:pt x="0" y="34544"/>
                      <a:pt x="0" y="39068"/>
                    </a:cubicBezTo>
                    <a:cubicBezTo>
                      <a:pt x="0" y="43592"/>
                      <a:pt x="3668" y="47260"/>
                      <a:pt x="8192" y="47260"/>
                    </a:cubicBezTo>
                    <a:lnTo>
                      <a:pt x="40768" y="47260"/>
                    </a:lnTo>
                    <a:cubicBezTo>
                      <a:pt x="45292" y="47260"/>
                      <a:pt x="48960" y="43592"/>
                      <a:pt x="48960" y="39068"/>
                    </a:cubicBezTo>
                    <a:lnTo>
                      <a:pt x="48960" y="8192"/>
                    </a:ln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721;p35"/>
              <p:cNvSpPr/>
              <p:nvPr/>
            </p:nvSpPr>
            <p:spPr>
              <a:xfrm>
                <a:off x="5750819" y="4352844"/>
                <a:ext cx="40024" cy="38634"/>
              </a:xfrm>
              <a:custGeom>
                <a:rect b="b" l="l" r="r" t="t"/>
                <a:pathLst>
                  <a:path extrusionOk="0" h="47259" w="48959">
                    <a:moveTo>
                      <a:pt x="40768" y="30877"/>
                    </a:moveTo>
                    <a:lnTo>
                      <a:pt x="16383" y="30877"/>
                    </a:ln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ubicBezTo>
                      <a:pt x="3668" y="0"/>
                      <a:pt x="0" y="3668"/>
                      <a:pt x="0" y="8192"/>
                    </a:cubicBezTo>
                    <a:lnTo>
                      <a:pt x="0" y="39068"/>
                    </a:lnTo>
                    <a:cubicBezTo>
                      <a:pt x="0" y="43592"/>
                      <a:pt x="3668" y="47260"/>
                      <a:pt x="8192" y="47260"/>
                    </a:cubicBezTo>
                    <a:lnTo>
                      <a:pt x="40768" y="47260"/>
                    </a:lnTo>
                    <a:cubicBezTo>
                      <a:pt x="45292" y="47260"/>
                      <a:pt x="48960" y="43592"/>
                      <a:pt x="48960" y="39068"/>
                    </a:cubicBezTo>
                    <a:cubicBezTo>
                      <a:pt x="48960" y="34544"/>
                      <a:pt x="45292" y="30877"/>
                      <a:pt x="40768" y="308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722;p35"/>
              <p:cNvSpPr/>
              <p:nvPr/>
            </p:nvSpPr>
            <p:spPr>
              <a:xfrm>
                <a:off x="5750820" y="4248231"/>
                <a:ext cx="40024" cy="38636"/>
              </a:xfrm>
              <a:custGeom>
                <a:rect b="b" l="l" r="r" t="t"/>
                <a:pathLst>
                  <a:path extrusionOk="0" h="47261" w="48959">
                    <a:moveTo>
                      <a:pt x="40768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lnTo>
                      <a:pt x="0" y="39069"/>
                    </a:lnTo>
                    <a:cubicBezTo>
                      <a:pt x="0" y="43593"/>
                      <a:pt x="3668" y="47261"/>
                      <a:pt x="8192" y="47261"/>
                    </a:cubicBezTo>
                    <a:cubicBezTo>
                      <a:pt x="12716" y="47261"/>
                      <a:pt x="16383" y="43593"/>
                      <a:pt x="16383" y="39069"/>
                    </a:cubicBezTo>
                    <a:lnTo>
                      <a:pt x="16383" y="16383"/>
                    </a:lnTo>
                    <a:lnTo>
                      <a:pt x="40768" y="16383"/>
                    </a:lnTo>
                    <a:cubicBezTo>
                      <a:pt x="45292" y="16383"/>
                      <a:pt x="48960" y="12716"/>
                      <a:pt x="48960" y="8192"/>
                    </a:cubicBezTo>
                    <a:cubicBezTo>
                      <a:pt x="48960" y="3668"/>
                      <a:pt x="45292" y="0"/>
                      <a:pt x="40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5"/>
              <p:cNvSpPr/>
              <p:nvPr/>
            </p:nvSpPr>
            <p:spPr>
              <a:xfrm>
                <a:off x="5656026" y="4248231"/>
                <a:ext cx="50579" cy="13393"/>
              </a:xfrm>
              <a:custGeom>
                <a:rect b="b" l="l" r="r" t="t"/>
                <a:pathLst>
                  <a:path extrusionOk="0" h="16383" w="61870">
                    <a:moveTo>
                      <a:pt x="5367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53679" y="16383"/>
                    </a:lnTo>
                    <a:cubicBezTo>
                      <a:pt x="58203" y="16383"/>
                      <a:pt x="61871" y="12716"/>
                      <a:pt x="61871" y="8192"/>
                    </a:cubicBezTo>
                    <a:cubicBezTo>
                      <a:pt x="61871" y="3668"/>
                      <a:pt x="58203" y="0"/>
                      <a:pt x="53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5"/>
              <p:cNvSpPr/>
              <p:nvPr/>
            </p:nvSpPr>
            <p:spPr>
              <a:xfrm>
                <a:off x="5656027" y="4269137"/>
                <a:ext cx="74433" cy="13393"/>
              </a:xfrm>
              <a:custGeom>
                <a:rect b="b" l="l" r="r" t="t"/>
                <a:pathLst>
                  <a:path extrusionOk="0" h="16383" w="91050">
                    <a:moveTo>
                      <a:pt x="8285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82859" y="16383"/>
                    </a:lnTo>
                    <a:cubicBezTo>
                      <a:pt x="87383" y="16383"/>
                      <a:pt x="91050" y="12716"/>
                      <a:pt x="91050" y="8192"/>
                    </a:cubicBezTo>
                    <a:cubicBezTo>
                      <a:pt x="91050" y="3668"/>
                      <a:pt x="87383" y="0"/>
                      <a:pt x="8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5" name="Google Shape;2725;p35"/>
              <p:cNvSpPr/>
              <p:nvPr/>
            </p:nvSpPr>
            <p:spPr>
              <a:xfrm>
                <a:off x="5656027" y="4290043"/>
                <a:ext cx="74433" cy="13393"/>
              </a:xfrm>
              <a:custGeom>
                <a:rect b="b" l="l" r="r" t="t"/>
                <a:pathLst>
                  <a:path extrusionOk="0" h="16383" w="91050">
                    <a:moveTo>
                      <a:pt x="82859" y="0"/>
                    </a:moveTo>
                    <a:lnTo>
                      <a:pt x="8192" y="0"/>
                    </a:lnTo>
                    <a:cubicBezTo>
                      <a:pt x="3668" y="0"/>
                      <a:pt x="0" y="3668"/>
                      <a:pt x="0" y="8192"/>
                    </a:cubicBezTo>
                    <a:cubicBezTo>
                      <a:pt x="0" y="12716"/>
                      <a:pt x="3668" y="16383"/>
                      <a:pt x="8192" y="16383"/>
                    </a:cubicBezTo>
                    <a:lnTo>
                      <a:pt x="82859" y="16383"/>
                    </a:lnTo>
                    <a:cubicBezTo>
                      <a:pt x="87383" y="16383"/>
                      <a:pt x="91050" y="12716"/>
                      <a:pt x="91050" y="8192"/>
                    </a:cubicBezTo>
                    <a:cubicBezTo>
                      <a:pt x="91050" y="3668"/>
                      <a:pt x="87383" y="0"/>
                      <a:pt x="8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6" name="Google Shape;2726;p35"/>
              <p:cNvSpPr/>
              <p:nvPr/>
            </p:nvSpPr>
            <p:spPr>
              <a:xfrm>
                <a:off x="5622516" y="424822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403"/>
                    </a:cubicBezTo>
                    <a:cubicBezTo>
                      <a:pt x="874" y="3932"/>
                      <a:pt x="0" y="6040"/>
                      <a:pt x="0" y="8203"/>
                    </a:cubicBezTo>
                    <a:cubicBezTo>
                      <a:pt x="0" y="10354"/>
                      <a:pt x="874" y="12462"/>
                      <a:pt x="2403" y="13991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91"/>
                    </a:cubicBezTo>
                    <a:cubicBezTo>
                      <a:pt x="15509" y="12462"/>
                      <a:pt x="16383" y="10354"/>
                      <a:pt x="16383" y="8203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5"/>
              <p:cNvSpPr/>
              <p:nvPr/>
            </p:nvSpPr>
            <p:spPr>
              <a:xfrm>
                <a:off x="5599560" y="4248235"/>
                <a:ext cx="13393" cy="13384"/>
              </a:xfrm>
              <a:custGeom>
                <a:rect b="b" l="l" r="r" t="t"/>
                <a:pathLst>
                  <a:path extrusionOk="0" h="16372" w="16383">
                    <a:moveTo>
                      <a:pt x="13980" y="2392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392"/>
                    </a:cubicBezTo>
                    <a:cubicBezTo>
                      <a:pt x="874" y="3921"/>
                      <a:pt x="0" y="6029"/>
                      <a:pt x="0" y="8181"/>
                    </a:cubicBezTo>
                    <a:cubicBezTo>
                      <a:pt x="0" y="10343"/>
                      <a:pt x="874" y="12451"/>
                      <a:pt x="2403" y="13980"/>
                    </a:cubicBezTo>
                    <a:cubicBezTo>
                      <a:pt x="3932" y="15498"/>
                      <a:pt x="6040" y="16372"/>
                      <a:pt x="8192" y="16372"/>
                    </a:cubicBezTo>
                    <a:cubicBezTo>
                      <a:pt x="10354" y="16372"/>
                      <a:pt x="12462" y="15498"/>
                      <a:pt x="13980" y="13980"/>
                    </a:cubicBezTo>
                    <a:cubicBezTo>
                      <a:pt x="15509" y="12451"/>
                      <a:pt x="16383" y="10343"/>
                      <a:pt x="16383" y="8181"/>
                    </a:cubicBezTo>
                    <a:cubicBezTo>
                      <a:pt x="16383" y="6029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5"/>
              <p:cNvSpPr/>
              <p:nvPr/>
            </p:nvSpPr>
            <p:spPr>
              <a:xfrm>
                <a:off x="5622516" y="426913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29" y="0"/>
                      <a:pt x="3921" y="874"/>
                      <a:pt x="2403" y="2403"/>
                    </a:cubicBezTo>
                    <a:cubicBezTo>
                      <a:pt x="874" y="3921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403" y="13980"/>
                    </a:cubicBezTo>
                    <a:cubicBezTo>
                      <a:pt x="3921" y="15509"/>
                      <a:pt x="6029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62"/>
                      <a:pt x="16383" y="10354"/>
                      <a:pt x="16383" y="8192"/>
                    </a:cubicBezTo>
                    <a:cubicBezTo>
                      <a:pt x="16383" y="6040"/>
                      <a:pt x="15509" y="3921"/>
                      <a:pt x="13980" y="24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5"/>
              <p:cNvSpPr/>
              <p:nvPr/>
            </p:nvSpPr>
            <p:spPr>
              <a:xfrm>
                <a:off x="5599560" y="426913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403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403"/>
                    </a:cubicBezTo>
                    <a:cubicBezTo>
                      <a:pt x="874" y="3921"/>
                      <a:pt x="0" y="6040"/>
                      <a:pt x="0" y="8192"/>
                    </a:cubicBezTo>
                    <a:cubicBezTo>
                      <a:pt x="0" y="10354"/>
                      <a:pt x="874" y="12462"/>
                      <a:pt x="2403" y="13980"/>
                    </a:cubicBezTo>
                    <a:cubicBezTo>
                      <a:pt x="3932" y="15509"/>
                      <a:pt x="6040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62"/>
                      <a:pt x="16383" y="10343"/>
                      <a:pt x="16383" y="8192"/>
                    </a:cubicBezTo>
                    <a:cubicBezTo>
                      <a:pt x="16383" y="6040"/>
                      <a:pt x="15509" y="3932"/>
                      <a:pt x="13980" y="24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5"/>
              <p:cNvSpPr/>
              <p:nvPr/>
            </p:nvSpPr>
            <p:spPr>
              <a:xfrm>
                <a:off x="5622516" y="429004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43" y="0"/>
                      <a:pt x="8192" y="0"/>
                    </a:cubicBezTo>
                    <a:cubicBezTo>
                      <a:pt x="6040" y="0"/>
                      <a:pt x="3921" y="874"/>
                      <a:pt x="2403" y="2392"/>
                    </a:cubicBezTo>
                    <a:cubicBezTo>
                      <a:pt x="874" y="3921"/>
                      <a:pt x="0" y="6030"/>
                      <a:pt x="0" y="8192"/>
                    </a:cubicBezTo>
                    <a:cubicBezTo>
                      <a:pt x="0" y="10343"/>
                      <a:pt x="874" y="12462"/>
                      <a:pt x="2403" y="13980"/>
                    </a:cubicBezTo>
                    <a:cubicBezTo>
                      <a:pt x="3921" y="15509"/>
                      <a:pt x="6040" y="16383"/>
                      <a:pt x="8192" y="16383"/>
                    </a:cubicBezTo>
                    <a:cubicBezTo>
                      <a:pt x="10343" y="16383"/>
                      <a:pt x="12462" y="15509"/>
                      <a:pt x="13980" y="13980"/>
                    </a:cubicBezTo>
                    <a:cubicBezTo>
                      <a:pt x="15509" y="12462"/>
                      <a:pt x="16383" y="10344"/>
                      <a:pt x="16383" y="8192"/>
                    </a:cubicBezTo>
                    <a:cubicBezTo>
                      <a:pt x="16383" y="6030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5"/>
              <p:cNvSpPr/>
              <p:nvPr/>
            </p:nvSpPr>
            <p:spPr>
              <a:xfrm>
                <a:off x="5599560" y="4290046"/>
                <a:ext cx="13393" cy="13393"/>
              </a:xfrm>
              <a:custGeom>
                <a:rect b="b" l="l" r="r" t="t"/>
                <a:pathLst>
                  <a:path extrusionOk="0" h="16383" w="16383">
                    <a:moveTo>
                      <a:pt x="13980" y="2392"/>
                    </a:moveTo>
                    <a:cubicBezTo>
                      <a:pt x="12462" y="874"/>
                      <a:pt x="10354" y="0"/>
                      <a:pt x="8192" y="0"/>
                    </a:cubicBezTo>
                    <a:cubicBezTo>
                      <a:pt x="6040" y="0"/>
                      <a:pt x="3932" y="874"/>
                      <a:pt x="2403" y="2392"/>
                    </a:cubicBezTo>
                    <a:cubicBezTo>
                      <a:pt x="874" y="3921"/>
                      <a:pt x="0" y="6030"/>
                      <a:pt x="0" y="8192"/>
                    </a:cubicBezTo>
                    <a:cubicBezTo>
                      <a:pt x="0" y="10343"/>
                      <a:pt x="874" y="12462"/>
                      <a:pt x="2403" y="13980"/>
                    </a:cubicBezTo>
                    <a:cubicBezTo>
                      <a:pt x="3932" y="15509"/>
                      <a:pt x="6040" y="16383"/>
                      <a:pt x="8192" y="16383"/>
                    </a:cubicBezTo>
                    <a:cubicBezTo>
                      <a:pt x="10354" y="16383"/>
                      <a:pt x="12462" y="15509"/>
                      <a:pt x="13980" y="13980"/>
                    </a:cubicBezTo>
                    <a:cubicBezTo>
                      <a:pt x="15509" y="12451"/>
                      <a:pt x="16383" y="10344"/>
                      <a:pt x="16383" y="8192"/>
                    </a:cubicBezTo>
                    <a:cubicBezTo>
                      <a:pt x="16383" y="6030"/>
                      <a:pt x="15509" y="3921"/>
                      <a:pt x="13980" y="23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5"/>
              <p:cNvSpPr/>
              <p:nvPr/>
            </p:nvSpPr>
            <p:spPr>
              <a:xfrm>
                <a:off x="5815109" y="4472486"/>
                <a:ext cx="13393" cy="74854"/>
              </a:xfrm>
              <a:custGeom>
                <a:rect b="b" l="l" r="r" t="t"/>
                <a:pathLst>
                  <a:path extrusionOk="0" h="91565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83374"/>
                    </a:lnTo>
                    <a:cubicBezTo>
                      <a:pt x="0" y="87898"/>
                      <a:pt x="3668" y="91565"/>
                      <a:pt x="8192" y="91565"/>
                    </a:cubicBezTo>
                    <a:cubicBezTo>
                      <a:pt x="12716" y="91565"/>
                      <a:pt x="16383" y="87898"/>
                      <a:pt x="16383" y="83374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3" name="Google Shape;2733;p35"/>
              <p:cNvSpPr/>
              <p:nvPr/>
            </p:nvSpPr>
            <p:spPr>
              <a:xfrm>
                <a:off x="5787055" y="4488779"/>
                <a:ext cx="13393" cy="42283"/>
              </a:xfrm>
              <a:custGeom>
                <a:rect b="b" l="l" r="r" t="t"/>
                <a:pathLst>
                  <a:path extrusionOk="0" h="51722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3531"/>
                    </a:lnTo>
                    <a:cubicBezTo>
                      <a:pt x="0" y="48055"/>
                      <a:pt x="3668" y="51723"/>
                      <a:pt x="8192" y="51723"/>
                    </a:cubicBezTo>
                    <a:cubicBezTo>
                      <a:pt x="12716" y="51723"/>
                      <a:pt x="16383" y="48055"/>
                      <a:pt x="16383" y="43531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4" name="Google Shape;2734;p35"/>
              <p:cNvSpPr/>
              <p:nvPr/>
            </p:nvSpPr>
            <p:spPr>
              <a:xfrm>
                <a:off x="5759002" y="4498088"/>
                <a:ext cx="13393" cy="23672"/>
              </a:xfrm>
              <a:custGeom>
                <a:rect b="b" l="l" r="r" t="t"/>
                <a:pathLst>
                  <a:path extrusionOk="0" h="2895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20765"/>
                    </a:lnTo>
                    <a:cubicBezTo>
                      <a:pt x="0" y="25289"/>
                      <a:pt x="3668" y="28957"/>
                      <a:pt x="8192" y="28957"/>
                    </a:cubicBezTo>
                    <a:cubicBezTo>
                      <a:pt x="12716" y="28957"/>
                      <a:pt x="16383" y="25289"/>
                      <a:pt x="16383" y="20765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5"/>
              <p:cNvSpPr/>
              <p:nvPr/>
            </p:nvSpPr>
            <p:spPr>
              <a:xfrm>
                <a:off x="5842490" y="4461929"/>
                <a:ext cx="13393" cy="95963"/>
              </a:xfrm>
              <a:custGeom>
                <a:rect b="b" l="l" r="r" t="t"/>
                <a:pathLst>
                  <a:path extrusionOk="0" h="117386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09195"/>
                    </a:lnTo>
                    <a:cubicBezTo>
                      <a:pt x="0" y="113719"/>
                      <a:pt x="3668" y="117386"/>
                      <a:pt x="8192" y="117386"/>
                    </a:cubicBezTo>
                    <a:cubicBezTo>
                      <a:pt x="12716" y="117386"/>
                      <a:pt x="16383" y="113719"/>
                      <a:pt x="16383" y="109195"/>
                    </a:cubicBezTo>
                    <a:lnTo>
                      <a:pt x="16383" y="8192"/>
                    </a:lnTo>
                    <a:cubicBezTo>
                      <a:pt x="16383" y="3667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5"/>
              <p:cNvSpPr/>
              <p:nvPr/>
            </p:nvSpPr>
            <p:spPr>
              <a:xfrm>
                <a:off x="5869870" y="4449023"/>
                <a:ext cx="13393" cy="121767"/>
              </a:xfrm>
              <a:custGeom>
                <a:rect b="b" l="l" r="r" t="t"/>
                <a:pathLst>
                  <a:path extrusionOk="0" h="148950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40759"/>
                    </a:lnTo>
                    <a:cubicBezTo>
                      <a:pt x="0" y="145283"/>
                      <a:pt x="3668" y="148950"/>
                      <a:pt x="8192" y="148950"/>
                    </a:cubicBezTo>
                    <a:cubicBezTo>
                      <a:pt x="12716" y="148950"/>
                      <a:pt x="16383" y="145283"/>
                      <a:pt x="16383" y="140759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5"/>
              <p:cNvSpPr/>
              <p:nvPr/>
            </p:nvSpPr>
            <p:spPr>
              <a:xfrm>
                <a:off x="5897250" y="4489031"/>
                <a:ext cx="13393" cy="41777"/>
              </a:xfrm>
              <a:custGeom>
                <a:rect b="b" l="l" r="r" t="t"/>
                <a:pathLst>
                  <a:path extrusionOk="0" h="5110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42912"/>
                    </a:lnTo>
                    <a:cubicBezTo>
                      <a:pt x="0" y="47436"/>
                      <a:pt x="3668" y="51103"/>
                      <a:pt x="8192" y="51103"/>
                    </a:cubicBezTo>
                    <a:cubicBezTo>
                      <a:pt x="12716" y="51103"/>
                      <a:pt x="16383" y="47436"/>
                      <a:pt x="16383" y="4291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5"/>
              <p:cNvSpPr/>
              <p:nvPr/>
            </p:nvSpPr>
            <p:spPr>
              <a:xfrm>
                <a:off x="5924631" y="4464510"/>
                <a:ext cx="13393" cy="90802"/>
              </a:xfrm>
              <a:custGeom>
                <a:rect b="b" l="l" r="r" t="t"/>
                <a:pathLst>
                  <a:path extrusionOk="0" h="111073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102882"/>
                    </a:lnTo>
                    <a:cubicBezTo>
                      <a:pt x="0" y="107406"/>
                      <a:pt x="3668" y="111074"/>
                      <a:pt x="8192" y="111074"/>
                    </a:cubicBezTo>
                    <a:cubicBezTo>
                      <a:pt x="12716" y="111074"/>
                      <a:pt x="16383" y="107406"/>
                      <a:pt x="16383" y="102882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5"/>
              <p:cNvSpPr/>
              <p:nvPr/>
            </p:nvSpPr>
            <p:spPr>
              <a:xfrm>
                <a:off x="5952011" y="4485159"/>
                <a:ext cx="13393" cy="49517"/>
              </a:xfrm>
              <a:custGeom>
                <a:rect b="b" l="l" r="r" t="t"/>
                <a:pathLst>
                  <a:path extrusionOk="0" h="60571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52380"/>
                    </a:lnTo>
                    <a:cubicBezTo>
                      <a:pt x="0" y="56904"/>
                      <a:pt x="3668" y="60572"/>
                      <a:pt x="8192" y="60572"/>
                    </a:cubicBezTo>
                    <a:cubicBezTo>
                      <a:pt x="12716" y="60572"/>
                      <a:pt x="16383" y="56904"/>
                      <a:pt x="16383" y="52380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35"/>
              <p:cNvSpPr/>
              <p:nvPr/>
            </p:nvSpPr>
            <p:spPr>
              <a:xfrm>
                <a:off x="5697032" y="4403013"/>
                <a:ext cx="13393" cy="31202"/>
              </a:xfrm>
              <a:custGeom>
                <a:rect b="b" l="l" r="r" t="t"/>
                <a:pathLst>
                  <a:path extrusionOk="0" h="38168" w="16383">
                    <a:moveTo>
                      <a:pt x="8192" y="0"/>
                    </a:moveTo>
                    <a:cubicBezTo>
                      <a:pt x="3668" y="0"/>
                      <a:pt x="0" y="3668"/>
                      <a:pt x="0" y="8192"/>
                    </a:cubicBezTo>
                    <a:lnTo>
                      <a:pt x="0" y="29977"/>
                    </a:lnTo>
                    <a:cubicBezTo>
                      <a:pt x="0" y="34501"/>
                      <a:pt x="3668" y="38168"/>
                      <a:pt x="8192" y="38168"/>
                    </a:cubicBezTo>
                    <a:cubicBezTo>
                      <a:pt x="12716" y="38168"/>
                      <a:pt x="16383" y="34501"/>
                      <a:pt x="16383" y="29977"/>
                    </a:cubicBezTo>
                    <a:lnTo>
                      <a:pt x="16383" y="8192"/>
                    </a:lnTo>
                    <a:cubicBezTo>
                      <a:pt x="16383" y="3668"/>
                      <a:pt x="12716" y="0"/>
                      <a:pt x="8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35"/>
              <p:cNvSpPr/>
              <p:nvPr/>
            </p:nvSpPr>
            <p:spPr>
              <a:xfrm>
                <a:off x="5588899" y="4420142"/>
                <a:ext cx="50602" cy="69408"/>
              </a:xfrm>
              <a:custGeom>
                <a:rect b="b" l="l" r="r" t="t"/>
                <a:pathLst>
                  <a:path extrusionOk="0" h="84903" w="61898">
                    <a:moveTo>
                      <a:pt x="31032" y="16382"/>
                    </a:moveTo>
                    <a:lnTo>
                      <a:pt x="32936" y="16382"/>
                    </a:lnTo>
                    <a:cubicBezTo>
                      <a:pt x="38647" y="16382"/>
                      <a:pt x="43876" y="19737"/>
                      <a:pt x="46260" y="24930"/>
                    </a:cubicBezTo>
                    <a:cubicBezTo>
                      <a:pt x="48148" y="29041"/>
                      <a:pt x="53007" y="30844"/>
                      <a:pt x="57122" y="28958"/>
                    </a:cubicBezTo>
                    <a:cubicBezTo>
                      <a:pt x="61233" y="27070"/>
                      <a:pt x="63037" y="22207"/>
                      <a:pt x="61150" y="18096"/>
                    </a:cubicBezTo>
                    <a:cubicBezTo>
                      <a:pt x="56104" y="7103"/>
                      <a:pt x="45029" y="0"/>
                      <a:pt x="32936" y="0"/>
                    </a:cubicBezTo>
                    <a:lnTo>
                      <a:pt x="31032" y="0"/>
                    </a:lnTo>
                    <a:cubicBezTo>
                      <a:pt x="13921" y="0"/>
                      <a:pt x="0" y="13921"/>
                      <a:pt x="0" y="31032"/>
                    </a:cubicBezTo>
                    <a:lnTo>
                      <a:pt x="0" y="53872"/>
                    </a:lnTo>
                    <a:cubicBezTo>
                      <a:pt x="0" y="70983"/>
                      <a:pt x="13921" y="84903"/>
                      <a:pt x="31032" y="84903"/>
                    </a:cubicBezTo>
                    <a:lnTo>
                      <a:pt x="32936" y="84903"/>
                    </a:lnTo>
                    <a:cubicBezTo>
                      <a:pt x="41752" y="84903"/>
                      <a:pt x="50182" y="81134"/>
                      <a:pt x="56063" y="74562"/>
                    </a:cubicBezTo>
                    <a:cubicBezTo>
                      <a:pt x="59081" y="71191"/>
                      <a:pt x="58794" y="66012"/>
                      <a:pt x="55423" y="62995"/>
                    </a:cubicBezTo>
                    <a:cubicBezTo>
                      <a:pt x="52051" y="59978"/>
                      <a:pt x="46872" y="60266"/>
                      <a:pt x="43857" y="63635"/>
                    </a:cubicBezTo>
                    <a:cubicBezTo>
                      <a:pt x="41078" y="66740"/>
                      <a:pt x="37098" y="68520"/>
                      <a:pt x="32936" y="68520"/>
                    </a:cubicBezTo>
                    <a:lnTo>
                      <a:pt x="31032" y="68520"/>
                    </a:lnTo>
                    <a:cubicBezTo>
                      <a:pt x="22954" y="68520"/>
                      <a:pt x="16383" y="61949"/>
                      <a:pt x="16383" y="53872"/>
                    </a:cubicBezTo>
                    <a:lnTo>
                      <a:pt x="16383" y="31032"/>
                    </a:lnTo>
                    <a:cubicBezTo>
                      <a:pt x="16383" y="22954"/>
                      <a:pt x="22955" y="16382"/>
                      <a:pt x="31032" y="16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2" name="Google Shape;2742;p35"/>
          <p:cNvGrpSpPr/>
          <p:nvPr/>
        </p:nvGrpSpPr>
        <p:grpSpPr>
          <a:xfrm>
            <a:off x="6479873" y="2607763"/>
            <a:ext cx="457157" cy="434747"/>
            <a:chOff x="6390348" y="2607763"/>
            <a:chExt cx="457157" cy="434747"/>
          </a:xfrm>
        </p:grpSpPr>
        <p:sp>
          <p:nvSpPr>
            <p:cNvPr id="2743" name="Google Shape;2743;p35"/>
            <p:cNvSpPr/>
            <p:nvPr/>
          </p:nvSpPr>
          <p:spPr>
            <a:xfrm>
              <a:off x="6390348" y="2627221"/>
              <a:ext cx="457157" cy="415289"/>
            </a:xfrm>
            <a:custGeom>
              <a:rect b="b" l="l" r="r" t="t"/>
              <a:pathLst>
                <a:path extrusionOk="0" h="507999" w="559214">
                  <a:moveTo>
                    <a:pt x="485291" y="396317"/>
                  </a:moveTo>
                  <a:cubicBezTo>
                    <a:pt x="498842" y="396317"/>
                    <a:pt x="509866" y="385294"/>
                    <a:pt x="509866" y="371743"/>
                  </a:cubicBezTo>
                  <a:lnTo>
                    <a:pt x="509866" y="326191"/>
                  </a:lnTo>
                  <a:lnTo>
                    <a:pt x="540100" y="326191"/>
                  </a:lnTo>
                  <a:cubicBezTo>
                    <a:pt x="550639" y="326191"/>
                    <a:pt x="559214" y="317616"/>
                    <a:pt x="559214" y="307077"/>
                  </a:cubicBezTo>
                  <a:lnTo>
                    <a:pt x="559214" y="192566"/>
                  </a:lnTo>
                  <a:cubicBezTo>
                    <a:pt x="559214" y="182027"/>
                    <a:pt x="550639" y="173452"/>
                    <a:pt x="540100" y="173452"/>
                  </a:cubicBezTo>
                  <a:lnTo>
                    <a:pt x="509866" y="173452"/>
                  </a:lnTo>
                  <a:lnTo>
                    <a:pt x="509866" y="127900"/>
                  </a:lnTo>
                  <a:cubicBezTo>
                    <a:pt x="509866" y="114349"/>
                    <a:pt x="498842" y="103325"/>
                    <a:pt x="485291" y="103325"/>
                  </a:cubicBezTo>
                  <a:lnTo>
                    <a:pt x="453859" y="103325"/>
                  </a:lnTo>
                  <a:lnTo>
                    <a:pt x="453859" y="66349"/>
                  </a:lnTo>
                  <a:cubicBezTo>
                    <a:pt x="468484" y="62680"/>
                    <a:pt x="479348" y="49427"/>
                    <a:pt x="479348" y="33681"/>
                  </a:cubicBezTo>
                  <a:cubicBezTo>
                    <a:pt x="479348" y="15109"/>
                    <a:pt x="464239" y="0"/>
                    <a:pt x="445667" y="0"/>
                  </a:cubicBezTo>
                  <a:cubicBezTo>
                    <a:pt x="427096" y="0"/>
                    <a:pt x="411988" y="15109"/>
                    <a:pt x="411988" y="33681"/>
                  </a:cubicBezTo>
                  <a:cubicBezTo>
                    <a:pt x="411988" y="49427"/>
                    <a:pt x="422851" y="62680"/>
                    <a:pt x="437476" y="66349"/>
                  </a:cubicBezTo>
                  <a:lnTo>
                    <a:pt x="437476" y="103325"/>
                  </a:lnTo>
                  <a:lnTo>
                    <a:pt x="397566" y="103325"/>
                  </a:lnTo>
                  <a:cubicBezTo>
                    <a:pt x="393042" y="103325"/>
                    <a:pt x="389375" y="106993"/>
                    <a:pt x="389375" y="111517"/>
                  </a:cubicBezTo>
                  <a:cubicBezTo>
                    <a:pt x="389375" y="116041"/>
                    <a:pt x="393042" y="119709"/>
                    <a:pt x="397566" y="119709"/>
                  </a:cubicBezTo>
                  <a:lnTo>
                    <a:pt x="485291" y="119709"/>
                  </a:lnTo>
                  <a:cubicBezTo>
                    <a:pt x="489808" y="119709"/>
                    <a:pt x="493482" y="123383"/>
                    <a:pt x="493482" y="127900"/>
                  </a:cubicBezTo>
                  <a:lnTo>
                    <a:pt x="493482" y="219979"/>
                  </a:lnTo>
                  <a:cubicBezTo>
                    <a:pt x="493482" y="224503"/>
                    <a:pt x="497150" y="228171"/>
                    <a:pt x="501674" y="228171"/>
                  </a:cubicBezTo>
                  <a:cubicBezTo>
                    <a:pt x="506198" y="228171"/>
                    <a:pt x="509866" y="224503"/>
                    <a:pt x="509866" y="219979"/>
                  </a:cubicBezTo>
                  <a:lnTo>
                    <a:pt x="509866" y="189835"/>
                  </a:lnTo>
                  <a:lnTo>
                    <a:pt x="540100" y="189835"/>
                  </a:lnTo>
                  <a:cubicBezTo>
                    <a:pt x="541580" y="189835"/>
                    <a:pt x="542831" y="191086"/>
                    <a:pt x="542831" y="192566"/>
                  </a:cubicBezTo>
                  <a:lnTo>
                    <a:pt x="542831" y="307077"/>
                  </a:lnTo>
                  <a:cubicBezTo>
                    <a:pt x="542831" y="308557"/>
                    <a:pt x="541580" y="309808"/>
                    <a:pt x="540100" y="309808"/>
                  </a:cubicBezTo>
                  <a:lnTo>
                    <a:pt x="509866" y="309808"/>
                  </a:lnTo>
                  <a:lnTo>
                    <a:pt x="509866" y="268035"/>
                  </a:lnTo>
                  <a:cubicBezTo>
                    <a:pt x="509866" y="263511"/>
                    <a:pt x="506198" y="259844"/>
                    <a:pt x="501674" y="259844"/>
                  </a:cubicBezTo>
                  <a:cubicBezTo>
                    <a:pt x="497150" y="259844"/>
                    <a:pt x="493482" y="263511"/>
                    <a:pt x="493482" y="268035"/>
                  </a:cubicBezTo>
                  <a:lnTo>
                    <a:pt x="493482" y="371742"/>
                  </a:lnTo>
                  <a:cubicBezTo>
                    <a:pt x="493482" y="376259"/>
                    <a:pt x="489807" y="379933"/>
                    <a:pt x="485291" y="379933"/>
                  </a:cubicBezTo>
                  <a:lnTo>
                    <a:pt x="73923" y="379933"/>
                  </a:lnTo>
                  <a:cubicBezTo>
                    <a:pt x="69407" y="379933"/>
                    <a:pt x="65732" y="376259"/>
                    <a:pt x="65732" y="371742"/>
                  </a:cubicBezTo>
                  <a:lnTo>
                    <a:pt x="65732" y="127900"/>
                  </a:lnTo>
                  <a:cubicBezTo>
                    <a:pt x="65732" y="123383"/>
                    <a:pt x="69407" y="119709"/>
                    <a:pt x="73923" y="119709"/>
                  </a:cubicBezTo>
                  <a:lnTo>
                    <a:pt x="344048" y="119709"/>
                  </a:lnTo>
                  <a:cubicBezTo>
                    <a:pt x="348572" y="119709"/>
                    <a:pt x="352239" y="116041"/>
                    <a:pt x="352239" y="111517"/>
                  </a:cubicBezTo>
                  <a:cubicBezTo>
                    <a:pt x="352239" y="106993"/>
                    <a:pt x="348572" y="103325"/>
                    <a:pt x="344048" y="103325"/>
                  </a:cubicBezTo>
                  <a:lnTo>
                    <a:pt x="121738" y="103325"/>
                  </a:lnTo>
                  <a:lnTo>
                    <a:pt x="121738" y="66349"/>
                  </a:lnTo>
                  <a:cubicBezTo>
                    <a:pt x="136363" y="62680"/>
                    <a:pt x="147226" y="49427"/>
                    <a:pt x="147226" y="33681"/>
                  </a:cubicBezTo>
                  <a:cubicBezTo>
                    <a:pt x="147226" y="15109"/>
                    <a:pt x="132118" y="0"/>
                    <a:pt x="113547" y="0"/>
                  </a:cubicBezTo>
                  <a:cubicBezTo>
                    <a:pt x="94976" y="0"/>
                    <a:pt x="79866" y="15110"/>
                    <a:pt x="79866" y="33681"/>
                  </a:cubicBezTo>
                  <a:cubicBezTo>
                    <a:pt x="79866" y="49427"/>
                    <a:pt x="90729" y="62680"/>
                    <a:pt x="105355" y="66349"/>
                  </a:cubicBezTo>
                  <a:lnTo>
                    <a:pt x="105355" y="103325"/>
                  </a:lnTo>
                  <a:lnTo>
                    <a:pt x="73923" y="103325"/>
                  </a:lnTo>
                  <a:cubicBezTo>
                    <a:pt x="60372" y="103325"/>
                    <a:pt x="49348" y="114349"/>
                    <a:pt x="49348" y="127900"/>
                  </a:cubicBezTo>
                  <a:lnTo>
                    <a:pt x="49348" y="173452"/>
                  </a:lnTo>
                  <a:lnTo>
                    <a:pt x="19114" y="173452"/>
                  </a:lnTo>
                  <a:cubicBezTo>
                    <a:pt x="8575" y="173452"/>
                    <a:pt x="0" y="182027"/>
                    <a:pt x="0" y="192566"/>
                  </a:cubicBezTo>
                  <a:lnTo>
                    <a:pt x="0" y="307077"/>
                  </a:lnTo>
                  <a:cubicBezTo>
                    <a:pt x="0" y="317616"/>
                    <a:pt x="8575" y="326191"/>
                    <a:pt x="19114" y="326191"/>
                  </a:cubicBezTo>
                  <a:lnTo>
                    <a:pt x="49348" y="326191"/>
                  </a:lnTo>
                  <a:lnTo>
                    <a:pt x="49348" y="371743"/>
                  </a:lnTo>
                  <a:cubicBezTo>
                    <a:pt x="49348" y="385294"/>
                    <a:pt x="60372" y="396317"/>
                    <a:pt x="73923" y="396317"/>
                  </a:cubicBezTo>
                  <a:lnTo>
                    <a:pt x="190901" y="396317"/>
                  </a:lnTo>
                  <a:lnTo>
                    <a:pt x="190901" y="420191"/>
                  </a:lnTo>
                  <a:lnTo>
                    <a:pt x="72092" y="420191"/>
                  </a:lnTo>
                  <a:cubicBezTo>
                    <a:pt x="64563" y="420191"/>
                    <a:pt x="58439" y="426315"/>
                    <a:pt x="58439" y="433844"/>
                  </a:cubicBezTo>
                  <a:lnTo>
                    <a:pt x="58439" y="449671"/>
                  </a:lnTo>
                  <a:lnTo>
                    <a:pt x="13653" y="449671"/>
                  </a:lnTo>
                  <a:cubicBezTo>
                    <a:pt x="6124" y="449671"/>
                    <a:pt x="0" y="455795"/>
                    <a:pt x="0" y="463324"/>
                  </a:cubicBezTo>
                  <a:lnTo>
                    <a:pt x="0" y="499808"/>
                  </a:lnTo>
                  <a:cubicBezTo>
                    <a:pt x="0" y="504332"/>
                    <a:pt x="3668" y="507999"/>
                    <a:pt x="8192" y="507999"/>
                  </a:cubicBezTo>
                  <a:lnTo>
                    <a:pt x="551022" y="507999"/>
                  </a:lnTo>
                  <a:cubicBezTo>
                    <a:pt x="555546" y="507999"/>
                    <a:pt x="559214" y="504332"/>
                    <a:pt x="559214" y="499808"/>
                  </a:cubicBezTo>
                  <a:lnTo>
                    <a:pt x="559214" y="463324"/>
                  </a:lnTo>
                  <a:cubicBezTo>
                    <a:pt x="559214" y="455795"/>
                    <a:pt x="553090" y="449671"/>
                    <a:pt x="545561" y="449671"/>
                  </a:cubicBezTo>
                  <a:lnTo>
                    <a:pt x="500775" y="449671"/>
                  </a:lnTo>
                  <a:lnTo>
                    <a:pt x="500775" y="433844"/>
                  </a:lnTo>
                  <a:cubicBezTo>
                    <a:pt x="500775" y="426315"/>
                    <a:pt x="494651" y="420191"/>
                    <a:pt x="487122" y="420191"/>
                  </a:cubicBezTo>
                  <a:lnTo>
                    <a:pt x="368315" y="420191"/>
                  </a:lnTo>
                  <a:lnTo>
                    <a:pt x="368315" y="396317"/>
                  </a:lnTo>
                  <a:lnTo>
                    <a:pt x="485291" y="396317"/>
                  </a:lnTo>
                  <a:close/>
                  <a:moveTo>
                    <a:pt x="428371" y="33681"/>
                  </a:moveTo>
                  <a:cubicBezTo>
                    <a:pt x="428371" y="24142"/>
                    <a:pt x="436130" y="16383"/>
                    <a:pt x="445667" y="16383"/>
                  </a:cubicBezTo>
                  <a:cubicBezTo>
                    <a:pt x="455205" y="16383"/>
                    <a:pt x="462965" y="24142"/>
                    <a:pt x="462965" y="33681"/>
                  </a:cubicBezTo>
                  <a:cubicBezTo>
                    <a:pt x="462965" y="43218"/>
                    <a:pt x="455206" y="50977"/>
                    <a:pt x="445667" y="50977"/>
                  </a:cubicBezTo>
                  <a:cubicBezTo>
                    <a:pt x="436129" y="50977"/>
                    <a:pt x="428371" y="43218"/>
                    <a:pt x="428371" y="33681"/>
                  </a:cubicBezTo>
                  <a:close/>
                  <a:moveTo>
                    <a:pt x="96249" y="33681"/>
                  </a:moveTo>
                  <a:cubicBezTo>
                    <a:pt x="96249" y="24142"/>
                    <a:pt x="104008" y="16383"/>
                    <a:pt x="113547" y="16383"/>
                  </a:cubicBezTo>
                  <a:cubicBezTo>
                    <a:pt x="123085" y="16383"/>
                    <a:pt x="130843" y="24142"/>
                    <a:pt x="130843" y="33681"/>
                  </a:cubicBezTo>
                  <a:cubicBezTo>
                    <a:pt x="130843" y="43218"/>
                    <a:pt x="123084" y="50977"/>
                    <a:pt x="113547" y="50977"/>
                  </a:cubicBezTo>
                  <a:cubicBezTo>
                    <a:pt x="104009" y="50977"/>
                    <a:pt x="96249" y="43218"/>
                    <a:pt x="96249" y="33681"/>
                  </a:cubicBezTo>
                  <a:close/>
                  <a:moveTo>
                    <a:pt x="49348" y="309808"/>
                  </a:moveTo>
                  <a:lnTo>
                    <a:pt x="19114" y="309808"/>
                  </a:lnTo>
                  <a:cubicBezTo>
                    <a:pt x="17634" y="309808"/>
                    <a:pt x="16383" y="308557"/>
                    <a:pt x="16383" y="307077"/>
                  </a:cubicBezTo>
                  <a:lnTo>
                    <a:pt x="16383" y="192566"/>
                  </a:lnTo>
                  <a:cubicBezTo>
                    <a:pt x="16383" y="191086"/>
                    <a:pt x="17634" y="189835"/>
                    <a:pt x="19114" y="189835"/>
                  </a:cubicBezTo>
                  <a:lnTo>
                    <a:pt x="49348" y="189835"/>
                  </a:lnTo>
                  <a:lnTo>
                    <a:pt x="49348" y="309808"/>
                  </a:lnTo>
                  <a:close/>
                  <a:moveTo>
                    <a:pt x="58439" y="491616"/>
                  </a:moveTo>
                  <a:lnTo>
                    <a:pt x="16383" y="491616"/>
                  </a:lnTo>
                  <a:lnTo>
                    <a:pt x="16383" y="466054"/>
                  </a:lnTo>
                  <a:lnTo>
                    <a:pt x="58439" y="466054"/>
                  </a:lnTo>
                  <a:lnTo>
                    <a:pt x="58439" y="491616"/>
                  </a:lnTo>
                  <a:close/>
                  <a:moveTo>
                    <a:pt x="500775" y="466054"/>
                  </a:moveTo>
                  <a:lnTo>
                    <a:pt x="542831" y="466054"/>
                  </a:lnTo>
                  <a:lnTo>
                    <a:pt x="542831" y="491616"/>
                  </a:lnTo>
                  <a:lnTo>
                    <a:pt x="500775" y="491616"/>
                  </a:lnTo>
                  <a:lnTo>
                    <a:pt x="500775" y="466054"/>
                  </a:lnTo>
                  <a:close/>
                  <a:moveTo>
                    <a:pt x="484392" y="436574"/>
                  </a:moveTo>
                  <a:lnTo>
                    <a:pt x="484392" y="491616"/>
                  </a:lnTo>
                  <a:lnTo>
                    <a:pt x="74822" y="491616"/>
                  </a:lnTo>
                  <a:lnTo>
                    <a:pt x="74822" y="436574"/>
                  </a:lnTo>
                  <a:lnTo>
                    <a:pt x="229365" y="436574"/>
                  </a:lnTo>
                  <a:cubicBezTo>
                    <a:pt x="233889" y="436574"/>
                    <a:pt x="237557" y="432907"/>
                    <a:pt x="237557" y="428383"/>
                  </a:cubicBezTo>
                  <a:cubicBezTo>
                    <a:pt x="237557" y="423859"/>
                    <a:pt x="233889" y="420191"/>
                    <a:pt x="229365" y="420191"/>
                  </a:cubicBezTo>
                  <a:lnTo>
                    <a:pt x="207283" y="420191"/>
                  </a:lnTo>
                  <a:lnTo>
                    <a:pt x="207283" y="396317"/>
                  </a:lnTo>
                  <a:lnTo>
                    <a:pt x="351931" y="396317"/>
                  </a:lnTo>
                  <a:lnTo>
                    <a:pt x="351931" y="420191"/>
                  </a:lnTo>
                  <a:lnTo>
                    <a:pt x="283976" y="420191"/>
                  </a:lnTo>
                  <a:cubicBezTo>
                    <a:pt x="279452" y="420191"/>
                    <a:pt x="275784" y="423859"/>
                    <a:pt x="275784" y="428383"/>
                  </a:cubicBezTo>
                  <a:cubicBezTo>
                    <a:pt x="275784" y="432907"/>
                    <a:pt x="279452" y="436574"/>
                    <a:pt x="283976" y="436574"/>
                  </a:cubicBezTo>
                  <a:lnTo>
                    <a:pt x="484392" y="4365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35"/>
            <p:cNvSpPr/>
            <p:nvPr/>
          </p:nvSpPr>
          <p:spPr>
            <a:xfrm>
              <a:off x="6462566" y="2743581"/>
              <a:ext cx="312775" cy="175822"/>
            </a:xfrm>
            <a:custGeom>
              <a:rect b="b" l="l" r="r" t="t"/>
              <a:pathLst>
                <a:path extrusionOk="0" h="215073" w="382599">
                  <a:moveTo>
                    <a:pt x="36894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01421"/>
                  </a:lnTo>
                  <a:cubicBezTo>
                    <a:pt x="0" y="208950"/>
                    <a:pt x="6124" y="215074"/>
                    <a:pt x="13653" y="215074"/>
                  </a:cubicBezTo>
                  <a:lnTo>
                    <a:pt x="368947" y="215074"/>
                  </a:lnTo>
                  <a:cubicBezTo>
                    <a:pt x="376476" y="215074"/>
                    <a:pt x="382600" y="208950"/>
                    <a:pt x="382600" y="201421"/>
                  </a:cubicBezTo>
                  <a:lnTo>
                    <a:pt x="382600" y="13653"/>
                  </a:lnTo>
                  <a:cubicBezTo>
                    <a:pt x="382600" y="6124"/>
                    <a:pt x="376476" y="0"/>
                    <a:pt x="368947" y="0"/>
                  </a:cubicBezTo>
                  <a:close/>
                  <a:moveTo>
                    <a:pt x="237220" y="16383"/>
                  </a:moveTo>
                  <a:lnTo>
                    <a:pt x="231835" y="27097"/>
                  </a:lnTo>
                  <a:lnTo>
                    <a:pt x="150764" y="27097"/>
                  </a:lnTo>
                  <a:lnTo>
                    <a:pt x="145378" y="16383"/>
                  </a:lnTo>
                  <a:lnTo>
                    <a:pt x="237220" y="16383"/>
                  </a:lnTo>
                  <a:close/>
                  <a:moveTo>
                    <a:pt x="366216" y="198691"/>
                  </a:moveTo>
                  <a:lnTo>
                    <a:pt x="16383" y="198691"/>
                  </a:lnTo>
                  <a:lnTo>
                    <a:pt x="16383" y="16383"/>
                  </a:lnTo>
                  <a:lnTo>
                    <a:pt x="127041" y="16383"/>
                  </a:lnTo>
                  <a:lnTo>
                    <a:pt x="136924" y="36041"/>
                  </a:lnTo>
                  <a:cubicBezTo>
                    <a:pt x="139127" y="40421"/>
                    <a:pt x="144089" y="43480"/>
                    <a:pt x="148991" y="43480"/>
                  </a:cubicBezTo>
                  <a:lnTo>
                    <a:pt x="233608" y="43480"/>
                  </a:lnTo>
                  <a:cubicBezTo>
                    <a:pt x="238511" y="43480"/>
                    <a:pt x="243473" y="40421"/>
                    <a:pt x="245675" y="36041"/>
                  </a:cubicBezTo>
                  <a:lnTo>
                    <a:pt x="255559" y="16383"/>
                  </a:lnTo>
                  <a:lnTo>
                    <a:pt x="366216" y="16383"/>
                  </a:lnTo>
                  <a:lnTo>
                    <a:pt x="366216" y="1986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35"/>
            <p:cNvSpPr/>
            <p:nvPr/>
          </p:nvSpPr>
          <p:spPr>
            <a:xfrm>
              <a:off x="6510356" y="2784999"/>
              <a:ext cx="40995" cy="60105"/>
            </a:xfrm>
            <a:custGeom>
              <a:rect b="b" l="l" r="r" t="t"/>
              <a:pathLst>
                <a:path extrusionOk="0" h="73523" w="50147">
                  <a:moveTo>
                    <a:pt x="38680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62055"/>
                  </a:lnTo>
                  <a:cubicBezTo>
                    <a:pt x="0" y="68379"/>
                    <a:pt x="5144" y="73523"/>
                    <a:pt x="11468" y="73523"/>
                  </a:cubicBezTo>
                  <a:lnTo>
                    <a:pt x="38680" y="73523"/>
                  </a:lnTo>
                  <a:cubicBezTo>
                    <a:pt x="45004" y="73523"/>
                    <a:pt x="50148" y="68379"/>
                    <a:pt x="50148" y="62055"/>
                  </a:cubicBezTo>
                  <a:lnTo>
                    <a:pt x="50148" y="11468"/>
                  </a:lnTo>
                  <a:cubicBezTo>
                    <a:pt x="50148" y="5144"/>
                    <a:pt x="45004" y="0"/>
                    <a:pt x="38680" y="0"/>
                  </a:cubicBezTo>
                  <a:close/>
                  <a:moveTo>
                    <a:pt x="33765" y="57140"/>
                  </a:moveTo>
                  <a:lnTo>
                    <a:pt x="16383" y="57140"/>
                  </a:lnTo>
                  <a:lnTo>
                    <a:pt x="16383" y="16383"/>
                  </a:lnTo>
                  <a:lnTo>
                    <a:pt x="33765" y="16383"/>
                  </a:lnTo>
                  <a:lnTo>
                    <a:pt x="33765" y="571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6686653" y="2784999"/>
              <a:ext cx="40995" cy="60105"/>
            </a:xfrm>
            <a:custGeom>
              <a:rect b="b" l="l" r="r" t="t"/>
              <a:pathLst>
                <a:path extrusionOk="0" h="73523" w="50147">
                  <a:moveTo>
                    <a:pt x="38680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62055"/>
                  </a:lnTo>
                  <a:cubicBezTo>
                    <a:pt x="0" y="68379"/>
                    <a:pt x="5144" y="73523"/>
                    <a:pt x="11468" y="73523"/>
                  </a:cubicBezTo>
                  <a:lnTo>
                    <a:pt x="38680" y="73523"/>
                  </a:lnTo>
                  <a:cubicBezTo>
                    <a:pt x="45004" y="73523"/>
                    <a:pt x="50148" y="68379"/>
                    <a:pt x="50148" y="62055"/>
                  </a:cubicBezTo>
                  <a:lnTo>
                    <a:pt x="50148" y="11468"/>
                  </a:lnTo>
                  <a:cubicBezTo>
                    <a:pt x="50148" y="5144"/>
                    <a:pt x="45003" y="0"/>
                    <a:pt x="38680" y="0"/>
                  </a:cubicBezTo>
                  <a:close/>
                  <a:moveTo>
                    <a:pt x="33765" y="57140"/>
                  </a:moveTo>
                  <a:lnTo>
                    <a:pt x="16383" y="57140"/>
                  </a:lnTo>
                  <a:lnTo>
                    <a:pt x="16383" y="16383"/>
                  </a:lnTo>
                  <a:lnTo>
                    <a:pt x="33765" y="16383"/>
                  </a:lnTo>
                  <a:lnTo>
                    <a:pt x="33765" y="571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35"/>
            <p:cNvSpPr/>
            <p:nvPr/>
          </p:nvSpPr>
          <p:spPr>
            <a:xfrm>
              <a:off x="6564520" y="2844074"/>
              <a:ext cx="108941" cy="37545"/>
            </a:xfrm>
            <a:custGeom>
              <a:rect b="b" l="l" r="r" t="t"/>
              <a:pathLst>
                <a:path extrusionOk="0" h="45927" w="133261">
                  <a:moveTo>
                    <a:pt x="121793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4459"/>
                  </a:lnTo>
                  <a:cubicBezTo>
                    <a:pt x="0" y="40782"/>
                    <a:pt x="5144" y="45927"/>
                    <a:pt x="11468" y="45927"/>
                  </a:cubicBezTo>
                  <a:lnTo>
                    <a:pt x="121793" y="45927"/>
                  </a:lnTo>
                  <a:cubicBezTo>
                    <a:pt x="128116" y="45927"/>
                    <a:pt x="133261" y="40782"/>
                    <a:pt x="133261" y="34459"/>
                  </a:cubicBezTo>
                  <a:lnTo>
                    <a:pt x="133261" y="11468"/>
                  </a:lnTo>
                  <a:cubicBezTo>
                    <a:pt x="133261" y="5145"/>
                    <a:pt x="128116" y="0"/>
                    <a:pt x="121793" y="0"/>
                  </a:cubicBezTo>
                  <a:close/>
                  <a:moveTo>
                    <a:pt x="116878" y="29544"/>
                  </a:moveTo>
                  <a:lnTo>
                    <a:pt x="16383" y="29544"/>
                  </a:lnTo>
                  <a:lnTo>
                    <a:pt x="16383" y="16383"/>
                  </a:lnTo>
                  <a:lnTo>
                    <a:pt x="116878" y="16383"/>
                  </a:lnTo>
                  <a:lnTo>
                    <a:pt x="116878" y="2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5"/>
            <p:cNvSpPr/>
            <p:nvPr/>
          </p:nvSpPr>
          <p:spPr>
            <a:xfrm>
              <a:off x="6529615" y="2607763"/>
              <a:ext cx="178727" cy="73680"/>
            </a:xfrm>
            <a:custGeom>
              <a:rect b="b" l="l" r="r" t="t"/>
              <a:pathLst>
                <a:path extrusionOk="0" h="90129" w="218626">
                  <a:moveTo>
                    <a:pt x="210435" y="42719"/>
                  </a:moveTo>
                  <a:lnTo>
                    <a:pt x="169304" y="42719"/>
                  </a:lnTo>
                  <a:cubicBezTo>
                    <a:pt x="168548" y="42685"/>
                    <a:pt x="166847" y="41920"/>
                    <a:pt x="166333" y="41389"/>
                  </a:cubicBezTo>
                  <a:lnTo>
                    <a:pt x="133285" y="4097"/>
                  </a:lnTo>
                  <a:cubicBezTo>
                    <a:pt x="128419" y="-1391"/>
                    <a:pt x="123180" y="25"/>
                    <a:pt x="121691" y="591"/>
                  </a:cubicBezTo>
                  <a:cubicBezTo>
                    <a:pt x="120202" y="1156"/>
                    <a:pt x="115341" y="3569"/>
                    <a:pt x="115341" y="10906"/>
                  </a:cubicBezTo>
                  <a:lnTo>
                    <a:pt x="115341" y="63532"/>
                  </a:lnTo>
                  <a:lnTo>
                    <a:pt x="81124" y="26035"/>
                  </a:lnTo>
                  <a:cubicBezTo>
                    <a:pt x="76207" y="20645"/>
                    <a:pt x="70993" y="22100"/>
                    <a:pt x="69513" y="22674"/>
                  </a:cubicBezTo>
                  <a:cubicBezTo>
                    <a:pt x="68033" y="23248"/>
                    <a:pt x="63201" y="25688"/>
                    <a:pt x="63201" y="32984"/>
                  </a:cubicBezTo>
                  <a:lnTo>
                    <a:pt x="63201" y="54307"/>
                  </a:lnTo>
                  <a:lnTo>
                    <a:pt x="8192" y="54307"/>
                  </a:lnTo>
                  <a:cubicBezTo>
                    <a:pt x="3668" y="54307"/>
                    <a:pt x="0" y="57975"/>
                    <a:pt x="0" y="62499"/>
                  </a:cubicBezTo>
                  <a:cubicBezTo>
                    <a:pt x="0" y="67024"/>
                    <a:pt x="3667" y="70691"/>
                    <a:pt x="8192" y="70691"/>
                  </a:cubicBezTo>
                  <a:lnTo>
                    <a:pt x="65932" y="70691"/>
                  </a:lnTo>
                  <a:cubicBezTo>
                    <a:pt x="73460" y="70691"/>
                    <a:pt x="79584" y="64567"/>
                    <a:pt x="79584" y="57039"/>
                  </a:cubicBezTo>
                  <a:lnTo>
                    <a:pt x="79584" y="48653"/>
                  </a:lnTo>
                  <a:lnTo>
                    <a:pt x="113801" y="86150"/>
                  </a:lnTo>
                  <a:cubicBezTo>
                    <a:pt x="116705" y="89333"/>
                    <a:pt x="119712" y="90129"/>
                    <a:pt x="121993" y="90129"/>
                  </a:cubicBezTo>
                  <a:cubicBezTo>
                    <a:pt x="123574" y="90129"/>
                    <a:pt x="124806" y="89747"/>
                    <a:pt x="125412" y="89512"/>
                  </a:cubicBezTo>
                  <a:cubicBezTo>
                    <a:pt x="126892" y="88939"/>
                    <a:pt x="131724" y="86499"/>
                    <a:pt x="131724" y="79203"/>
                  </a:cubicBezTo>
                  <a:lnTo>
                    <a:pt x="131724" y="27040"/>
                  </a:lnTo>
                  <a:lnTo>
                    <a:pt x="154071" y="52256"/>
                  </a:lnTo>
                  <a:cubicBezTo>
                    <a:pt x="157644" y="56286"/>
                    <a:pt x="163900" y="59102"/>
                    <a:pt x="169286" y="59102"/>
                  </a:cubicBezTo>
                  <a:lnTo>
                    <a:pt x="210435" y="59102"/>
                  </a:lnTo>
                  <a:cubicBezTo>
                    <a:pt x="214959" y="59102"/>
                    <a:pt x="218626" y="55434"/>
                    <a:pt x="218626" y="50910"/>
                  </a:cubicBezTo>
                  <a:cubicBezTo>
                    <a:pt x="218626" y="46386"/>
                    <a:pt x="214959" y="42719"/>
                    <a:pt x="210435" y="427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35"/>
            <p:cNvSpPr/>
            <p:nvPr/>
          </p:nvSpPr>
          <p:spPr>
            <a:xfrm>
              <a:off x="6682652" y="300058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85" y="3932"/>
                    <a:pt x="0" y="6040"/>
                    <a:pt x="0" y="8192"/>
                  </a:cubicBezTo>
                  <a:cubicBezTo>
                    <a:pt x="0" y="10343"/>
                    <a:pt x="885" y="12462"/>
                    <a:pt x="2403" y="1399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35"/>
            <p:cNvSpPr/>
            <p:nvPr/>
          </p:nvSpPr>
          <p:spPr>
            <a:xfrm>
              <a:off x="6716924" y="300058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392" y="13991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91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5"/>
            <p:cNvSpPr/>
            <p:nvPr/>
          </p:nvSpPr>
          <p:spPr>
            <a:xfrm>
              <a:off x="6751188" y="3000588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43"/>
                    <a:pt x="874" y="12462"/>
                    <a:pt x="2392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5"/>
            <p:cNvSpPr/>
            <p:nvPr/>
          </p:nvSpPr>
          <p:spPr>
            <a:xfrm>
              <a:off x="6473438" y="3000590"/>
              <a:ext cx="68598" cy="13393"/>
            </a:xfrm>
            <a:custGeom>
              <a:rect b="b" l="l" r="r" t="t"/>
              <a:pathLst>
                <a:path extrusionOk="0" h="16383" w="83912">
                  <a:moveTo>
                    <a:pt x="75721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5721" y="16383"/>
                  </a:lnTo>
                  <a:cubicBezTo>
                    <a:pt x="80245" y="16383"/>
                    <a:pt x="83913" y="12716"/>
                    <a:pt x="83913" y="8192"/>
                  </a:cubicBezTo>
                  <a:cubicBezTo>
                    <a:pt x="83913" y="3668"/>
                    <a:pt x="80245" y="0"/>
                    <a:pt x="75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3" name="Google Shape;2753;p35"/>
          <p:cNvGrpSpPr/>
          <p:nvPr/>
        </p:nvGrpSpPr>
        <p:grpSpPr>
          <a:xfrm>
            <a:off x="2133115" y="2596551"/>
            <a:ext cx="399328" cy="457156"/>
            <a:chOff x="2265240" y="2596551"/>
            <a:chExt cx="399328" cy="457156"/>
          </a:xfrm>
        </p:grpSpPr>
        <p:sp>
          <p:nvSpPr>
            <p:cNvPr id="2754" name="Google Shape;2754;p35"/>
            <p:cNvSpPr/>
            <p:nvPr/>
          </p:nvSpPr>
          <p:spPr>
            <a:xfrm>
              <a:off x="2344030" y="2770095"/>
              <a:ext cx="63594" cy="39006"/>
            </a:xfrm>
            <a:custGeom>
              <a:rect b="b" l="l" r="r" t="t"/>
              <a:pathLst>
                <a:path extrusionOk="0" h="47714" w="77791">
                  <a:moveTo>
                    <a:pt x="66324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6246"/>
                  </a:lnTo>
                  <a:cubicBezTo>
                    <a:pt x="0" y="42570"/>
                    <a:pt x="5144" y="47714"/>
                    <a:pt x="11468" y="47714"/>
                  </a:cubicBezTo>
                  <a:lnTo>
                    <a:pt x="66324" y="47714"/>
                  </a:lnTo>
                  <a:cubicBezTo>
                    <a:pt x="72648" y="47714"/>
                    <a:pt x="77792" y="42570"/>
                    <a:pt x="77792" y="36246"/>
                  </a:cubicBezTo>
                  <a:lnTo>
                    <a:pt x="77792" y="11468"/>
                  </a:lnTo>
                  <a:cubicBezTo>
                    <a:pt x="77792" y="5144"/>
                    <a:pt x="72648" y="0"/>
                    <a:pt x="66324" y="0"/>
                  </a:cubicBezTo>
                  <a:close/>
                  <a:moveTo>
                    <a:pt x="61409" y="31331"/>
                  </a:moveTo>
                  <a:lnTo>
                    <a:pt x="16383" y="31331"/>
                  </a:lnTo>
                  <a:lnTo>
                    <a:pt x="16383" y="16383"/>
                  </a:lnTo>
                  <a:lnTo>
                    <a:pt x="61409" y="16383"/>
                  </a:lnTo>
                  <a:lnTo>
                    <a:pt x="61409" y="3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5"/>
            <p:cNvSpPr/>
            <p:nvPr/>
          </p:nvSpPr>
          <p:spPr>
            <a:xfrm>
              <a:off x="2428017" y="2770095"/>
              <a:ext cx="63596" cy="39006"/>
            </a:xfrm>
            <a:custGeom>
              <a:rect b="b" l="l" r="r" t="t"/>
              <a:pathLst>
                <a:path extrusionOk="0" h="47714" w="77793">
                  <a:moveTo>
                    <a:pt x="66325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6246"/>
                  </a:lnTo>
                  <a:cubicBezTo>
                    <a:pt x="0" y="42570"/>
                    <a:pt x="5144" y="47714"/>
                    <a:pt x="11468" y="47714"/>
                  </a:cubicBezTo>
                  <a:lnTo>
                    <a:pt x="66325" y="47714"/>
                  </a:lnTo>
                  <a:cubicBezTo>
                    <a:pt x="72649" y="47714"/>
                    <a:pt x="77793" y="42570"/>
                    <a:pt x="77793" y="36246"/>
                  </a:cubicBezTo>
                  <a:lnTo>
                    <a:pt x="77793" y="11468"/>
                  </a:lnTo>
                  <a:cubicBezTo>
                    <a:pt x="77793" y="5144"/>
                    <a:pt x="72649" y="0"/>
                    <a:pt x="66325" y="0"/>
                  </a:cubicBezTo>
                  <a:close/>
                  <a:moveTo>
                    <a:pt x="61410" y="31331"/>
                  </a:moveTo>
                  <a:lnTo>
                    <a:pt x="16383" y="31331"/>
                  </a:lnTo>
                  <a:lnTo>
                    <a:pt x="16383" y="16383"/>
                  </a:lnTo>
                  <a:lnTo>
                    <a:pt x="61410" y="16383"/>
                  </a:lnTo>
                  <a:lnTo>
                    <a:pt x="61410" y="3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5"/>
            <p:cNvSpPr/>
            <p:nvPr/>
          </p:nvSpPr>
          <p:spPr>
            <a:xfrm>
              <a:off x="2335335" y="3017251"/>
              <a:ext cx="42754" cy="13393"/>
            </a:xfrm>
            <a:custGeom>
              <a:rect b="b" l="l" r="r" t="t"/>
              <a:pathLst>
                <a:path extrusionOk="0" h="16383" w="52299">
                  <a:moveTo>
                    <a:pt x="44108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44108" y="16383"/>
                  </a:lnTo>
                  <a:cubicBezTo>
                    <a:pt x="48633" y="16383"/>
                    <a:pt x="52300" y="12717"/>
                    <a:pt x="52300" y="8192"/>
                  </a:cubicBezTo>
                  <a:cubicBezTo>
                    <a:pt x="52300" y="3667"/>
                    <a:pt x="48633" y="0"/>
                    <a:pt x="4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5"/>
            <p:cNvSpPr/>
            <p:nvPr/>
          </p:nvSpPr>
          <p:spPr>
            <a:xfrm>
              <a:off x="2430795" y="301725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5" y="12450"/>
                    <a:pt x="2392" y="13980"/>
                  </a:cubicBezTo>
                  <a:cubicBezTo>
                    <a:pt x="3920" y="15509"/>
                    <a:pt x="6029" y="16383"/>
                    <a:pt x="8192" y="16383"/>
                  </a:cubicBezTo>
                  <a:cubicBezTo>
                    <a:pt x="10344" y="16383"/>
                    <a:pt x="12451" y="15509"/>
                    <a:pt x="13981" y="13980"/>
                  </a:cubicBezTo>
                  <a:cubicBezTo>
                    <a:pt x="15500" y="12462"/>
                    <a:pt x="16383" y="10343"/>
                    <a:pt x="16383" y="8192"/>
                  </a:cubicBezTo>
                  <a:cubicBezTo>
                    <a:pt x="16383" y="6029"/>
                    <a:pt x="15499" y="3921"/>
                    <a:pt x="1398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5"/>
            <p:cNvSpPr/>
            <p:nvPr/>
          </p:nvSpPr>
          <p:spPr>
            <a:xfrm>
              <a:off x="2457717" y="301725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391" y="2392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50"/>
                    <a:pt x="2391" y="13980"/>
                  </a:cubicBezTo>
                  <a:cubicBezTo>
                    <a:pt x="3920" y="15509"/>
                    <a:pt x="6039" y="16383"/>
                    <a:pt x="8192" y="16383"/>
                  </a:cubicBezTo>
                  <a:cubicBezTo>
                    <a:pt x="10343" y="16383"/>
                    <a:pt x="12450" y="15509"/>
                    <a:pt x="13980" y="13980"/>
                  </a:cubicBezTo>
                  <a:cubicBezTo>
                    <a:pt x="15508" y="12451"/>
                    <a:pt x="16383" y="10343"/>
                    <a:pt x="16383" y="8192"/>
                  </a:cubicBezTo>
                  <a:cubicBezTo>
                    <a:pt x="16383" y="6029"/>
                    <a:pt x="15508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5"/>
            <p:cNvSpPr/>
            <p:nvPr/>
          </p:nvSpPr>
          <p:spPr>
            <a:xfrm>
              <a:off x="2484638" y="301725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2" y="0"/>
                    <a:pt x="8192" y="0"/>
                  </a:cubicBezTo>
                  <a:cubicBezTo>
                    <a:pt x="6040" y="0"/>
                    <a:pt x="3921" y="874"/>
                    <a:pt x="2392" y="2392"/>
                  </a:cubicBezTo>
                  <a:cubicBezTo>
                    <a:pt x="873" y="3921"/>
                    <a:pt x="0" y="6029"/>
                    <a:pt x="0" y="8192"/>
                  </a:cubicBezTo>
                  <a:cubicBezTo>
                    <a:pt x="0" y="10343"/>
                    <a:pt x="874" y="12450"/>
                    <a:pt x="2392" y="13980"/>
                  </a:cubicBezTo>
                  <a:cubicBezTo>
                    <a:pt x="3920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5"/>
            <p:cNvSpPr/>
            <p:nvPr/>
          </p:nvSpPr>
          <p:spPr>
            <a:xfrm>
              <a:off x="2384240" y="270306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29" y="0"/>
                    <a:pt x="3922" y="874"/>
                    <a:pt x="2403" y="2403"/>
                  </a:cubicBezTo>
                  <a:cubicBezTo>
                    <a:pt x="875" y="3921"/>
                    <a:pt x="0" y="6028"/>
                    <a:pt x="0" y="8192"/>
                  </a:cubicBezTo>
                  <a:cubicBezTo>
                    <a:pt x="0" y="10343"/>
                    <a:pt x="875" y="12462"/>
                    <a:pt x="2403" y="13980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44" y="16383"/>
                    <a:pt x="12451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5"/>
            <p:cNvSpPr/>
            <p:nvPr/>
          </p:nvSpPr>
          <p:spPr>
            <a:xfrm>
              <a:off x="2411163" y="270306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29" y="0"/>
                    <a:pt x="3921" y="874"/>
                    <a:pt x="2403" y="2403"/>
                  </a:cubicBezTo>
                  <a:cubicBezTo>
                    <a:pt x="874" y="3921"/>
                    <a:pt x="0" y="6028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5"/>
            <p:cNvSpPr/>
            <p:nvPr/>
          </p:nvSpPr>
          <p:spPr>
            <a:xfrm>
              <a:off x="2438084" y="270306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2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2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92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5"/>
            <p:cNvSpPr/>
            <p:nvPr/>
          </p:nvSpPr>
          <p:spPr>
            <a:xfrm>
              <a:off x="2265240" y="2596551"/>
              <a:ext cx="399328" cy="457156"/>
            </a:xfrm>
            <a:custGeom>
              <a:rect b="b" l="l" r="r" t="t"/>
              <a:pathLst>
                <a:path extrusionOk="0" h="559212" w="488475">
                  <a:moveTo>
                    <a:pt x="473555" y="0"/>
                  </a:moveTo>
                  <a:lnTo>
                    <a:pt x="314716" y="0"/>
                  </a:lnTo>
                  <a:cubicBezTo>
                    <a:pt x="306489" y="0"/>
                    <a:pt x="299794" y="6689"/>
                    <a:pt x="299794" y="14909"/>
                  </a:cubicBezTo>
                  <a:lnTo>
                    <a:pt x="299794" y="75382"/>
                  </a:lnTo>
                  <a:cubicBezTo>
                    <a:pt x="277299" y="54121"/>
                    <a:pt x="246921" y="41049"/>
                    <a:pt x="213526" y="41049"/>
                  </a:cubicBezTo>
                  <a:lnTo>
                    <a:pt x="159724" y="41049"/>
                  </a:lnTo>
                  <a:cubicBezTo>
                    <a:pt x="90581" y="41049"/>
                    <a:pt x="34328" y="97045"/>
                    <a:pt x="34328" y="165872"/>
                  </a:cubicBezTo>
                  <a:lnTo>
                    <a:pt x="34328" y="193901"/>
                  </a:lnTo>
                  <a:lnTo>
                    <a:pt x="30036" y="193901"/>
                  </a:lnTo>
                  <a:cubicBezTo>
                    <a:pt x="13475" y="193901"/>
                    <a:pt x="0" y="207376"/>
                    <a:pt x="0" y="223937"/>
                  </a:cubicBezTo>
                  <a:lnTo>
                    <a:pt x="0" y="235918"/>
                  </a:lnTo>
                  <a:cubicBezTo>
                    <a:pt x="0" y="240443"/>
                    <a:pt x="3667" y="244109"/>
                    <a:pt x="8192" y="244109"/>
                  </a:cubicBezTo>
                  <a:cubicBezTo>
                    <a:pt x="12717" y="244109"/>
                    <a:pt x="16383" y="240443"/>
                    <a:pt x="16383" y="235918"/>
                  </a:cubicBezTo>
                  <a:lnTo>
                    <a:pt x="16383" y="223938"/>
                  </a:lnTo>
                  <a:cubicBezTo>
                    <a:pt x="16383" y="216410"/>
                    <a:pt x="22507" y="210286"/>
                    <a:pt x="30036" y="210286"/>
                  </a:cubicBezTo>
                  <a:lnTo>
                    <a:pt x="34328" y="210286"/>
                  </a:lnTo>
                  <a:lnTo>
                    <a:pt x="34328" y="292064"/>
                  </a:lnTo>
                  <a:cubicBezTo>
                    <a:pt x="34328" y="295649"/>
                    <a:pt x="34489" y="299198"/>
                    <a:pt x="34789" y="302708"/>
                  </a:cubicBezTo>
                  <a:lnTo>
                    <a:pt x="30036" y="302708"/>
                  </a:lnTo>
                  <a:cubicBezTo>
                    <a:pt x="22507" y="302708"/>
                    <a:pt x="16383" y="296584"/>
                    <a:pt x="16383" y="289056"/>
                  </a:cubicBezTo>
                  <a:lnTo>
                    <a:pt x="16383" y="278514"/>
                  </a:lnTo>
                  <a:cubicBezTo>
                    <a:pt x="16383" y="273989"/>
                    <a:pt x="12717" y="270322"/>
                    <a:pt x="8192" y="270322"/>
                  </a:cubicBezTo>
                  <a:cubicBezTo>
                    <a:pt x="3667" y="270322"/>
                    <a:pt x="0" y="273989"/>
                    <a:pt x="0" y="278514"/>
                  </a:cubicBezTo>
                  <a:lnTo>
                    <a:pt x="0" y="289056"/>
                  </a:lnTo>
                  <a:cubicBezTo>
                    <a:pt x="0" y="305617"/>
                    <a:pt x="13475" y="319092"/>
                    <a:pt x="30036" y="319092"/>
                  </a:cubicBezTo>
                  <a:lnTo>
                    <a:pt x="37298" y="319092"/>
                  </a:lnTo>
                  <a:cubicBezTo>
                    <a:pt x="47258" y="363825"/>
                    <a:pt x="81393" y="399613"/>
                    <a:pt x="125311" y="412106"/>
                  </a:cubicBezTo>
                  <a:lnTo>
                    <a:pt x="125311" y="439393"/>
                  </a:lnTo>
                  <a:lnTo>
                    <a:pt x="41962" y="439393"/>
                  </a:lnTo>
                  <a:cubicBezTo>
                    <a:pt x="19375" y="439393"/>
                    <a:pt x="999" y="457695"/>
                    <a:pt x="999" y="480192"/>
                  </a:cubicBezTo>
                  <a:lnTo>
                    <a:pt x="999" y="551020"/>
                  </a:lnTo>
                  <a:cubicBezTo>
                    <a:pt x="999" y="555545"/>
                    <a:pt x="4666" y="559212"/>
                    <a:pt x="9191" y="559212"/>
                  </a:cubicBezTo>
                  <a:lnTo>
                    <a:pt x="364061" y="559212"/>
                  </a:lnTo>
                  <a:cubicBezTo>
                    <a:pt x="368586" y="559212"/>
                    <a:pt x="372253" y="555545"/>
                    <a:pt x="372253" y="551020"/>
                  </a:cubicBezTo>
                  <a:lnTo>
                    <a:pt x="372253" y="480193"/>
                  </a:lnTo>
                  <a:cubicBezTo>
                    <a:pt x="372253" y="457695"/>
                    <a:pt x="353878" y="439394"/>
                    <a:pt x="331292" y="439394"/>
                  </a:cubicBezTo>
                  <a:lnTo>
                    <a:pt x="309772" y="439394"/>
                  </a:lnTo>
                  <a:cubicBezTo>
                    <a:pt x="305247" y="439394"/>
                    <a:pt x="301580" y="443061"/>
                    <a:pt x="301580" y="447586"/>
                  </a:cubicBezTo>
                  <a:cubicBezTo>
                    <a:pt x="301580" y="452110"/>
                    <a:pt x="305247" y="455777"/>
                    <a:pt x="309772" y="455777"/>
                  </a:cubicBezTo>
                  <a:lnTo>
                    <a:pt x="331292" y="455777"/>
                  </a:lnTo>
                  <a:cubicBezTo>
                    <a:pt x="344844" y="455777"/>
                    <a:pt x="355870" y="466730"/>
                    <a:pt x="355870" y="480193"/>
                  </a:cubicBezTo>
                  <a:lnTo>
                    <a:pt x="355870" y="542829"/>
                  </a:lnTo>
                  <a:lnTo>
                    <a:pt x="319810" y="542829"/>
                  </a:lnTo>
                  <a:lnTo>
                    <a:pt x="319810" y="516833"/>
                  </a:lnTo>
                  <a:cubicBezTo>
                    <a:pt x="319810" y="499648"/>
                    <a:pt x="305779" y="485667"/>
                    <a:pt x="288533" y="485667"/>
                  </a:cubicBezTo>
                  <a:lnTo>
                    <a:pt x="84714" y="485667"/>
                  </a:lnTo>
                  <a:cubicBezTo>
                    <a:pt x="67469" y="485667"/>
                    <a:pt x="53439" y="499648"/>
                    <a:pt x="53439" y="516833"/>
                  </a:cubicBezTo>
                  <a:lnTo>
                    <a:pt x="53439" y="542829"/>
                  </a:lnTo>
                  <a:lnTo>
                    <a:pt x="17383" y="542829"/>
                  </a:lnTo>
                  <a:lnTo>
                    <a:pt x="17383" y="480193"/>
                  </a:lnTo>
                  <a:cubicBezTo>
                    <a:pt x="17383" y="466730"/>
                    <a:pt x="28409" y="455777"/>
                    <a:pt x="41962" y="455777"/>
                  </a:cubicBezTo>
                  <a:lnTo>
                    <a:pt x="261714" y="455777"/>
                  </a:lnTo>
                  <a:cubicBezTo>
                    <a:pt x="266239" y="455777"/>
                    <a:pt x="269906" y="452110"/>
                    <a:pt x="269906" y="447586"/>
                  </a:cubicBezTo>
                  <a:cubicBezTo>
                    <a:pt x="269906" y="443061"/>
                    <a:pt x="266239" y="439394"/>
                    <a:pt x="261714" y="439394"/>
                  </a:cubicBezTo>
                  <a:lnTo>
                    <a:pt x="247943" y="439394"/>
                  </a:lnTo>
                  <a:lnTo>
                    <a:pt x="247943" y="412106"/>
                  </a:lnTo>
                  <a:cubicBezTo>
                    <a:pt x="291861" y="399612"/>
                    <a:pt x="325996" y="363826"/>
                    <a:pt x="335955" y="319093"/>
                  </a:cubicBezTo>
                  <a:lnTo>
                    <a:pt x="343217" y="319093"/>
                  </a:lnTo>
                  <a:cubicBezTo>
                    <a:pt x="359778" y="319093"/>
                    <a:pt x="373252" y="305618"/>
                    <a:pt x="373252" y="289057"/>
                  </a:cubicBezTo>
                  <a:lnTo>
                    <a:pt x="373252" y="223939"/>
                  </a:lnTo>
                  <a:cubicBezTo>
                    <a:pt x="373252" y="207378"/>
                    <a:pt x="359778" y="193903"/>
                    <a:pt x="343217" y="193903"/>
                  </a:cubicBezTo>
                  <a:lnTo>
                    <a:pt x="338924" y="193903"/>
                  </a:lnTo>
                  <a:lnTo>
                    <a:pt x="338924" y="165874"/>
                  </a:lnTo>
                  <a:cubicBezTo>
                    <a:pt x="338924" y="158437"/>
                    <a:pt x="338250" y="151157"/>
                    <a:pt x="336989" y="144075"/>
                  </a:cubicBezTo>
                  <a:lnTo>
                    <a:pt x="342910" y="137319"/>
                  </a:lnTo>
                  <a:lnTo>
                    <a:pt x="473554" y="137319"/>
                  </a:lnTo>
                  <a:cubicBezTo>
                    <a:pt x="481781" y="137319"/>
                    <a:pt x="488476" y="130631"/>
                    <a:pt x="488476" y="122410"/>
                  </a:cubicBezTo>
                  <a:lnTo>
                    <a:pt x="488476" y="14909"/>
                  </a:lnTo>
                  <a:cubicBezTo>
                    <a:pt x="488477" y="6689"/>
                    <a:pt x="481783" y="0"/>
                    <a:pt x="473555" y="0"/>
                  </a:cubicBezTo>
                  <a:close/>
                  <a:moveTo>
                    <a:pt x="69823" y="516833"/>
                  </a:moveTo>
                  <a:cubicBezTo>
                    <a:pt x="69823" y="508682"/>
                    <a:pt x="76503" y="502050"/>
                    <a:pt x="84715" y="502050"/>
                  </a:cubicBezTo>
                  <a:lnTo>
                    <a:pt x="288534" y="502050"/>
                  </a:lnTo>
                  <a:cubicBezTo>
                    <a:pt x="296747" y="502050"/>
                    <a:pt x="303428" y="508682"/>
                    <a:pt x="303428" y="516833"/>
                  </a:cubicBezTo>
                  <a:lnTo>
                    <a:pt x="303428" y="542829"/>
                  </a:lnTo>
                  <a:lnTo>
                    <a:pt x="69823" y="542829"/>
                  </a:lnTo>
                  <a:lnTo>
                    <a:pt x="69823" y="516833"/>
                  </a:lnTo>
                  <a:close/>
                  <a:moveTo>
                    <a:pt x="338924" y="292064"/>
                  </a:moveTo>
                  <a:lnTo>
                    <a:pt x="338924" y="210286"/>
                  </a:lnTo>
                  <a:lnTo>
                    <a:pt x="343217" y="210286"/>
                  </a:lnTo>
                  <a:cubicBezTo>
                    <a:pt x="350745" y="210286"/>
                    <a:pt x="356869" y="216410"/>
                    <a:pt x="356869" y="223938"/>
                  </a:cubicBezTo>
                  <a:lnTo>
                    <a:pt x="356869" y="289056"/>
                  </a:lnTo>
                  <a:cubicBezTo>
                    <a:pt x="356869" y="296584"/>
                    <a:pt x="350745" y="302708"/>
                    <a:pt x="343217" y="302708"/>
                  </a:cubicBezTo>
                  <a:lnTo>
                    <a:pt x="338463" y="302708"/>
                  </a:lnTo>
                  <a:cubicBezTo>
                    <a:pt x="338761" y="299198"/>
                    <a:pt x="338924" y="295649"/>
                    <a:pt x="338924" y="292064"/>
                  </a:cubicBezTo>
                  <a:close/>
                  <a:moveTo>
                    <a:pt x="158264" y="57451"/>
                  </a:moveTo>
                  <a:cubicBezTo>
                    <a:pt x="158750" y="57445"/>
                    <a:pt x="159236" y="57433"/>
                    <a:pt x="159724" y="57433"/>
                  </a:cubicBezTo>
                  <a:lnTo>
                    <a:pt x="213526" y="57433"/>
                  </a:lnTo>
                  <a:cubicBezTo>
                    <a:pt x="214015" y="57433"/>
                    <a:pt x="214500" y="57451"/>
                    <a:pt x="214988" y="57457"/>
                  </a:cubicBezTo>
                  <a:lnTo>
                    <a:pt x="214988" y="79620"/>
                  </a:lnTo>
                  <a:lnTo>
                    <a:pt x="158264" y="79620"/>
                  </a:lnTo>
                  <a:lnTo>
                    <a:pt x="158264" y="57451"/>
                  </a:lnTo>
                  <a:close/>
                  <a:moveTo>
                    <a:pt x="80675" y="174396"/>
                  </a:moveTo>
                  <a:cubicBezTo>
                    <a:pt x="71484" y="181430"/>
                    <a:pt x="65542" y="192505"/>
                    <a:pt x="65542" y="204947"/>
                  </a:cubicBezTo>
                  <a:lnTo>
                    <a:pt x="65542" y="286133"/>
                  </a:lnTo>
                  <a:cubicBezTo>
                    <a:pt x="65542" y="298574"/>
                    <a:pt x="71484" y="309648"/>
                    <a:pt x="80675" y="316684"/>
                  </a:cubicBezTo>
                  <a:lnTo>
                    <a:pt x="80675" y="366659"/>
                  </a:lnTo>
                  <a:cubicBezTo>
                    <a:pt x="62115" y="347206"/>
                    <a:pt x="50713" y="320935"/>
                    <a:pt x="50713" y="292064"/>
                  </a:cubicBezTo>
                  <a:lnTo>
                    <a:pt x="50713" y="165873"/>
                  </a:lnTo>
                  <a:cubicBezTo>
                    <a:pt x="50713" y="137001"/>
                    <a:pt x="62115" y="110732"/>
                    <a:pt x="80675" y="91278"/>
                  </a:cubicBezTo>
                  <a:lnTo>
                    <a:pt x="80675" y="174396"/>
                  </a:lnTo>
                  <a:close/>
                  <a:moveTo>
                    <a:pt x="231560" y="439394"/>
                  </a:moveTo>
                  <a:lnTo>
                    <a:pt x="231559" y="439394"/>
                  </a:lnTo>
                  <a:lnTo>
                    <a:pt x="141695" y="439394"/>
                  </a:lnTo>
                  <a:lnTo>
                    <a:pt x="141695" y="415591"/>
                  </a:lnTo>
                  <a:cubicBezTo>
                    <a:pt x="147586" y="416439"/>
                    <a:pt x="153603" y="416886"/>
                    <a:pt x="159726" y="416886"/>
                  </a:cubicBezTo>
                  <a:lnTo>
                    <a:pt x="213527" y="416886"/>
                  </a:lnTo>
                  <a:cubicBezTo>
                    <a:pt x="219650" y="416886"/>
                    <a:pt x="225669" y="416438"/>
                    <a:pt x="231560" y="415591"/>
                  </a:cubicBezTo>
                  <a:lnTo>
                    <a:pt x="231560" y="439394"/>
                  </a:lnTo>
                  <a:close/>
                  <a:moveTo>
                    <a:pt x="276195" y="380745"/>
                  </a:moveTo>
                  <a:cubicBezTo>
                    <a:pt x="258455" y="393186"/>
                    <a:pt x="236835" y="400504"/>
                    <a:pt x="213526" y="400504"/>
                  </a:cubicBezTo>
                  <a:lnTo>
                    <a:pt x="159724" y="400504"/>
                  </a:lnTo>
                  <a:cubicBezTo>
                    <a:pt x="136417" y="400504"/>
                    <a:pt x="114797" y="393186"/>
                    <a:pt x="97057" y="380745"/>
                  </a:cubicBezTo>
                  <a:lnTo>
                    <a:pt x="97057" y="323956"/>
                  </a:lnTo>
                  <a:cubicBezTo>
                    <a:pt x="99314" y="324370"/>
                    <a:pt x="101635" y="324597"/>
                    <a:pt x="104009" y="324597"/>
                  </a:cubicBezTo>
                  <a:lnTo>
                    <a:pt x="123037" y="324597"/>
                  </a:lnTo>
                  <a:cubicBezTo>
                    <a:pt x="127278" y="336606"/>
                    <a:pt x="138738" y="345237"/>
                    <a:pt x="152182" y="345237"/>
                  </a:cubicBezTo>
                  <a:lnTo>
                    <a:pt x="223750" y="345237"/>
                  </a:lnTo>
                  <a:cubicBezTo>
                    <a:pt x="237194" y="345237"/>
                    <a:pt x="248653" y="336606"/>
                    <a:pt x="252894" y="324597"/>
                  </a:cubicBezTo>
                  <a:lnTo>
                    <a:pt x="271922" y="324597"/>
                  </a:lnTo>
                  <a:cubicBezTo>
                    <a:pt x="273366" y="324597"/>
                    <a:pt x="274791" y="324510"/>
                    <a:pt x="276195" y="324354"/>
                  </a:cubicBezTo>
                  <a:lnTo>
                    <a:pt x="276195" y="380745"/>
                  </a:lnTo>
                  <a:close/>
                  <a:moveTo>
                    <a:pt x="137664" y="314342"/>
                  </a:moveTo>
                  <a:cubicBezTo>
                    <a:pt x="137664" y="306340"/>
                    <a:pt x="144177" y="299829"/>
                    <a:pt x="152182" y="299829"/>
                  </a:cubicBezTo>
                  <a:lnTo>
                    <a:pt x="223750" y="299829"/>
                  </a:lnTo>
                  <a:cubicBezTo>
                    <a:pt x="231755" y="299829"/>
                    <a:pt x="238267" y="306340"/>
                    <a:pt x="238267" y="314342"/>
                  </a:cubicBezTo>
                  <a:cubicBezTo>
                    <a:pt x="238267" y="322343"/>
                    <a:pt x="231755" y="328854"/>
                    <a:pt x="223750" y="328854"/>
                  </a:cubicBezTo>
                  <a:lnTo>
                    <a:pt x="152182" y="328854"/>
                  </a:lnTo>
                  <a:cubicBezTo>
                    <a:pt x="144177" y="328854"/>
                    <a:pt x="137664" y="322343"/>
                    <a:pt x="137664" y="314342"/>
                  </a:cubicBezTo>
                  <a:close/>
                  <a:moveTo>
                    <a:pt x="271921" y="308214"/>
                  </a:moveTo>
                  <a:lnTo>
                    <a:pt x="254037" y="308214"/>
                  </a:lnTo>
                  <a:cubicBezTo>
                    <a:pt x="251186" y="294104"/>
                    <a:pt x="238689" y="283446"/>
                    <a:pt x="223749" y="283446"/>
                  </a:cubicBezTo>
                  <a:lnTo>
                    <a:pt x="152180" y="283446"/>
                  </a:lnTo>
                  <a:cubicBezTo>
                    <a:pt x="137239" y="283446"/>
                    <a:pt x="124743" y="294104"/>
                    <a:pt x="121892" y="308214"/>
                  </a:cubicBezTo>
                  <a:lnTo>
                    <a:pt x="104009" y="308214"/>
                  </a:lnTo>
                  <a:cubicBezTo>
                    <a:pt x="91831" y="308214"/>
                    <a:pt x="81923" y="298309"/>
                    <a:pt x="81923" y="286133"/>
                  </a:cubicBezTo>
                  <a:lnTo>
                    <a:pt x="81923" y="204947"/>
                  </a:lnTo>
                  <a:cubicBezTo>
                    <a:pt x="81923" y="192771"/>
                    <a:pt x="91830" y="182865"/>
                    <a:pt x="104009" y="182865"/>
                  </a:cubicBezTo>
                  <a:lnTo>
                    <a:pt x="271921" y="182865"/>
                  </a:lnTo>
                  <a:cubicBezTo>
                    <a:pt x="284100" y="182865"/>
                    <a:pt x="294009" y="192770"/>
                    <a:pt x="294009" y="204947"/>
                  </a:cubicBezTo>
                  <a:lnTo>
                    <a:pt x="294009" y="286133"/>
                  </a:lnTo>
                  <a:cubicBezTo>
                    <a:pt x="294009" y="298308"/>
                    <a:pt x="284100" y="308214"/>
                    <a:pt x="271921" y="308214"/>
                  </a:cubicBezTo>
                  <a:close/>
                  <a:moveTo>
                    <a:pt x="322541" y="292064"/>
                  </a:moveTo>
                  <a:cubicBezTo>
                    <a:pt x="322541" y="320935"/>
                    <a:pt x="311137" y="347205"/>
                    <a:pt x="292577" y="366657"/>
                  </a:cubicBezTo>
                  <a:lnTo>
                    <a:pt x="292577" y="318556"/>
                  </a:lnTo>
                  <a:cubicBezTo>
                    <a:pt x="303277" y="311718"/>
                    <a:pt x="310392" y="299744"/>
                    <a:pt x="310392" y="286132"/>
                  </a:cubicBezTo>
                  <a:lnTo>
                    <a:pt x="310392" y="204946"/>
                  </a:lnTo>
                  <a:cubicBezTo>
                    <a:pt x="310392" y="191334"/>
                    <a:pt x="303277" y="179360"/>
                    <a:pt x="292577" y="172520"/>
                  </a:cubicBezTo>
                  <a:lnTo>
                    <a:pt x="292577" y="150725"/>
                  </a:lnTo>
                  <a:cubicBezTo>
                    <a:pt x="292577" y="146200"/>
                    <a:pt x="288911" y="142534"/>
                    <a:pt x="284385" y="142534"/>
                  </a:cubicBezTo>
                  <a:cubicBezTo>
                    <a:pt x="279860" y="142534"/>
                    <a:pt x="276194" y="146200"/>
                    <a:pt x="276194" y="150725"/>
                  </a:cubicBezTo>
                  <a:lnTo>
                    <a:pt x="276194" y="166724"/>
                  </a:lnTo>
                  <a:cubicBezTo>
                    <a:pt x="274790" y="166568"/>
                    <a:pt x="273365" y="166480"/>
                    <a:pt x="271921" y="166480"/>
                  </a:cubicBezTo>
                  <a:lnTo>
                    <a:pt x="104009" y="166480"/>
                  </a:lnTo>
                  <a:cubicBezTo>
                    <a:pt x="101635" y="166480"/>
                    <a:pt x="99314" y="166707"/>
                    <a:pt x="97057" y="167121"/>
                  </a:cubicBezTo>
                  <a:lnTo>
                    <a:pt x="97057" y="77192"/>
                  </a:lnTo>
                  <a:cubicBezTo>
                    <a:pt x="110173" y="67995"/>
                    <a:pt x="125409" y="61604"/>
                    <a:pt x="141881" y="58894"/>
                  </a:cubicBezTo>
                  <a:lnTo>
                    <a:pt x="141881" y="80370"/>
                  </a:lnTo>
                  <a:cubicBezTo>
                    <a:pt x="141881" y="88991"/>
                    <a:pt x="148914" y="96003"/>
                    <a:pt x="157556" y="96003"/>
                  </a:cubicBezTo>
                  <a:lnTo>
                    <a:pt x="215697" y="96003"/>
                  </a:lnTo>
                  <a:cubicBezTo>
                    <a:pt x="224340" y="96003"/>
                    <a:pt x="231373" y="88990"/>
                    <a:pt x="231373" y="80370"/>
                  </a:cubicBezTo>
                  <a:lnTo>
                    <a:pt x="231373" y="58894"/>
                  </a:lnTo>
                  <a:cubicBezTo>
                    <a:pt x="247846" y="61604"/>
                    <a:pt x="263080" y="68004"/>
                    <a:pt x="276196" y="77205"/>
                  </a:cubicBezTo>
                  <a:lnTo>
                    <a:pt x="276196" y="104852"/>
                  </a:lnTo>
                  <a:cubicBezTo>
                    <a:pt x="276196" y="109377"/>
                    <a:pt x="279863" y="113044"/>
                    <a:pt x="284388" y="113044"/>
                  </a:cubicBezTo>
                  <a:cubicBezTo>
                    <a:pt x="288913" y="113044"/>
                    <a:pt x="292579" y="109377"/>
                    <a:pt x="292579" y="104852"/>
                  </a:cubicBezTo>
                  <a:lnTo>
                    <a:pt x="292579" y="91296"/>
                  </a:lnTo>
                  <a:cubicBezTo>
                    <a:pt x="295122" y="93961"/>
                    <a:pt x="297532" y="96751"/>
                    <a:pt x="299796" y="99662"/>
                  </a:cubicBezTo>
                  <a:lnTo>
                    <a:pt x="299796" y="158018"/>
                  </a:lnTo>
                  <a:cubicBezTo>
                    <a:pt x="299796" y="165944"/>
                    <a:pt x="304962" y="169555"/>
                    <a:pt x="309763" y="169555"/>
                  </a:cubicBezTo>
                  <a:cubicBezTo>
                    <a:pt x="311996" y="169555"/>
                    <a:pt x="315337" y="168778"/>
                    <a:pt x="318581" y="165080"/>
                  </a:cubicBezTo>
                  <a:lnTo>
                    <a:pt x="322405" y="160717"/>
                  </a:lnTo>
                  <a:cubicBezTo>
                    <a:pt x="322486" y="162426"/>
                    <a:pt x="322541" y="164143"/>
                    <a:pt x="322541" y="165873"/>
                  </a:cubicBezTo>
                  <a:lnTo>
                    <a:pt x="322541" y="292064"/>
                  </a:lnTo>
                  <a:close/>
                  <a:moveTo>
                    <a:pt x="339197" y="120936"/>
                  </a:moveTo>
                  <a:cubicBezTo>
                    <a:pt x="336838" y="120936"/>
                    <a:pt x="334592" y="121954"/>
                    <a:pt x="333036" y="123729"/>
                  </a:cubicBezTo>
                  <a:lnTo>
                    <a:pt x="316177" y="142963"/>
                  </a:lnTo>
                  <a:lnTo>
                    <a:pt x="316177" y="16383"/>
                  </a:lnTo>
                  <a:lnTo>
                    <a:pt x="472092" y="16383"/>
                  </a:lnTo>
                  <a:lnTo>
                    <a:pt x="472092" y="120936"/>
                  </a:lnTo>
                  <a:lnTo>
                    <a:pt x="339197" y="1209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2607135" y="2622374"/>
              <a:ext cx="30272" cy="13393"/>
            </a:xfrm>
            <a:custGeom>
              <a:rect b="b" l="l" r="r" t="t"/>
              <a:pathLst>
                <a:path extrusionOk="0" h="16383" w="37030">
                  <a:moveTo>
                    <a:pt x="2883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28839" y="16383"/>
                  </a:lnTo>
                  <a:cubicBezTo>
                    <a:pt x="33364" y="16383"/>
                    <a:pt x="37030" y="12717"/>
                    <a:pt x="37030" y="8192"/>
                  </a:cubicBezTo>
                  <a:cubicBezTo>
                    <a:pt x="37030" y="3668"/>
                    <a:pt x="33364" y="0"/>
                    <a:pt x="28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2537709" y="2645451"/>
              <a:ext cx="99674" cy="13393"/>
            </a:xfrm>
            <a:custGeom>
              <a:rect b="b" l="l" r="r" t="t"/>
              <a:pathLst>
                <a:path extrusionOk="0" h="16383" w="121925">
                  <a:moveTo>
                    <a:pt x="113733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13733" y="16383"/>
                  </a:lnTo>
                  <a:cubicBezTo>
                    <a:pt x="118258" y="16383"/>
                    <a:pt x="121925" y="12717"/>
                    <a:pt x="121925" y="8192"/>
                  </a:cubicBezTo>
                  <a:cubicBezTo>
                    <a:pt x="121925" y="3667"/>
                    <a:pt x="118258" y="0"/>
                    <a:pt x="113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2537709" y="2669627"/>
              <a:ext cx="99674" cy="13393"/>
            </a:xfrm>
            <a:custGeom>
              <a:rect b="b" l="l" r="r" t="t"/>
              <a:pathLst>
                <a:path extrusionOk="0" h="16383" w="121925">
                  <a:moveTo>
                    <a:pt x="113733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13733" y="16383"/>
                  </a:lnTo>
                  <a:cubicBezTo>
                    <a:pt x="118258" y="16383"/>
                    <a:pt x="121925" y="12717"/>
                    <a:pt x="121925" y="8192"/>
                  </a:cubicBezTo>
                  <a:cubicBezTo>
                    <a:pt x="121925" y="3667"/>
                    <a:pt x="118258" y="0"/>
                    <a:pt x="113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2537709" y="2622374"/>
              <a:ext cx="60582" cy="13393"/>
            </a:xfrm>
            <a:custGeom>
              <a:rect b="b" l="l" r="r" t="t"/>
              <a:pathLst>
                <a:path extrusionOk="0" h="16383" w="74106">
                  <a:moveTo>
                    <a:pt x="6591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65915" y="16383"/>
                  </a:lnTo>
                  <a:cubicBezTo>
                    <a:pt x="70440" y="16383"/>
                    <a:pt x="74107" y="12717"/>
                    <a:pt x="74107" y="8192"/>
                  </a:cubicBezTo>
                  <a:cubicBezTo>
                    <a:pt x="74107" y="3668"/>
                    <a:pt x="70440" y="0"/>
                    <a:pt x="65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8" name="Google Shape;2768;p35"/>
          <p:cNvGrpSpPr/>
          <p:nvPr/>
        </p:nvGrpSpPr>
        <p:grpSpPr>
          <a:xfrm>
            <a:off x="6479873" y="3423732"/>
            <a:ext cx="457310" cy="420490"/>
            <a:chOff x="6390348" y="3423732"/>
            <a:chExt cx="457310" cy="420490"/>
          </a:xfrm>
        </p:grpSpPr>
        <p:sp>
          <p:nvSpPr>
            <p:cNvPr id="2769" name="Google Shape;2769;p35"/>
            <p:cNvSpPr/>
            <p:nvPr/>
          </p:nvSpPr>
          <p:spPr>
            <a:xfrm>
              <a:off x="6668162" y="3454417"/>
              <a:ext cx="39309" cy="47050"/>
            </a:xfrm>
            <a:custGeom>
              <a:rect b="b" l="l" r="r" t="t"/>
              <a:pathLst>
                <a:path extrusionOk="0" h="57554" w="48085">
                  <a:moveTo>
                    <a:pt x="24043" y="0"/>
                  </a:moveTo>
                  <a:cubicBezTo>
                    <a:pt x="10786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6" y="57554"/>
                    <a:pt x="24043" y="57554"/>
                  </a:cubicBezTo>
                  <a:cubicBezTo>
                    <a:pt x="37300" y="57554"/>
                    <a:pt x="48086" y="46755"/>
                    <a:pt x="48086" y="33483"/>
                  </a:cubicBezTo>
                  <a:lnTo>
                    <a:pt x="48086" y="24071"/>
                  </a:lnTo>
                  <a:cubicBezTo>
                    <a:pt x="48086" y="10799"/>
                    <a:pt x="37300" y="0"/>
                    <a:pt x="24043" y="0"/>
                  </a:cubicBezTo>
                  <a:close/>
                  <a:moveTo>
                    <a:pt x="31703" y="33483"/>
                  </a:moveTo>
                  <a:cubicBezTo>
                    <a:pt x="31703" y="37723"/>
                    <a:pt x="28266" y="41171"/>
                    <a:pt x="24043" y="41171"/>
                  </a:cubicBezTo>
                  <a:cubicBezTo>
                    <a:pt x="19819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9" y="16383"/>
                    <a:pt x="24043" y="16383"/>
                  </a:cubicBezTo>
                  <a:cubicBezTo>
                    <a:pt x="28266" y="16383"/>
                    <a:pt x="31703" y="19831"/>
                    <a:pt x="31703" y="24071"/>
                  </a:cubicBezTo>
                  <a:lnTo>
                    <a:pt x="31703" y="334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5"/>
            <p:cNvSpPr/>
            <p:nvPr/>
          </p:nvSpPr>
          <p:spPr>
            <a:xfrm>
              <a:off x="6764181" y="3454417"/>
              <a:ext cx="39309" cy="47050"/>
            </a:xfrm>
            <a:custGeom>
              <a:rect b="b" l="l" r="r" t="t"/>
              <a:pathLst>
                <a:path extrusionOk="0" h="57554" w="48084">
                  <a:moveTo>
                    <a:pt x="24042" y="0"/>
                  </a:moveTo>
                  <a:cubicBezTo>
                    <a:pt x="10785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5" y="57554"/>
                    <a:pt x="24042" y="57554"/>
                  </a:cubicBezTo>
                  <a:cubicBezTo>
                    <a:pt x="37299" y="57554"/>
                    <a:pt x="48085" y="46755"/>
                    <a:pt x="48085" y="33483"/>
                  </a:cubicBezTo>
                  <a:lnTo>
                    <a:pt x="48085" y="24071"/>
                  </a:lnTo>
                  <a:cubicBezTo>
                    <a:pt x="48085" y="10798"/>
                    <a:pt x="37299" y="0"/>
                    <a:pt x="24042" y="0"/>
                  </a:cubicBezTo>
                  <a:close/>
                  <a:moveTo>
                    <a:pt x="31702" y="33483"/>
                  </a:moveTo>
                  <a:cubicBezTo>
                    <a:pt x="31702" y="37723"/>
                    <a:pt x="28265" y="41171"/>
                    <a:pt x="24042" y="41171"/>
                  </a:cubicBezTo>
                  <a:cubicBezTo>
                    <a:pt x="19819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9" y="16383"/>
                    <a:pt x="24042" y="16383"/>
                  </a:cubicBezTo>
                  <a:cubicBezTo>
                    <a:pt x="28265" y="16383"/>
                    <a:pt x="31702" y="19831"/>
                    <a:pt x="31702" y="24071"/>
                  </a:cubicBezTo>
                  <a:lnTo>
                    <a:pt x="31702" y="334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5"/>
            <p:cNvSpPr/>
            <p:nvPr/>
          </p:nvSpPr>
          <p:spPr>
            <a:xfrm>
              <a:off x="6808349" y="3454417"/>
              <a:ext cx="39309" cy="47050"/>
            </a:xfrm>
            <a:custGeom>
              <a:rect b="b" l="l" r="r" t="t"/>
              <a:pathLst>
                <a:path extrusionOk="0" h="57554" w="48084">
                  <a:moveTo>
                    <a:pt x="24041" y="0"/>
                  </a:moveTo>
                  <a:cubicBezTo>
                    <a:pt x="10785" y="0"/>
                    <a:pt x="0" y="10799"/>
                    <a:pt x="0" y="24071"/>
                  </a:cubicBezTo>
                  <a:lnTo>
                    <a:pt x="0" y="33483"/>
                  </a:lnTo>
                  <a:cubicBezTo>
                    <a:pt x="0" y="46755"/>
                    <a:pt x="10785" y="57554"/>
                    <a:pt x="24041" y="57554"/>
                  </a:cubicBezTo>
                  <a:cubicBezTo>
                    <a:pt x="37299" y="57554"/>
                    <a:pt x="48085" y="46755"/>
                    <a:pt x="48085" y="33483"/>
                  </a:cubicBezTo>
                  <a:lnTo>
                    <a:pt x="48085" y="24071"/>
                  </a:lnTo>
                  <a:cubicBezTo>
                    <a:pt x="48085" y="10798"/>
                    <a:pt x="37299" y="0"/>
                    <a:pt x="24041" y="0"/>
                  </a:cubicBezTo>
                  <a:close/>
                  <a:moveTo>
                    <a:pt x="31702" y="33483"/>
                  </a:moveTo>
                  <a:cubicBezTo>
                    <a:pt x="31702" y="37723"/>
                    <a:pt x="28264" y="41171"/>
                    <a:pt x="24041" y="41171"/>
                  </a:cubicBezTo>
                  <a:cubicBezTo>
                    <a:pt x="19818" y="41171"/>
                    <a:pt x="16383" y="37723"/>
                    <a:pt x="16383" y="33483"/>
                  </a:cubicBezTo>
                  <a:lnTo>
                    <a:pt x="16383" y="24071"/>
                  </a:lnTo>
                  <a:cubicBezTo>
                    <a:pt x="16383" y="19831"/>
                    <a:pt x="19818" y="16383"/>
                    <a:pt x="24041" y="16383"/>
                  </a:cubicBezTo>
                  <a:cubicBezTo>
                    <a:pt x="28264" y="16383"/>
                    <a:pt x="31702" y="19831"/>
                    <a:pt x="31702" y="24071"/>
                  </a:cubicBezTo>
                  <a:lnTo>
                    <a:pt x="31702" y="334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5"/>
            <p:cNvSpPr/>
            <p:nvPr/>
          </p:nvSpPr>
          <p:spPr>
            <a:xfrm>
              <a:off x="6710412" y="3454417"/>
              <a:ext cx="20590" cy="47050"/>
            </a:xfrm>
            <a:custGeom>
              <a:rect b="b" l="l" r="r" t="t"/>
              <a:pathLst>
                <a:path extrusionOk="0" h="57554" w="25187">
                  <a:moveTo>
                    <a:pt x="1699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4" y="16383"/>
                  </a:lnTo>
                  <a:lnTo>
                    <a:pt x="8804" y="49362"/>
                  </a:lnTo>
                  <a:cubicBezTo>
                    <a:pt x="8804" y="53888"/>
                    <a:pt x="12471" y="57554"/>
                    <a:pt x="16996" y="57554"/>
                  </a:cubicBezTo>
                  <a:cubicBezTo>
                    <a:pt x="21521" y="57554"/>
                    <a:pt x="25188" y="53888"/>
                    <a:pt x="25188" y="49362"/>
                  </a:cubicBezTo>
                  <a:lnTo>
                    <a:pt x="25188" y="8192"/>
                  </a:lnTo>
                  <a:cubicBezTo>
                    <a:pt x="25188" y="3667"/>
                    <a:pt x="21521" y="0"/>
                    <a:pt x="16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5"/>
            <p:cNvSpPr/>
            <p:nvPr/>
          </p:nvSpPr>
          <p:spPr>
            <a:xfrm>
              <a:off x="6736816" y="3454417"/>
              <a:ext cx="20592" cy="47050"/>
            </a:xfrm>
            <a:custGeom>
              <a:rect b="b" l="l" r="r" t="t"/>
              <a:pathLst>
                <a:path extrusionOk="0" h="57554" w="25189">
                  <a:moveTo>
                    <a:pt x="1699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7" y="16383"/>
                  </a:lnTo>
                  <a:lnTo>
                    <a:pt x="8807" y="49362"/>
                  </a:lnTo>
                  <a:cubicBezTo>
                    <a:pt x="8807" y="53888"/>
                    <a:pt x="12474" y="57554"/>
                    <a:pt x="16998" y="57554"/>
                  </a:cubicBezTo>
                  <a:cubicBezTo>
                    <a:pt x="21523" y="57554"/>
                    <a:pt x="25190" y="53888"/>
                    <a:pt x="25190" y="49362"/>
                  </a:cubicBezTo>
                  <a:lnTo>
                    <a:pt x="25190" y="8192"/>
                  </a:lnTo>
                  <a:cubicBezTo>
                    <a:pt x="25190" y="3667"/>
                    <a:pt x="21523" y="0"/>
                    <a:pt x="1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5"/>
            <p:cNvSpPr/>
            <p:nvPr/>
          </p:nvSpPr>
          <p:spPr>
            <a:xfrm>
              <a:off x="6808349" y="3514697"/>
              <a:ext cx="39309" cy="47052"/>
            </a:xfrm>
            <a:custGeom>
              <a:rect b="b" l="l" r="r" t="t"/>
              <a:pathLst>
                <a:path extrusionOk="0" h="57556" w="48084">
                  <a:moveTo>
                    <a:pt x="24041" y="0"/>
                  </a:moveTo>
                  <a:cubicBezTo>
                    <a:pt x="10785" y="0"/>
                    <a:pt x="0" y="10800"/>
                    <a:pt x="0" y="24073"/>
                  </a:cubicBezTo>
                  <a:lnTo>
                    <a:pt x="0" y="33485"/>
                  </a:lnTo>
                  <a:cubicBezTo>
                    <a:pt x="0" y="46758"/>
                    <a:pt x="10785" y="57556"/>
                    <a:pt x="24041" y="57556"/>
                  </a:cubicBezTo>
                  <a:cubicBezTo>
                    <a:pt x="37299" y="57556"/>
                    <a:pt x="48085" y="46758"/>
                    <a:pt x="48085" y="33485"/>
                  </a:cubicBezTo>
                  <a:lnTo>
                    <a:pt x="48085" y="24073"/>
                  </a:lnTo>
                  <a:cubicBezTo>
                    <a:pt x="48085" y="10800"/>
                    <a:pt x="37299" y="0"/>
                    <a:pt x="24041" y="0"/>
                  </a:cubicBezTo>
                  <a:close/>
                  <a:moveTo>
                    <a:pt x="31702" y="33485"/>
                  </a:moveTo>
                  <a:cubicBezTo>
                    <a:pt x="31702" y="37725"/>
                    <a:pt x="28264" y="41173"/>
                    <a:pt x="24041" y="41173"/>
                  </a:cubicBezTo>
                  <a:cubicBezTo>
                    <a:pt x="19818" y="41173"/>
                    <a:pt x="16383" y="37725"/>
                    <a:pt x="16383" y="33485"/>
                  </a:cubicBezTo>
                  <a:lnTo>
                    <a:pt x="16383" y="24073"/>
                  </a:lnTo>
                  <a:cubicBezTo>
                    <a:pt x="16383" y="19832"/>
                    <a:pt x="19818" y="16383"/>
                    <a:pt x="24041" y="16383"/>
                  </a:cubicBezTo>
                  <a:cubicBezTo>
                    <a:pt x="28264" y="16383"/>
                    <a:pt x="31702" y="19832"/>
                    <a:pt x="31702" y="24073"/>
                  </a:cubicBezTo>
                  <a:lnTo>
                    <a:pt x="31702" y="334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5"/>
            <p:cNvSpPr/>
            <p:nvPr/>
          </p:nvSpPr>
          <p:spPr>
            <a:xfrm>
              <a:off x="6738225" y="3514697"/>
              <a:ext cx="39309" cy="47052"/>
            </a:xfrm>
            <a:custGeom>
              <a:rect b="b" l="l" r="r" t="t"/>
              <a:pathLst>
                <a:path extrusionOk="0" h="57556" w="48084">
                  <a:moveTo>
                    <a:pt x="24041" y="0"/>
                  </a:moveTo>
                  <a:cubicBezTo>
                    <a:pt x="10785" y="0"/>
                    <a:pt x="0" y="10800"/>
                    <a:pt x="0" y="24073"/>
                  </a:cubicBezTo>
                  <a:lnTo>
                    <a:pt x="0" y="33485"/>
                  </a:lnTo>
                  <a:cubicBezTo>
                    <a:pt x="0" y="46758"/>
                    <a:pt x="10785" y="57556"/>
                    <a:pt x="24041" y="57556"/>
                  </a:cubicBezTo>
                  <a:cubicBezTo>
                    <a:pt x="37299" y="57556"/>
                    <a:pt x="48085" y="46758"/>
                    <a:pt x="48085" y="33485"/>
                  </a:cubicBezTo>
                  <a:lnTo>
                    <a:pt x="48085" y="24073"/>
                  </a:lnTo>
                  <a:cubicBezTo>
                    <a:pt x="48085" y="10800"/>
                    <a:pt x="37299" y="0"/>
                    <a:pt x="24041" y="0"/>
                  </a:cubicBezTo>
                  <a:close/>
                  <a:moveTo>
                    <a:pt x="31702" y="33485"/>
                  </a:moveTo>
                  <a:cubicBezTo>
                    <a:pt x="31702" y="37725"/>
                    <a:pt x="28265" y="41173"/>
                    <a:pt x="24041" y="41173"/>
                  </a:cubicBezTo>
                  <a:cubicBezTo>
                    <a:pt x="19818" y="41173"/>
                    <a:pt x="16383" y="37725"/>
                    <a:pt x="16383" y="33485"/>
                  </a:cubicBezTo>
                  <a:lnTo>
                    <a:pt x="16383" y="24073"/>
                  </a:lnTo>
                  <a:cubicBezTo>
                    <a:pt x="16383" y="19832"/>
                    <a:pt x="19818" y="16383"/>
                    <a:pt x="24041" y="16383"/>
                  </a:cubicBezTo>
                  <a:cubicBezTo>
                    <a:pt x="28264" y="16383"/>
                    <a:pt x="31702" y="19832"/>
                    <a:pt x="31702" y="24073"/>
                  </a:cubicBezTo>
                  <a:lnTo>
                    <a:pt x="31702" y="334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5"/>
            <p:cNvSpPr/>
            <p:nvPr/>
          </p:nvSpPr>
          <p:spPr>
            <a:xfrm>
              <a:off x="6781155" y="3514697"/>
              <a:ext cx="20590" cy="47052"/>
            </a:xfrm>
            <a:custGeom>
              <a:rect b="b" l="l" r="r" t="t"/>
              <a:pathLst>
                <a:path extrusionOk="0" h="57556" w="25187">
                  <a:moveTo>
                    <a:pt x="1699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4" y="16383"/>
                  </a:lnTo>
                  <a:lnTo>
                    <a:pt x="8804" y="49365"/>
                  </a:lnTo>
                  <a:cubicBezTo>
                    <a:pt x="8804" y="53890"/>
                    <a:pt x="12471" y="57556"/>
                    <a:pt x="16996" y="57556"/>
                  </a:cubicBezTo>
                  <a:cubicBezTo>
                    <a:pt x="21521" y="57556"/>
                    <a:pt x="25188" y="53890"/>
                    <a:pt x="25188" y="49365"/>
                  </a:cubicBezTo>
                  <a:lnTo>
                    <a:pt x="25188" y="8192"/>
                  </a:lnTo>
                  <a:cubicBezTo>
                    <a:pt x="25188" y="3667"/>
                    <a:pt x="21520" y="0"/>
                    <a:pt x="16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5"/>
            <p:cNvSpPr/>
            <p:nvPr/>
          </p:nvSpPr>
          <p:spPr>
            <a:xfrm>
              <a:off x="6684671" y="3514697"/>
              <a:ext cx="20591" cy="47052"/>
            </a:xfrm>
            <a:custGeom>
              <a:rect b="b" l="l" r="r" t="t"/>
              <a:pathLst>
                <a:path extrusionOk="0" h="57556" w="25188">
                  <a:moveTo>
                    <a:pt x="16997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5" y="16383"/>
                  </a:lnTo>
                  <a:lnTo>
                    <a:pt x="8805" y="49365"/>
                  </a:lnTo>
                  <a:cubicBezTo>
                    <a:pt x="8805" y="53890"/>
                    <a:pt x="12473" y="57556"/>
                    <a:pt x="16997" y="57556"/>
                  </a:cubicBezTo>
                  <a:cubicBezTo>
                    <a:pt x="21522" y="57556"/>
                    <a:pt x="25189" y="53890"/>
                    <a:pt x="25189" y="49365"/>
                  </a:cubicBezTo>
                  <a:lnTo>
                    <a:pt x="25189" y="8192"/>
                  </a:lnTo>
                  <a:cubicBezTo>
                    <a:pt x="25189" y="3667"/>
                    <a:pt x="21522" y="0"/>
                    <a:pt x="16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5"/>
            <p:cNvSpPr/>
            <p:nvPr/>
          </p:nvSpPr>
          <p:spPr>
            <a:xfrm>
              <a:off x="6711076" y="3514697"/>
              <a:ext cx="20592" cy="47052"/>
            </a:xfrm>
            <a:custGeom>
              <a:rect b="b" l="l" r="r" t="t"/>
              <a:pathLst>
                <a:path extrusionOk="0" h="57556" w="25189">
                  <a:moveTo>
                    <a:pt x="16998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8807" y="16383"/>
                  </a:lnTo>
                  <a:lnTo>
                    <a:pt x="8807" y="49365"/>
                  </a:lnTo>
                  <a:cubicBezTo>
                    <a:pt x="8807" y="53890"/>
                    <a:pt x="12473" y="57556"/>
                    <a:pt x="16998" y="57556"/>
                  </a:cubicBezTo>
                  <a:cubicBezTo>
                    <a:pt x="21523" y="57556"/>
                    <a:pt x="25190" y="53890"/>
                    <a:pt x="25190" y="49365"/>
                  </a:cubicBezTo>
                  <a:lnTo>
                    <a:pt x="25190" y="8192"/>
                  </a:lnTo>
                  <a:cubicBezTo>
                    <a:pt x="25190" y="3667"/>
                    <a:pt x="21522" y="0"/>
                    <a:pt x="1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5"/>
            <p:cNvSpPr/>
            <p:nvPr/>
          </p:nvSpPr>
          <p:spPr>
            <a:xfrm>
              <a:off x="6390348" y="3423732"/>
              <a:ext cx="334210" cy="420490"/>
            </a:xfrm>
            <a:custGeom>
              <a:rect b="b" l="l" r="r" t="t"/>
              <a:pathLst>
                <a:path extrusionOk="0" h="514361" w="408820">
                  <a:moveTo>
                    <a:pt x="405334" y="246882"/>
                  </a:moveTo>
                  <a:lnTo>
                    <a:pt x="356729" y="164640"/>
                  </a:lnTo>
                  <a:cubicBezTo>
                    <a:pt x="353633" y="120816"/>
                    <a:pt x="334517" y="79964"/>
                    <a:pt x="302764" y="49413"/>
                  </a:cubicBezTo>
                  <a:cubicBezTo>
                    <a:pt x="299504" y="46275"/>
                    <a:pt x="294318" y="46375"/>
                    <a:pt x="291182" y="49636"/>
                  </a:cubicBezTo>
                  <a:cubicBezTo>
                    <a:pt x="288045" y="52896"/>
                    <a:pt x="288146" y="58081"/>
                    <a:pt x="291405" y="61217"/>
                  </a:cubicBezTo>
                  <a:cubicBezTo>
                    <a:pt x="320664" y="89369"/>
                    <a:pt x="338102" y="127153"/>
                    <a:pt x="340506" y="167609"/>
                  </a:cubicBezTo>
                  <a:cubicBezTo>
                    <a:pt x="340582" y="168908"/>
                    <a:pt x="340968" y="170171"/>
                    <a:pt x="341630" y="171290"/>
                  </a:cubicBezTo>
                  <a:lnTo>
                    <a:pt x="391228" y="255215"/>
                  </a:lnTo>
                  <a:cubicBezTo>
                    <a:pt x="392491" y="257354"/>
                    <a:pt x="392489" y="258607"/>
                    <a:pt x="392467" y="258743"/>
                  </a:cubicBezTo>
                  <a:cubicBezTo>
                    <a:pt x="392315" y="258912"/>
                    <a:pt x="391246" y="259544"/>
                    <a:pt x="388784" y="259544"/>
                  </a:cubicBezTo>
                  <a:lnTo>
                    <a:pt x="348997" y="259544"/>
                  </a:lnTo>
                  <a:cubicBezTo>
                    <a:pt x="344471" y="259544"/>
                    <a:pt x="340805" y="263211"/>
                    <a:pt x="340805" y="267736"/>
                  </a:cubicBezTo>
                  <a:lnTo>
                    <a:pt x="340805" y="318374"/>
                  </a:lnTo>
                  <a:lnTo>
                    <a:pt x="284119" y="318374"/>
                  </a:lnTo>
                  <a:cubicBezTo>
                    <a:pt x="279594" y="318374"/>
                    <a:pt x="275927" y="322041"/>
                    <a:pt x="275927" y="326566"/>
                  </a:cubicBezTo>
                  <a:cubicBezTo>
                    <a:pt x="275927" y="331091"/>
                    <a:pt x="279594" y="334757"/>
                    <a:pt x="284119" y="334757"/>
                  </a:cubicBezTo>
                  <a:lnTo>
                    <a:pt x="340805" y="334757"/>
                  </a:lnTo>
                  <a:lnTo>
                    <a:pt x="340805" y="370341"/>
                  </a:lnTo>
                  <a:cubicBezTo>
                    <a:pt x="340805" y="383381"/>
                    <a:pt x="330225" y="393988"/>
                    <a:pt x="317220" y="393988"/>
                  </a:cubicBezTo>
                  <a:lnTo>
                    <a:pt x="202029" y="393988"/>
                  </a:lnTo>
                  <a:cubicBezTo>
                    <a:pt x="189024" y="393988"/>
                    <a:pt x="178443" y="383380"/>
                    <a:pt x="178443" y="370341"/>
                  </a:cubicBezTo>
                  <a:lnTo>
                    <a:pt x="178443" y="346163"/>
                  </a:lnTo>
                  <a:cubicBezTo>
                    <a:pt x="178443" y="341824"/>
                    <a:pt x="175058" y="338237"/>
                    <a:pt x="170727" y="337986"/>
                  </a:cubicBezTo>
                  <a:cubicBezTo>
                    <a:pt x="166966" y="337767"/>
                    <a:pt x="163241" y="337412"/>
                    <a:pt x="159557" y="336939"/>
                  </a:cubicBezTo>
                  <a:lnTo>
                    <a:pt x="159557" y="255837"/>
                  </a:lnTo>
                  <a:cubicBezTo>
                    <a:pt x="159574" y="254952"/>
                    <a:pt x="160409" y="252930"/>
                    <a:pt x="161022" y="252295"/>
                  </a:cubicBezTo>
                  <a:lnTo>
                    <a:pt x="170221" y="243079"/>
                  </a:lnTo>
                  <a:cubicBezTo>
                    <a:pt x="173901" y="239391"/>
                    <a:pt x="176472" y="233177"/>
                    <a:pt x="176472" y="227966"/>
                  </a:cubicBezTo>
                  <a:lnTo>
                    <a:pt x="176472" y="210215"/>
                  </a:lnTo>
                  <a:cubicBezTo>
                    <a:pt x="176472" y="205690"/>
                    <a:pt x="172806" y="202023"/>
                    <a:pt x="168281" y="202023"/>
                  </a:cubicBezTo>
                  <a:cubicBezTo>
                    <a:pt x="163756" y="202023"/>
                    <a:pt x="160089" y="205690"/>
                    <a:pt x="160089" y="210215"/>
                  </a:cubicBezTo>
                  <a:lnTo>
                    <a:pt x="160089" y="227964"/>
                  </a:lnTo>
                  <a:cubicBezTo>
                    <a:pt x="160073" y="228849"/>
                    <a:pt x="159237" y="230872"/>
                    <a:pt x="158625" y="231506"/>
                  </a:cubicBezTo>
                  <a:lnTo>
                    <a:pt x="149426" y="240723"/>
                  </a:lnTo>
                  <a:cubicBezTo>
                    <a:pt x="145745" y="244412"/>
                    <a:pt x="143174" y="250625"/>
                    <a:pt x="143174" y="255836"/>
                  </a:cubicBezTo>
                  <a:lnTo>
                    <a:pt x="143174" y="333968"/>
                  </a:lnTo>
                  <a:cubicBezTo>
                    <a:pt x="139601" y="333125"/>
                    <a:pt x="136075" y="332165"/>
                    <a:pt x="132600" y="331087"/>
                  </a:cubicBezTo>
                  <a:lnTo>
                    <a:pt x="132600" y="207282"/>
                  </a:lnTo>
                  <a:cubicBezTo>
                    <a:pt x="141537" y="203941"/>
                    <a:pt x="147928" y="195334"/>
                    <a:pt x="147928" y="185237"/>
                  </a:cubicBezTo>
                  <a:cubicBezTo>
                    <a:pt x="147928" y="172252"/>
                    <a:pt x="137378" y="161688"/>
                    <a:pt x="124409" y="161688"/>
                  </a:cubicBezTo>
                  <a:cubicBezTo>
                    <a:pt x="111439" y="161688"/>
                    <a:pt x="100888" y="172252"/>
                    <a:pt x="100888" y="185237"/>
                  </a:cubicBezTo>
                  <a:cubicBezTo>
                    <a:pt x="100888" y="195334"/>
                    <a:pt x="107281" y="203943"/>
                    <a:pt x="116217" y="207282"/>
                  </a:cubicBezTo>
                  <a:lnTo>
                    <a:pt x="116217" y="324988"/>
                  </a:lnTo>
                  <a:cubicBezTo>
                    <a:pt x="112162" y="323222"/>
                    <a:pt x="108192" y="321299"/>
                    <a:pt x="104321" y="319216"/>
                  </a:cubicBezTo>
                  <a:lnTo>
                    <a:pt x="104321" y="237036"/>
                  </a:lnTo>
                  <a:cubicBezTo>
                    <a:pt x="104321" y="231826"/>
                    <a:pt x="101750" y="225611"/>
                    <a:pt x="98069" y="221923"/>
                  </a:cubicBezTo>
                  <a:lnTo>
                    <a:pt x="81208" y="205030"/>
                  </a:lnTo>
                  <a:cubicBezTo>
                    <a:pt x="80593" y="204392"/>
                    <a:pt x="79758" y="202369"/>
                    <a:pt x="79742" y="201488"/>
                  </a:cubicBezTo>
                  <a:lnTo>
                    <a:pt x="79742" y="149031"/>
                  </a:lnTo>
                  <a:cubicBezTo>
                    <a:pt x="88678" y="145690"/>
                    <a:pt x="95070" y="137082"/>
                    <a:pt x="95070" y="126984"/>
                  </a:cubicBezTo>
                  <a:cubicBezTo>
                    <a:pt x="95070" y="113998"/>
                    <a:pt x="84519" y="103435"/>
                    <a:pt x="71550" y="103435"/>
                  </a:cubicBezTo>
                  <a:cubicBezTo>
                    <a:pt x="58581" y="103435"/>
                    <a:pt x="48030" y="113998"/>
                    <a:pt x="48030" y="126984"/>
                  </a:cubicBezTo>
                  <a:cubicBezTo>
                    <a:pt x="48030" y="137082"/>
                    <a:pt x="54422" y="145691"/>
                    <a:pt x="63358" y="149031"/>
                  </a:cubicBezTo>
                  <a:lnTo>
                    <a:pt x="63358" y="201488"/>
                  </a:lnTo>
                  <a:cubicBezTo>
                    <a:pt x="63358" y="206699"/>
                    <a:pt x="65929" y="212912"/>
                    <a:pt x="69610" y="216601"/>
                  </a:cubicBezTo>
                  <a:lnTo>
                    <a:pt x="86471" y="233494"/>
                  </a:lnTo>
                  <a:cubicBezTo>
                    <a:pt x="87086" y="234132"/>
                    <a:pt x="87921" y="236153"/>
                    <a:pt x="87937" y="237036"/>
                  </a:cubicBezTo>
                  <a:lnTo>
                    <a:pt x="87937" y="309078"/>
                  </a:lnTo>
                  <a:cubicBezTo>
                    <a:pt x="46490" y="279864"/>
                    <a:pt x="19559" y="231556"/>
                    <a:pt x="19559" y="177327"/>
                  </a:cubicBezTo>
                  <a:cubicBezTo>
                    <a:pt x="19559" y="112972"/>
                    <a:pt x="57457" y="57328"/>
                    <a:pt x="112060" y="31598"/>
                  </a:cubicBezTo>
                  <a:lnTo>
                    <a:pt x="112060" y="68749"/>
                  </a:lnTo>
                  <a:cubicBezTo>
                    <a:pt x="103123" y="72089"/>
                    <a:pt x="96731" y="80697"/>
                    <a:pt x="96731" y="90796"/>
                  </a:cubicBezTo>
                  <a:cubicBezTo>
                    <a:pt x="96731" y="103781"/>
                    <a:pt x="107282" y="114345"/>
                    <a:pt x="120252" y="114345"/>
                  </a:cubicBezTo>
                  <a:cubicBezTo>
                    <a:pt x="133221" y="114345"/>
                    <a:pt x="143772" y="103781"/>
                    <a:pt x="143772" y="90796"/>
                  </a:cubicBezTo>
                  <a:cubicBezTo>
                    <a:pt x="143772" y="80698"/>
                    <a:pt x="137379" y="72090"/>
                    <a:pt x="128443" y="68749"/>
                  </a:cubicBezTo>
                  <a:lnTo>
                    <a:pt x="128443" y="24952"/>
                  </a:lnTo>
                  <a:cubicBezTo>
                    <a:pt x="144685" y="19400"/>
                    <a:pt x="162089" y="16383"/>
                    <a:pt x="180182" y="16383"/>
                  </a:cubicBezTo>
                  <a:cubicBezTo>
                    <a:pt x="205399" y="16383"/>
                    <a:pt x="229531" y="22068"/>
                    <a:pt x="251911" y="33282"/>
                  </a:cubicBezTo>
                  <a:cubicBezTo>
                    <a:pt x="255956" y="35311"/>
                    <a:pt x="260879" y="33672"/>
                    <a:pt x="262903" y="29627"/>
                  </a:cubicBezTo>
                  <a:cubicBezTo>
                    <a:pt x="264929" y="25583"/>
                    <a:pt x="263294" y="20661"/>
                    <a:pt x="259248" y="18635"/>
                  </a:cubicBezTo>
                  <a:cubicBezTo>
                    <a:pt x="234571" y="6270"/>
                    <a:pt x="207969" y="0"/>
                    <a:pt x="180181" y="0"/>
                  </a:cubicBezTo>
                  <a:cubicBezTo>
                    <a:pt x="82579" y="0"/>
                    <a:pt x="3175" y="79548"/>
                    <a:pt x="3175" y="177326"/>
                  </a:cubicBezTo>
                  <a:cubicBezTo>
                    <a:pt x="3175" y="238040"/>
                    <a:pt x="33822" y="292014"/>
                    <a:pt x="80758" y="324027"/>
                  </a:cubicBezTo>
                  <a:lnTo>
                    <a:pt x="80758" y="351661"/>
                  </a:lnTo>
                  <a:lnTo>
                    <a:pt x="71488" y="351661"/>
                  </a:lnTo>
                  <a:cubicBezTo>
                    <a:pt x="63959" y="351661"/>
                    <a:pt x="57835" y="357785"/>
                    <a:pt x="57835" y="365314"/>
                  </a:cubicBezTo>
                  <a:lnTo>
                    <a:pt x="57835" y="373569"/>
                  </a:lnTo>
                  <a:cubicBezTo>
                    <a:pt x="56915" y="373737"/>
                    <a:pt x="55655" y="373904"/>
                    <a:pt x="54485" y="373904"/>
                  </a:cubicBezTo>
                  <a:cubicBezTo>
                    <a:pt x="54426" y="373904"/>
                    <a:pt x="54372" y="373904"/>
                    <a:pt x="54318" y="373903"/>
                  </a:cubicBezTo>
                  <a:lnTo>
                    <a:pt x="49418" y="368958"/>
                  </a:lnTo>
                  <a:cubicBezTo>
                    <a:pt x="46845" y="366360"/>
                    <a:pt x="43414" y="364930"/>
                    <a:pt x="39756" y="364930"/>
                  </a:cubicBezTo>
                  <a:cubicBezTo>
                    <a:pt x="36097" y="364930"/>
                    <a:pt x="32665" y="366360"/>
                    <a:pt x="30093" y="368958"/>
                  </a:cubicBezTo>
                  <a:lnTo>
                    <a:pt x="17098" y="382077"/>
                  </a:lnTo>
                  <a:cubicBezTo>
                    <a:pt x="11830" y="387395"/>
                    <a:pt x="11830" y="396050"/>
                    <a:pt x="17098" y="401368"/>
                  </a:cubicBezTo>
                  <a:lnTo>
                    <a:pt x="22866" y="407189"/>
                  </a:lnTo>
                  <a:cubicBezTo>
                    <a:pt x="22199" y="408160"/>
                    <a:pt x="21251" y="409333"/>
                    <a:pt x="20518" y="410055"/>
                  </a:cubicBezTo>
                  <a:lnTo>
                    <a:pt x="13653" y="410055"/>
                  </a:lnTo>
                  <a:cubicBezTo>
                    <a:pt x="6124" y="410055"/>
                    <a:pt x="0" y="416179"/>
                    <a:pt x="0" y="423708"/>
                  </a:cubicBezTo>
                  <a:lnTo>
                    <a:pt x="0" y="442316"/>
                  </a:lnTo>
                  <a:cubicBezTo>
                    <a:pt x="0" y="449845"/>
                    <a:pt x="6124" y="455969"/>
                    <a:pt x="13653" y="455969"/>
                  </a:cubicBezTo>
                  <a:lnTo>
                    <a:pt x="21696" y="455969"/>
                  </a:lnTo>
                  <a:cubicBezTo>
                    <a:pt x="21903" y="457133"/>
                    <a:pt x="22054" y="458643"/>
                    <a:pt x="22037" y="459670"/>
                  </a:cubicBezTo>
                  <a:lnTo>
                    <a:pt x="17098" y="464655"/>
                  </a:lnTo>
                  <a:cubicBezTo>
                    <a:pt x="11830" y="469973"/>
                    <a:pt x="11830" y="478628"/>
                    <a:pt x="17096" y="483944"/>
                  </a:cubicBezTo>
                  <a:lnTo>
                    <a:pt x="30093" y="497070"/>
                  </a:lnTo>
                  <a:cubicBezTo>
                    <a:pt x="32665" y="499667"/>
                    <a:pt x="36097" y="501098"/>
                    <a:pt x="39756" y="501098"/>
                  </a:cubicBezTo>
                  <a:cubicBezTo>
                    <a:pt x="43414" y="501098"/>
                    <a:pt x="46845" y="499667"/>
                    <a:pt x="49419" y="497070"/>
                  </a:cubicBezTo>
                  <a:lnTo>
                    <a:pt x="55099" y="491333"/>
                  </a:lnTo>
                  <a:cubicBezTo>
                    <a:pt x="56043" y="492002"/>
                    <a:pt x="57150" y="492916"/>
                    <a:pt x="57836" y="493626"/>
                  </a:cubicBezTo>
                  <a:lnTo>
                    <a:pt x="57836" y="500709"/>
                  </a:lnTo>
                  <a:cubicBezTo>
                    <a:pt x="57836" y="508237"/>
                    <a:pt x="63960" y="514361"/>
                    <a:pt x="71489" y="514361"/>
                  </a:cubicBezTo>
                  <a:lnTo>
                    <a:pt x="89815" y="514361"/>
                  </a:lnTo>
                  <a:cubicBezTo>
                    <a:pt x="97344" y="514361"/>
                    <a:pt x="103468" y="508237"/>
                    <a:pt x="103468" y="500709"/>
                  </a:cubicBezTo>
                  <a:lnTo>
                    <a:pt x="103468" y="492455"/>
                  </a:lnTo>
                  <a:cubicBezTo>
                    <a:pt x="104387" y="492287"/>
                    <a:pt x="105649" y="492119"/>
                    <a:pt x="106820" y="492119"/>
                  </a:cubicBezTo>
                  <a:cubicBezTo>
                    <a:pt x="106878" y="492119"/>
                    <a:pt x="106932" y="492120"/>
                    <a:pt x="106985" y="492120"/>
                  </a:cubicBezTo>
                  <a:lnTo>
                    <a:pt x="111885" y="497070"/>
                  </a:lnTo>
                  <a:cubicBezTo>
                    <a:pt x="114458" y="499667"/>
                    <a:pt x="117889" y="501098"/>
                    <a:pt x="121548" y="501098"/>
                  </a:cubicBezTo>
                  <a:cubicBezTo>
                    <a:pt x="125207" y="501098"/>
                    <a:pt x="128638" y="499667"/>
                    <a:pt x="131212" y="497070"/>
                  </a:cubicBezTo>
                  <a:lnTo>
                    <a:pt x="144208" y="483947"/>
                  </a:lnTo>
                  <a:cubicBezTo>
                    <a:pt x="147921" y="480197"/>
                    <a:pt x="149005" y="474796"/>
                    <a:pt x="147484" y="470069"/>
                  </a:cubicBezTo>
                  <a:lnTo>
                    <a:pt x="172570" y="470069"/>
                  </a:lnTo>
                  <a:cubicBezTo>
                    <a:pt x="177095" y="470069"/>
                    <a:pt x="180762" y="466402"/>
                    <a:pt x="180762" y="461877"/>
                  </a:cubicBezTo>
                  <a:cubicBezTo>
                    <a:pt x="180762" y="457352"/>
                    <a:pt x="177095" y="453686"/>
                    <a:pt x="172570" y="453686"/>
                  </a:cubicBezTo>
                  <a:lnTo>
                    <a:pt x="155200" y="453686"/>
                  </a:lnTo>
                  <a:cubicBezTo>
                    <a:pt x="158878" y="451237"/>
                    <a:pt x="161308" y="447058"/>
                    <a:pt x="161308" y="442318"/>
                  </a:cubicBezTo>
                  <a:lnTo>
                    <a:pt x="161308" y="423710"/>
                  </a:lnTo>
                  <a:cubicBezTo>
                    <a:pt x="161308" y="416182"/>
                    <a:pt x="155184" y="410058"/>
                    <a:pt x="147655" y="410058"/>
                  </a:cubicBezTo>
                  <a:lnTo>
                    <a:pt x="139610" y="410058"/>
                  </a:lnTo>
                  <a:cubicBezTo>
                    <a:pt x="139402" y="408893"/>
                    <a:pt x="139253" y="407382"/>
                    <a:pt x="139272" y="406355"/>
                  </a:cubicBezTo>
                  <a:lnTo>
                    <a:pt x="144212" y="401368"/>
                  </a:lnTo>
                  <a:cubicBezTo>
                    <a:pt x="149475" y="396051"/>
                    <a:pt x="149475" y="387398"/>
                    <a:pt x="144209" y="382079"/>
                  </a:cubicBezTo>
                  <a:lnTo>
                    <a:pt x="131214" y="368962"/>
                  </a:lnTo>
                  <a:cubicBezTo>
                    <a:pt x="128642" y="366364"/>
                    <a:pt x="125209" y="364932"/>
                    <a:pt x="121549" y="364932"/>
                  </a:cubicBezTo>
                  <a:cubicBezTo>
                    <a:pt x="117889" y="364932"/>
                    <a:pt x="114458" y="366364"/>
                    <a:pt x="111886" y="368960"/>
                  </a:cubicBezTo>
                  <a:lnTo>
                    <a:pt x="106206" y="374693"/>
                  </a:lnTo>
                  <a:cubicBezTo>
                    <a:pt x="105262" y="374023"/>
                    <a:pt x="104154" y="373110"/>
                    <a:pt x="103468" y="372401"/>
                  </a:cubicBezTo>
                  <a:lnTo>
                    <a:pt x="103468" y="365317"/>
                  </a:lnTo>
                  <a:cubicBezTo>
                    <a:pt x="103468" y="360486"/>
                    <a:pt x="100939" y="356244"/>
                    <a:pt x="97143" y="353817"/>
                  </a:cubicBezTo>
                  <a:lnTo>
                    <a:pt x="97143" y="333951"/>
                  </a:lnTo>
                  <a:cubicBezTo>
                    <a:pt x="116828" y="344453"/>
                    <a:pt x="138748" y="351356"/>
                    <a:pt x="162060" y="353729"/>
                  </a:cubicBezTo>
                  <a:lnTo>
                    <a:pt x="162060" y="370346"/>
                  </a:lnTo>
                  <a:cubicBezTo>
                    <a:pt x="162060" y="392418"/>
                    <a:pt x="179989" y="410375"/>
                    <a:pt x="202029" y="410375"/>
                  </a:cubicBezTo>
                  <a:lnTo>
                    <a:pt x="239391" y="410375"/>
                  </a:lnTo>
                  <a:lnTo>
                    <a:pt x="239391" y="453686"/>
                  </a:lnTo>
                  <a:lnTo>
                    <a:pt x="221720" y="453686"/>
                  </a:lnTo>
                  <a:cubicBezTo>
                    <a:pt x="217195" y="453686"/>
                    <a:pt x="213528" y="457352"/>
                    <a:pt x="213528" y="461877"/>
                  </a:cubicBezTo>
                  <a:cubicBezTo>
                    <a:pt x="213528" y="466402"/>
                    <a:pt x="217195" y="470069"/>
                    <a:pt x="221720" y="470069"/>
                  </a:cubicBezTo>
                  <a:lnTo>
                    <a:pt x="242121" y="470069"/>
                  </a:lnTo>
                  <a:cubicBezTo>
                    <a:pt x="249650" y="470069"/>
                    <a:pt x="255774" y="463945"/>
                    <a:pt x="255774" y="456416"/>
                  </a:cubicBezTo>
                  <a:lnTo>
                    <a:pt x="255774" y="410373"/>
                  </a:lnTo>
                  <a:lnTo>
                    <a:pt x="317221" y="410373"/>
                  </a:lnTo>
                  <a:cubicBezTo>
                    <a:pt x="339259" y="410373"/>
                    <a:pt x="357189" y="392416"/>
                    <a:pt x="357189" y="370344"/>
                  </a:cubicBezTo>
                  <a:lnTo>
                    <a:pt x="357189" y="275930"/>
                  </a:lnTo>
                  <a:lnTo>
                    <a:pt x="388785" y="275930"/>
                  </a:lnTo>
                  <a:cubicBezTo>
                    <a:pt x="396877" y="275930"/>
                    <a:pt x="403396" y="272640"/>
                    <a:pt x="406670" y="266905"/>
                  </a:cubicBezTo>
                  <a:cubicBezTo>
                    <a:pt x="409946" y="261163"/>
                    <a:pt x="409460" y="253866"/>
                    <a:pt x="405334" y="246882"/>
                  </a:cubicBezTo>
                  <a:close/>
                  <a:moveTo>
                    <a:pt x="71551" y="134151"/>
                  </a:moveTo>
                  <a:cubicBezTo>
                    <a:pt x="67616" y="134151"/>
                    <a:pt x="64414" y="130935"/>
                    <a:pt x="64414" y="126983"/>
                  </a:cubicBezTo>
                  <a:cubicBezTo>
                    <a:pt x="64414" y="123032"/>
                    <a:pt x="67616" y="119817"/>
                    <a:pt x="71551" y="119817"/>
                  </a:cubicBezTo>
                  <a:cubicBezTo>
                    <a:pt x="75485" y="119817"/>
                    <a:pt x="78688" y="123031"/>
                    <a:pt x="78688" y="126983"/>
                  </a:cubicBezTo>
                  <a:cubicBezTo>
                    <a:pt x="78688" y="130934"/>
                    <a:pt x="75485" y="134151"/>
                    <a:pt x="71551" y="134151"/>
                  </a:cubicBezTo>
                  <a:close/>
                  <a:moveTo>
                    <a:pt x="120253" y="83628"/>
                  </a:moveTo>
                  <a:cubicBezTo>
                    <a:pt x="124188" y="83628"/>
                    <a:pt x="127389" y="86843"/>
                    <a:pt x="127389" y="90794"/>
                  </a:cubicBezTo>
                  <a:cubicBezTo>
                    <a:pt x="127389" y="94745"/>
                    <a:pt x="124187" y="97960"/>
                    <a:pt x="120253" y="97960"/>
                  </a:cubicBezTo>
                  <a:cubicBezTo>
                    <a:pt x="116317" y="97960"/>
                    <a:pt x="113115" y="94746"/>
                    <a:pt x="113115" y="90794"/>
                  </a:cubicBezTo>
                  <a:cubicBezTo>
                    <a:pt x="113115" y="86844"/>
                    <a:pt x="116318" y="83628"/>
                    <a:pt x="120253" y="83628"/>
                  </a:cubicBezTo>
                  <a:close/>
                  <a:moveTo>
                    <a:pt x="100089" y="390103"/>
                  </a:moveTo>
                  <a:cubicBezTo>
                    <a:pt x="101875" y="390988"/>
                    <a:pt x="103859" y="391436"/>
                    <a:pt x="105985" y="391436"/>
                  </a:cubicBezTo>
                  <a:cubicBezTo>
                    <a:pt x="110177" y="391436"/>
                    <a:pt x="114453" y="389645"/>
                    <a:pt x="117424" y="386646"/>
                  </a:cubicBezTo>
                  <a:lnTo>
                    <a:pt x="121549" y="382481"/>
                  </a:lnTo>
                  <a:lnTo>
                    <a:pt x="130703" y="391721"/>
                  </a:lnTo>
                  <a:lnTo>
                    <a:pt x="126468" y="395997"/>
                  </a:lnTo>
                  <a:cubicBezTo>
                    <a:pt x="119879" y="402652"/>
                    <a:pt x="124340" y="416421"/>
                    <a:pt x="124387" y="416558"/>
                  </a:cubicBezTo>
                  <a:cubicBezTo>
                    <a:pt x="126344" y="422283"/>
                    <a:pt x="132524" y="426437"/>
                    <a:pt x="139082" y="426437"/>
                  </a:cubicBezTo>
                  <a:lnTo>
                    <a:pt x="144925" y="426437"/>
                  </a:lnTo>
                  <a:lnTo>
                    <a:pt x="144925" y="439584"/>
                  </a:lnTo>
                  <a:lnTo>
                    <a:pt x="139082" y="439584"/>
                  </a:lnTo>
                  <a:cubicBezTo>
                    <a:pt x="129699" y="439584"/>
                    <a:pt x="123121" y="452595"/>
                    <a:pt x="123057" y="452726"/>
                  </a:cubicBezTo>
                  <a:cubicBezTo>
                    <a:pt x="120441" y="458113"/>
                    <a:pt x="121877" y="465388"/>
                    <a:pt x="126470" y="470025"/>
                  </a:cubicBezTo>
                  <a:lnTo>
                    <a:pt x="130703" y="474299"/>
                  </a:lnTo>
                  <a:lnTo>
                    <a:pt x="121549" y="483541"/>
                  </a:lnTo>
                  <a:lnTo>
                    <a:pt x="117424" y="479374"/>
                  </a:lnTo>
                  <a:cubicBezTo>
                    <a:pt x="114997" y="476924"/>
                    <a:pt x="111528" y="475732"/>
                    <a:pt x="106821" y="475732"/>
                  </a:cubicBezTo>
                  <a:cubicBezTo>
                    <a:pt x="102989" y="475732"/>
                    <a:pt x="98982" y="476521"/>
                    <a:pt x="96881" y="477253"/>
                  </a:cubicBezTo>
                  <a:cubicBezTo>
                    <a:pt x="91205" y="479229"/>
                    <a:pt x="87084" y="485409"/>
                    <a:pt x="87084" y="491946"/>
                  </a:cubicBezTo>
                  <a:lnTo>
                    <a:pt x="87084" y="497975"/>
                  </a:lnTo>
                  <a:lnTo>
                    <a:pt x="74219" y="497975"/>
                  </a:lnTo>
                  <a:lnTo>
                    <a:pt x="74219" y="491946"/>
                  </a:lnTo>
                  <a:cubicBezTo>
                    <a:pt x="74219" y="482616"/>
                    <a:pt x="61348" y="475981"/>
                    <a:pt x="61218" y="475917"/>
                  </a:cubicBezTo>
                  <a:cubicBezTo>
                    <a:pt x="59432" y="475032"/>
                    <a:pt x="57448" y="474583"/>
                    <a:pt x="55322" y="474583"/>
                  </a:cubicBezTo>
                  <a:cubicBezTo>
                    <a:pt x="51130" y="474583"/>
                    <a:pt x="46853" y="476374"/>
                    <a:pt x="43881" y="479375"/>
                  </a:cubicBezTo>
                  <a:lnTo>
                    <a:pt x="39757" y="483541"/>
                  </a:lnTo>
                  <a:lnTo>
                    <a:pt x="30604" y="474299"/>
                  </a:lnTo>
                  <a:lnTo>
                    <a:pt x="34842" y="470022"/>
                  </a:lnTo>
                  <a:cubicBezTo>
                    <a:pt x="41422" y="463374"/>
                    <a:pt x="36967" y="449603"/>
                    <a:pt x="36921" y="449470"/>
                  </a:cubicBezTo>
                  <a:cubicBezTo>
                    <a:pt x="34967" y="443742"/>
                    <a:pt x="28788" y="439584"/>
                    <a:pt x="22227" y="439584"/>
                  </a:cubicBezTo>
                  <a:lnTo>
                    <a:pt x="16383" y="439584"/>
                  </a:lnTo>
                  <a:lnTo>
                    <a:pt x="16383" y="426437"/>
                  </a:lnTo>
                  <a:lnTo>
                    <a:pt x="22227" y="426437"/>
                  </a:lnTo>
                  <a:cubicBezTo>
                    <a:pt x="31605" y="426437"/>
                    <a:pt x="38186" y="413428"/>
                    <a:pt x="38250" y="413297"/>
                  </a:cubicBezTo>
                  <a:cubicBezTo>
                    <a:pt x="40867" y="407910"/>
                    <a:pt x="39433" y="400635"/>
                    <a:pt x="34839" y="395995"/>
                  </a:cubicBezTo>
                  <a:lnTo>
                    <a:pt x="30605" y="391721"/>
                  </a:lnTo>
                  <a:lnTo>
                    <a:pt x="39757" y="382481"/>
                  </a:lnTo>
                  <a:lnTo>
                    <a:pt x="43880" y="386644"/>
                  </a:lnTo>
                  <a:cubicBezTo>
                    <a:pt x="46308" y="389096"/>
                    <a:pt x="49777" y="390287"/>
                    <a:pt x="54486" y="390287"/>
                  </a:cubicBezTo>
                  <a:cubicBezTo>
                    <a:pt x="58318" y="390287"/>
                    <a:pt x="62324" y="389500"/>
                    <a:pt x="64425" y="388768"/>
                  </a:cubicBezTo>
                  <a:cubicBezTo>
                    <a:pt x="70101" y="386792"/>
                    <a:pt x="74220" y="380614"/>
                    <a:pt x="74220" y="374076"/>
                  </a:cubicBezTo>
                  <a:lnTo>
                    <a:pt x="74220" y="368046"/>
                  </a:lnTo>
                  <a:lnTo>
                    <a:pt x="87086" y="368046"/>
                  </a:lnTo>
                  <a:lnTo>
                    <a:pt x="87086" y="374076"/>
                  </a:lnTo>
                  <a:cubicBezTo>
                    <a:pt x="87084" y="383401"/>
                    <a:pt x="99958" y="390038"/>
                    <a:pt x="100089" y="390103"/>
                  </a:cubicBezTo>
                  <a:close/>
                  <a:moveTo>
                    <a:pt x="124408" y="192403"/>
                  </a:moveTo>
                  <a:cubicBezTo>
                    <a:pt x="120471" y="192403"/>
                    <a:pt x="117270" y="189188"/>
                    <a:pt x="117270" y="185237"/>
                  </a:cubicBezTo>
                  <a:cubicBezTo>
                    <a:pt x="117270" y="181286"/>
                    <a:pt x="120472" y="178071"/>
                    <a:pt x="124408" y="178071"/>
                  </a:cubicBezTo>
                  <a:cubicBezTo>
                    <a:pt x="128343" y="178071"/>
                    <a:pt x="131544" y="181285"/>
                    <a:pt x="131544" y="185237"/>
                  </a:cubicBezTo>
                  <a:cubicBezTo>
                    <a:pt x="131544" y="189187"/>
                    <a:pt x="128342" y="192403"/>
                    <a:pt x="124408" y="19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5"/>
            <p:cNvSpPr/>
            <p:nvPr/>
          </p:nvSpPr>
          <p:spPr>
            <a:xfrm>
              <a:off x="6617085" y="3540896"/>
              <a:ext cx="13393" cy="39421"/>
            </a:xfrm>
            <a:custGeom>
              <a:rect b="b" l="l" r="r" t="t"/>
              <a:pathLst>
                <a:path extrusionOk="0" h="48221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40030"/>
                  </a:lnTo>
                  <a:cubicBezTo>
                    <a:pt x="0" y="44555"/>
                    <a:pt x="3667" y="48221"/>
                    <a:pt x="8192" y="48221"/>
                  </a:cubicBezTo>
                  <a:cubicBezTo>
                    <a:pt x="12716" y="48221"/>
                    <a:pt x="16383" y="44555"/>
                    <a:pt x="16383" y="4003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5"/>
            <p:cNvSpPr/>
            <p:nvPr/>
          </p:nvSpPr>
          <p:spPr>
            <a:xfrm>
              <a:off x="6421086" y="3742355"/>
              <a:ext cx="70415" cy="70959"/>
            </a:xfrm>
            <a:custGeom>
              <a:rect b="b" l="l" r="r" t="t"/>
              <a:pathLst>
                <a:path extrusionOk="0" h="86800" w="86135">
                  <a:moveTo>
                    <a:pt x="43067" y="0"/>
                  </a:moveTo>
                  <a:cubicBezTo>
                    <a:pt x="19320" y="0"/>
                    <a:pt x="0" y="19469"/>
                    <a:pt x="0" y="43400"/>
                  </a:cubicBezTo>
                  <a:cubicBezTo>
                    <a:pt x="0" y="67332"/>
                    <a:pt x="19319" y="86800"/>
                    <a:pt x="43067" y="86800"/>
                  </a:cubicBezTo>
                  <a:cubicBezTo>
                    <a:pt x="66815" y="86800"/>
                    <a:pt x="86135" y="67332"/>
                    <a:pt x="86135" y="43400"/>
                  </a:cubicBezTo>
                  <a:cubicBezTo>
                    <a:pt x="86135" y="19469"/>
                    <a:pt x="66816" y="0"/>
                    <a:pt x="43067" y="0"/>
                  </a:cubicBezTo>
                  <a:close/>
                  <a:moveTo>
                    <a:pt x="43066" y="70417"/>
                  </a:moveTo>
                  <a:cubicBezTo>
                    <a:pt x="28353" y="70417"/>
                    <a:pt x="16382" y="58297"/>
                    <a:pt x="16382" y="43400"/>
                  </a:cubicBezTo>
                  <a:cubicBezTo>
                    <a:pt x="16382" y="28502"/>
                    <a:pt x="28353" y="16383"/>
                    <a:pt x="43066" y="16383"/>
                  </a:cubicBezTo>
                  <a:cubicBezTo>
                    <a:pt x="57780" y="16383"/>
                    <a:pt x="69751" y="28503"/>
                    <a:pt x="69751" y="43400"/>
                  </a:cubicBezTo>
                  <a:cubicBezTo>
                    <a:pt x="69751" y="58298"/>
                    <a:pt x="57780" y="70417"/>
                    <a:pt x="43066" y="7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5"/>
            <p:cNvSpPr/>
            <p:nvPr/>
          </p:nvSpPr>
          <p:spPr>
            <a:xfrm>
              <a:off x="6437551" y="3758977"/>
              <a:ext cx="37497" cy="37729"/>
            </a:xfrm>
            <a:custGeom>
              <a:rect b="b" l="l" r="r" t="t"/>
              <a:pathLst>
                <a:path extrusionOk="0" h="46152" w="45868">
                  <a:moveTo>
                    <a:pt x="22934" y="0"/>
                  </a:moveTo>
                  <a:cubicBezTo>
                    <a:pt x="10289" y="0"/>
                    <a:pt x="0" y="10352"/>
                    <a:pt x="0" y="23075"/>
                  </a:cubicBezTo>
                  <a:cubicBezTo>
                    <a:pt x="0" y="35799"/>
                    <a:pt x="10289" y="46152"/>
                    <a:pt x="22934" y="46152"/>
                  </a:cubicBezTo>
                  <a:cubicBezTo>
                    <a:pt x="35580" y="46152"/>
                    <a:pt x="45869" y="35799"/>
                    <a:pt x="45869" y="23075"/>
                  </a:cubicBezTo>
                  <a:cubicBezTo>
                    <a:pt x="45869" y="10352"/>
                    <a:pt x="35580" y="0"/>
                    <a:pt x="22934" y="0"/>
                  </a:cubicBezTo>
                  <a:close/>
                  <a:moveTo>
                    <a:pt x="22934" y="29769"/>
                  </a:moveTo>
                  <a:cubicBezTo>
                    <a:pt x="19321" y="29769"/>
                    <a:pt x="16383" y="26767"/>
                    <a:pt x="16383" y="23075"/>
                  </a:cubicBezTo>
                  <a:cubicBezTo>
                    <a:pt x="16383" y="19386"/>
                    <a:pt x="19321" y="16383"/>
                    <a:pt x="22934" y="16383"/>
                  </a:cubicBezTo>
                  <a:cubicBezTo>
                    <a:pt x="26546" y="16383"/>
                    <a:pt x="29485" y="19386"/>
                    <a:pt x="29485" y="23075"/>
                  </a:cubicBezTo>
                  <a:cubicBezTo>
                    <a:pt x="29485" y="26767"/>
                    <a:pt x="26547" y="29769"/>
                    <a:pt x="22934" y="297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5"/>
            <p:cNvSpPr/>
            <p:nvPr/>
          </p:nvSpPr>
          <p:spPr>
            <a:xfrm>
              <a:off x="6508730" y="3505287"/>
              <a:ext cx="38454" cy="59520"/>
            </a:xfrm>
            <a:custGeom>
              <a:rect b="b" l="l" r="r" t="t"/>
              <a:pathLst>
                <a:path extrusionOk="0" h="72807" w="47039">
                  <a:moveTo>
                    <a:pt x="23521" y="0"/>
                  </a:moveTo>
                  <a:cubicBezTo>
                    <a:pt x="10551" y="0"/>
                    <a:pt x="0" y="10565"/>
                    <a:pt x="0" y="23551"/>
                  </a:cubicBezTo>
                  <a:cubicBezTo>
                    <a:pt x="0" y="33649"/>
                    <a:pt x="6393" y="42258"/>
                    <a:pt x="15329" y="45598"/>
                  </a:cubicBezTo>
                  <a:lnTo>
                    <a:pt x="15329" y="64616"/>
                  </a:lnTo>
                  <a:cubicBezTo>
                    <a:pt x="15329" y="69141"/>
                    <a:pt x="18997" y="72808"/>
                    <a:pt x="23521" y="72808"/>
                  </a:cubicBezTo>
                  <a:cubicBezTo>
                    <a:pt x="28046" y="72808"/>
                    <a:pt x="31712" y="69141"/>
                    <a:pt x="31712" y="64616"/>
                  </a:cubicBezTo>
                  <a:lnTo>
                    <a:pt x="31712" y="45598"/>
                  </a:lnTo>
                  <a:cubicBezTo>
                    <a:pt x="40648" y="42257"/>
                    <a:pt x="47040" y="33650"/>
                    <a:pt x="47040" y="23551"/>
                  </a:cubicBezTo>
                  <a:cubicBezTo>
                    <a:pt x="47040" y="10565"/>
                    <a:pt x="36489" y="0"/>
                    <a:pt x="23521" y="0"/>
                  </a:cubicBezTo>
                  <a:close/>
                  <a:moveTo>
                    <a:pt x="23521" y="30718"/>
                  </a:moveTo>
                  <a:cubicBezTo>
                    <a:pt x="19585" y="30718"/>
                    <a:pt x="16383" y="27504"/>
                    <a:pt x="16383" y="23552"/>
                  </a:cubicBezTo>
                  <a:cubicBezTo>
                    <a:pt x="16383" y="19600"/>
                    <a:pt x="19586" y="16384"/>
                    <a:pt x="23521" y="16384"/>
                  </a:cubicBezTo>
                  <a:cubicBezTo>
                    <a:pt x="27455" y="16384"/>
                    <a:pt x="30656" y="19600"/>
                    <a:pt x="30656" y="23552"/>
                  </a:cubicBezTo>
                  <a:cubicBezTo>
                    <a:pt x="30656" y="27503"/>
                    <a:pt x="27455" y="30718"/>
                    <a:pt x="23521" y="307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4" name="Google Shape;2784;p35"/>
          <p:cNvGrpSpPr/>
          <p:nvPr/>
        </p:nvGrpSpPr>
        <p:grpSpPr>
          <a:xfrm>
            <a:off x="3052164" y="2605393"/>
            <a:ext cx="457157" cy="439477"/>
            <a:chOff x="2953589" y="2605393"/>
            <a:chExt cx="457157" cy="439477"/>
          </a:xfrm>
        </p:grpSpPr>
        <p:sp>
          <p:nvSpPr>
            <p:cNvPr id="2785" name="Google Shape;2785;p35"/>
            <p:cNvSpPr/>
            <p:nvPr/>
          </p:nvSpPr>
          <p:spPr>
            <a:xfrm>
              <a:off x="3159248" y="2953409"/>
              <a:ext cx="37841" cy="13393"/>
            </a:xfrm>
            <a:custGeom>
              <a:rect b="b" l="l" r="r" t="t"/>
              <a:pathLst>
                <a:path extrusionOk="0" h="16383" w="46289">
                  <a:moveTo>
                    <a:pt x="3809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8098" y="16383"/>
                  </a:lnTo>
                  <a:cubicBezTo>
                    <a:pt x="42623" y="16383"/>
                    <a:pt x="46289" y="12717"/>
                    <a:pt x="46289" y="8192"/>
                  </a:cubicBezTo>
                  <a:cubicBezTo>
                    <a:pt x="46289" y="3667"/>
                    <a:pt x="42623" y="0"/>
                    <a:pt x="38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5"/>
            <p:cNvSpPr/>
            <p:nvPr/>
          </p:nvSpPr>
          <p:spPr>
            <a:xfrm>
              <a:off x="3169437" y="2790920"/>
              <a:ext cx="76220" cy="13393"/>
            </a:xfrm>
            <a:custGeom>
              <a:rect b="b" l="l" r="r" t="t"/>
              <a:pathLst>
                <a:path extrusionOk="0" h="16383" w="93236">
                  <a:moveTo>
                    <a:pt x="8504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85045" y="16383"/>
                  </a:lnTo>
                  <a:cubicBezTo>
                    <a:pt x="89570" y="16383"/>
                    <a:pt x="93237" y="12717"/>
                    <a:pt x="93237" y="8192"/>
                  </a:cubicBezTo>
                  <a:cubicBezTo>
                    <a:pt x="93237" y="3667"/>
                    <a:pt x="89570" y="0"/>
                    <a:pt x="85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3253324" y="2790920"/>
              <a:ext cx="63817" cy="13393"/>
            </a:xfrm>
            <a:custGeom>
              <a:rect b="b" l="l" r="r" t="t"/>
              <a:pathLst>
                <a:path extrusionOk="0" h="16383" w="78063">
                  <a:moveTo>
                    <a:pt x="69872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69872" y="16383"/>
                  </a:lnTo>
                  <a:cubicBezTo>
                    <a:pt x="74397" y="16383"/>
                    <a:pt x="78064" y="12717"/>
                    <a:pt x="78064" y="8192"/>
                  </a:cubicBezTo>
                  <a:cubicBezTo>
                    <a:pt x="78064" y="3668"/>
                    <a:pt x="74396" y="0"/>
                    <a:pt x="69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3169437" y="2818433"/>
              <a:ext cx="146274" cy="13393"/>
            </a:xfrm>
            <a:custGeom>
              <a:rect b="b" l="l" r="r" t="t"/>
              <a:pathLst>
                <a:path extrusionOk="0" h="16383" w="178928">
                  <a:moveTo>
                    <a:pt x="17073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70737" y="16383"/>
                  </a:lnTo>
                  <a:cubicBezTo>
                    <a:pt x="175262" y="16383"/>
                    <a:pt x="178929" y="12717"/>
                    <a:pt x="178929" y="8192"/>
                  </a:cubicBezTo>
                  <a:cubicBezTo>
                    <a:pt x="178930" y="3668"/>
                    <a:pt x="175262" y="0"/>
                    <a:pt x="170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3169437" y="2845944"/>
              <a:ext cx="52094" cy="13393"/>
            </a:xfrm>
            <a:custGeom>
              <a:rect b="b" l="l" r="r" t="t"/>
              <a:pathLst>
                <a:path extrusionOk="0" h="16383" w="63723">
                  <a:moveTo>
                    <a:pt x="5553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5531" y="16383"/>
                  </a:lnTo>
                  <a:cubicBezTo>
                    <a:pt x="60057" y="16383"/>
                    <a:pt x="63723" y="12717"/>
                    <a:pt x="63723" y="8192"/>
                  </a:cubicBezTo>
                  <a:cubicBezTo>
                    <a:pt x="63723" y="3667"/>
                    <a:pt x="60055" y="0"/>
                    <a:pt x="5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5"/>
            <p:cNvSpPr/>
            <p:nvPr/>
          </p:nvSpPr>
          <p:spPr>
            <a:xfrm>
              <a:off x="3228524" y="2845944"/>
              <a:ext cx="52093" cy="13393"/>
            </a:xfrm>
            <a:custGeom>
              <a:rect b="b" l="l" r="r" t="t"/>
              <a:pathLst>
                <a:path extrusionOk="0" h="16383" w="63722">
                  <a:moveTo>
                    <a:pt x="55530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55530" y="16383"/>
                  </a:lnTo>
                  <a:cubicBezTo>
                    <a:pt x="60055" y="16383"/>
                    <a:pt x="63722" y="12717"/>
                    <a:pt x="63722" y="8192"/>
                  </a:cubicBezTo>
                  <a:cubicBezTo>
                    <a:pt x="63722" y="3667"/>
                    <a:pt x="60055" y="0"/>
                    <a:pt x="5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5"/>
            <p:cNvSpPr/>
            <p:nvPr/>
          </p:nvSpPr>
          <p:spPr>
            <a:xfrm>
              <a:off x="3288292" y="2845944"/>
              <a:ext cx="27463" cy="13393"/>
            </a:xfrm>
            <a:custGeom>
              <a:rect b="b" l="l" r="r" t="t"/>
              <a:pathLst>
                <a:path extrusionOk="0" h="16383" w="33594">
                  <a:moveTo>
                    <a:pt x="25403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25403" y="16383"/>
                  </a:lnTo>
                  <a:cubicBezTo>
                    <a:pt x="29928" y="16383"/>
                    <a:pt x="33594" y="12717"/>
                    <a:pt x="33594" y="8192"/>
                  </a:cubicBezTo>
                  <a:cubicBezTo>
                    <a:pt x="33594" y="3667"/>
                    <a:pt x="29927" y="0"/>
                    <a:pt x="25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5"/>
            <p:cNvSpPr/>
            <p:nvPr/>
          </p:nvSpPr>
          <p:spPr>
            <a:xfrm>
              <a:off x="3169437" y="2873457"/>
              <a:ext cx="146274" cy="13393"/>
            </a:xfrm>
            <a:custGeom>
              <a:rect b="b" l="l" r="r" t="t"/>
              <a:pathLst>
                <a:path extrusionOk="0" h="16383" w="178928">
                  <a:moveTo>
                    <a:pt x="17073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70737" y="16383"/>
                  </a:lnTo>
                  <a:cubicBezTo>
                    <a:pt x="175262" y="16383"/>
                    <a:pt x="178929" y="12717"/>
                    <a:pt x="178929" y="8192"/>
                  </a:cubicBezTo>
                  <a:cubicBezTo>
                    <a:pt x="178929" y="3667"/>
                    <a:pt x="175262" y="0"/>
                    <a:pt x="170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5"/>
            <p:cNvSpPr/>
            <p:nvPr/>
          </p:nvSpPr>
          <p:spPr>
            <a:xfrm>
              <a:off x="3169437" y="2900328"/>
              <a:ext cx="146274" cy="13393"/>
            </a:xfrm>
            <a:custGeom>
              <a:rect b="b" l="l" r="r" t="t"/>
              <a:pathLst>
                <a:path extrusionOk="0" h="16383" w="178928">
                  <a:moveTo>
                    <a:pt x="17073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70737" y="16383"/>
                  </a:lnTo>
                  <a:cubicBezTo>
                    <a:pt x="175262" y="16383"/>
                    <a:pt x="178929" y="12717"/>
                    <a:pt x="178929" y="8192"/>
                  </a:cubicBezTo>
                  <a:cubicBezTo>
                    <a:pt x="178929" y="3667"/>
                    <a:pt x="175262" y="0"/>
                    <a:pt x="170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5"/>
            <p:cNvSpPr/>
            <p:nvPr/>
          </p:nvSpPr>
          <p:spPr>
            <a:xfrm>
              <a:off x="3032886" y="2811132"/>
              <a:ext cx="103036" cy="105482"/>
            </a:xfrm>
            <a:custGeom>
              <a:rect b="b" l="l" r="r" t="t"/>
              <a:pathLst>
                <a:path extrusionOk="0" h="129030" w="126038">
                  <a:moveTo>
                    <a:pt x="11238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15378"/>
                  </a:lnTo>
                  <a:cubicBezTo>
                    <a:pt x="0" y="122906"/>
                    <a:pt x="6124" y="129031"/>
                    <a:pt x="13653" y="129031"/>
                  </a:cubicBezTo>
                  <a:lnTo>
                    <a:pt x="112386" y="129031"/>
                  </a:lnTo>
                  <a:cubicBezTo>
                    <a:pt x="119914" y="129031"/>
                    <a:pt x="126038" y="122906"/>
                    <a:pt x="126038" y="115378"/>
                  </a:cubicBezTo>
                  <a:lnTo>
                    <a:pt x="126038" y="13653"/>
                  </a:lnTo>
                  <a:cubicBezTo>
                    <a:pt x="126038" y="6125"/>
                    <a:pt x="119913" y="0"/>
                    <a:pt x="112386" y="0"/>
                  </a:cubicBezTo>
                  <a:close/>
                  <a:moveTo>
                    <a:pt x="109655" y="112647"/>
                  </a:moveTo>
                  <a:lnTo>
                    <a:pt x="16383" y="112647"/>
                  </a:lnTo>
                  <a:lnTo>
                    <a:pt x="16383" y="16383"/>
                  </a:lnTo>
                  <a:lnTo>
                    <a:pt x="109655" y="16383"/>
                  </a:lnTo>
                  <a:lnTo>
                    <a:pt x="109655" y="1126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2953589" y="2605393"/>
              <a:ext cx="457157" cy="439477"/>
            </a:xfrm>
            <a:custGeom>
              <a:rect b="b" l="l" r="r" t="t"/>
              <a:pathLst>
                <a:path extrusionOk="0" h="537586" w="559214">
                  <a:moveTo>
                    <a:pt x="538561" y="0"/>
                  </a:moveTo>
                  <a:lnTo>
                    <a:pt x="311624" y="0"/>
                  </a:lnTo>
                  <a:cubicBezTo>
                    <a:pt x="300237" y="0"/>
                    <a:pt x="290973" y="9289"/>
                    <a:pt x="290973" y="20707"/>
                  </a:cubicBezTo>
                  <a:lnTo>
                    <a:pt x="290973" y="50747"/>
                  </a:lnTo>
                  <a:lnTo>
                    <a:pt x="290973" y="135175"/>
                  </a:lnTo>
                  <a:lnTo>
                    <a:pt x="263106" y="135175"/>
                  </a:lnTo>
                  <a:lnTo>
                    <a:pt x="263106" y="121345"/>
                  </a:lnTo>
                  <a:cubicBezTo>
                    <a:pt x="263106" y="116820"/>
                    <a:pt x="259438" y="113153"/>
                    <a:pt x="254914" y="113153"/>
                  </a:cubicBezTo>
                  <a:cubicBezTo>
                    <a:pt x="250390" y="113153"/>
                    <a:pt x="246723" y="116820"/>
                    <a:pt x="246723" y="121345"/>
                  </a:cubicBezTo>
                  <a:lnTo>
                    <a:pt x="246723" y="135175"/>
                  </a:lnTo>
                  <a:lnTo>
                    <a:pt x="195799" y="135175"/>
                  </a:lnTo>
                  <a:lnTo>
                    <a:pt x="195799" y="108533"/>
                  </a:lnTo>
                  <a:cubicBezTo>
                    <a:pt x="195799" y="102635"/>
                    <a:pt x="192095" y="96205"/>
                    <a:pt x="186993" y="93245"/>
                  </a:cubicBezTo>
                  <a:lnTo>
                    <a:pt x="140390" y="66221"/>
                  </a:lnTo>
                  <a:cubicBezTo>
                    <a:pt x="137204" y="64373"/>
                    <a:pt x="133827" y="63984"/>
                    <a:pt x="131556" y="63984"/>
                  </a:cubicBezTo>
                  <a:cubicBezTo>
                    <a:pt x="129285" y="63984"/>
                    <a:pt x="125908" y="64372"/>
                    <a:pt x="122723" y="66220"/>
                  </a:cubicBezTo>
                  <a:lnTo>
                    <a:pt x="76114" y="93246"/>
                  </a:lnTo>
                  <a:cubicBezTo>
                    <a:pt x="71013" y="96205"/>
                    <a:pt x="67309" y="102635"/>
                    <a:pt x="67309" y="108533"/>
                  </a:cubicBezTo>
                  <a:lnTo>
                    <a:pt x="67309" y="135593"/>
                  </a:lnTo>
                  <a:cubicBezTo>
                    <a:pt x="50253" y="138232"/>
                    <a:pt x="37153" y="153060"/>
                    <a:pt x="37153" y="170902"/>
                  </a:cubicBezTo>
                  <a:lnTo>
                    <a:pt x="37153" y="212775"/>
                  </a:lnTo>
                  <a:lnTo>
                    <a:pt x="20653" y="212775"/>
                  </a:lnTo>
                  <a:cubicBezTo>
                    <a:pt x="18338" y="212775"/>
                    <a:pt x="16383" y="210795"/>
                    <a:pt x="16383" y="208451"/>
                  </a:cubicBezTo>
                  <a:lnTo>
                    <a:pt x="16383" y="60761"/>
                  </a:lnTo>
                  <a:cubicBezTo>
                    <a:pt x="16383" y="58416"/>
                    <a:pt x="18338" y="56436"/>
                    <a:pt x="20653" y="56436"/>
                  </a:cubicBezTo>
                  <a:lnTo>
                    <a:pt x="242454" y="56436"/>
                  </a:lnTo>
                  <a:cubicBezTo>
                    <a:pt x="244769" y="56436"/>
                    <a:pt x="246723" y="58416"/>
                    <a:pt x="246723" y="60761"/>
                  </a:cubicBezTo>
                  <a:lnTo>
                    <a:pt x="246723" y="75472"/>
                  </a:lnTo>
                  <a:cubicBezTo>
                    <a:pt x="246723" y="79997"/>
                    <a:pt x="250390" y="83663"/>
                    <a:pt x="254914" y="83663"/>
                  </a:cubicBezTo>
                  <a:cubicBezTo>
                    <a:pt x="259438" y="83663"/>
                    <a:pt x="263106" y="79997"/>
                    <a:pt x="263106" y="75472"/>
                  </a:cubicBezTo>
                  <a:lnTo>
                    <a:pt x="263106" y="60761"/>
                  </a:lnTo>
                  <a:cubicBezTo>
                    <a:pt x="263106" y="49343"/>
                    <a:pt x="253842" y="40052"/>
                    <a:pt x="242454" y="40052"/>
                  </a:cubicBezTo>
                  <a:lnTo>
                    <a:pt x="20653" y="40052"/>
                  </a:lnTo>
                  <a:cubicBezTo>
                    <a:pt x="9264" y="40052"/>
                    <a:pt x="0" y="49343"/>
                    <a:pt x="0" y="60761"/>
                  </a:cubicBezTo>
                  <a:lnTo>
                    <a:pt x="0" y="208452"/>
                  </a:lnTo>
                  <a:cubicBezTo>
                    <a:pt x="0" y="219870"/>
                    <a:pt x="9264" y="229159"/>
                    <a:pt x="20653" y="229159"/>
                  </a:cubicBezTo>
                  <a:lnTo>
                    <a:pt x="37152" y="229159"/>
                  </a:lnTo>
                  <a:lnTo>
                    <a:pt x="37152" y="431240"/>
                  </a:lnTo>
                  <a:cubicBezTo>
                    <a:pt x="37152" y="450940"/>
                    <a:pt x="53124" y="466968"/>
                    <a:pt x="72758" y="466968"/>
                  </a:cubicBezTo>
                  <a:lnTo>
                    <a:pt x="205372" y="466968"/>
                  </a:lnTo>
                  <a:lnTo>
                    <a:pt x="205372" y="490638"/>
                  </a:lnTo>
                  <a:lnTo>
                    <a:pt x="150649" y="490638"/>
                  </a:lnTo>
                  <a:cubicBezTo>
                    <a:pt x="143121" y="490638"/>
                    <a:pt x="136997" y="496762"/>
                    <a:pt x="136997" y="504290"/>
                  </a:cubicBezTo>
                  <a:lnTo>
                    <a:pt x="136997" y="523934"/>
                  </a:lnTo>
                  <a:cubicBezTo>
                    <a:pt x="136997" y="531462"/>
                    <a:pt x="143121" y="537586"/>
                    <a:pt x="150649" y="537586"/>
                  </a:cubicBezTo>
                  <a:lnTo>
                    <a:pt x="398597" y="537586"/>
                  </a:lnTo>
                  <a:cubicBezTo>
                    <a:pt x="406126" y="537586"/>
                    <a:pt x="412250" y="531462"/>
                    <a:pt x="412250" y="523934"/>
                  </a:cubicBezTo>
                  <a:lnTo>
                    <a:pt x="412250" y="504290"/>
                  </a:lnTo>
                  <a:cubicBezTo>
                    <a:pt x="412250" y="496762"/>
                    <a:pt x="406126" y="490638"/>
                    <a:pt x="398597" y="490638"/>
                  </a:cubicBezTo>
                  <a:lnTo>
                    <a:pt x="343873" y="490638"/>
                  </a:lnTo>
                  <a:lnTo>
                    <a:pt x="343873" y="466968"/>
                  </a:lnTo>
                  <a:lnTo>
                    <a:pt x="476489" y="466968"/>
                  </a:lnTo>
                  <a:cubicBezTo>
                    <a:pt x="496122" y="466968"/>
                    <a:pt x="512095" y="450940"/>
                    <a:pt x="512095" y="431240"/>
                  </a:cubicBezTo>
                  <a:lnTo>
                    <a:pt x="512095" y="170903"/>
                  </a:lnTo>
                  <a:cubicBezTo>
                    <a:pt x="512095" y="151202"/>
                    <a:pt x="496122" y="135175"/>
                    <a:pt x="476489" y="135175"/>
                  </a:cubicBezTo>
                  <a:lnTo>
                    <a:pt x="307356" y="135175"/>
                  </a:lnTo>
                  <a:lnTo>
                    <a:pt x="307356" y="58939"/>
                  </a:lnTo>
                  <a:lnTo>
                    <a:pt x="542831" y="58939"/>
                  </a:lnTo>
                  <a:lnTo>
                    <a:pt x="542831" y="174629"/>
                  </a:lnTo>
                  <a:cubicBezTo>
                    <a:pt x="542831" y="176972"/>
                    <a:pt x="540876" y="178952"/>
                    <a:pt x="538561" y="178952"/>
                  </a:cubicBezTo>
                  <a:lnTo>
                    <a:pt x="527540" y="178952"/>
                  </a:lnTo>
                  <a:cubicBezTo>
                    <a:pt x="523015" y="178952"/>
                    <a:pt x="519348" y="182619"/>
                    <a:pt x="519348" y="187144"/>
                  </a:cubicBezTo>
                  <a:cubicBezTo>
                    <a:pt x="519348" y="191669"/>
                    <a:pt x="523015" y="195335"/>
                    <a:pt x="527540" y="195335"/>
                  </a:cubicBezTo>
                  <a:lnTo>
                    <a:pt x="538561" y="195335"/>
                  </a:lnTo>
                  <a:cubicBezTo>
                    <a:pt x="549950" y="195335"/>
                    <a:pt x="559214" y="186046"/>
                    <a:pt x="559214" y="174629"/>
                  </a:cubicBezTo>
                  <a:lnTo>
                    <a:pt x="559214" y="50747"/>
                  </a:lnTo>
                  <a:lnTo>
                    <a:pt x="559214" y="20707"/>
                  </a:lnTo>
                  <a:cubicBezTo>
                    <a:pt x="559214" y="9289"/>
                    <a:pt x="549950" y="0"/>
                    <a:pt x="538561" y="0"/>
                  </a:cubicBezTo>
                  <a:close/>
                  <a:moveTo>
                    <a:pt x="130839" y="80452"/>
                  </a:moveTo>
                  <a:cubicBezTo>
                    <a:pt x="130946" y="80422"/>
                    <a:pt x="131204" y="80368"/>
                    <a:pt x="131555" y="80368"/>
                  </a:cubicBezTo>
                  <a:cubicBezTo>
                    <a:pt x="131906" y="80368"/>
                    <a:pt x="132165" y="80422"/>
                    <a:pt x="132272" y="80452"/>
                  </a:cubicBezTo>
                  <a:lnTo>
                    <a:pt x="171278" y="103072"/>
                  </a:lnTo>
                  <a:lnTo>
                    <a:pt x="131555" y="126109"/>
                  </a:lnTo>
                  <a:lnTo>
                    <a:pt x="91830" y="103072"/>
                  </a:lnTo>
                  <a:lnTo>
                    <a:pt x="130839" y="80452"/>
                  </a:lnTo>
                  <a:close/>
                  <a:moveTo>
                    <a:pt x="179417" y="117291"/>
                  </a:moveTo>
                  <a:lnTo>
                    <a:pt x="179417" y="162512"/>
                  </a:lnTo>
                  <a:cubicBezTo>
                    <a:pt x="179336" y="162879"/>
                    <a:pt x="178957" y="163538"/>
                    <a:pt x="178681" y="163790"/>
                  </a:cubicBezTo>
                  <a:lnTo>
                    <a:pt x="139748" y="186369"/>
                  </a:lnTo>
                  <a:lnTo>
                    <a:pt x="139748" y="140297"/>
                  </a:lnTo>
                  <a:lnTo>
                    <a:pt x="179417" y="117291"/>
                  </a:lnTo>
                  <a:close/>
                  <a:moveTo>
                    <a:pt x="83692" y="117291"/>
                  </a:moveTo>
                  <a:lnTo>
                    <a:pt x="123363" y="140296"/>
                  </a:lnTo>
                  <a:lnTo>
                    <a:pt x="123363" y="186371"/>
                  </a:lnTo>
                  <a:lnTo>
                    <a:pt x="84428" y="163790"/>
                  </a:lnTo>
                  <a:cubicBezTo>
                    <a:pt x="84152" y="163538"/>
                    <a:pt x="83773" y="162879"/>
                    <a:pt x="83692" y="162512"/>
                  </a:cubicBezTo>
                  <a:lnTo>
                    <a:pt x="83692" y="117291"/>
                  </a:lnTo>
                  <a:close/>
                  <a:moveTo>
                    <a:pt x="53536" y="170903"/>
                  </a:moveTo>
                  <a:cubicBezTo>
                    <a:pt x="53536" y="162143"/>
                    <a:pt x="59358" y="154734"/>
                    <a:pt x="67309" y="152361"/>
                  </a:cubicBezTo>
                  <a:lnTo>
                    <a:pt x="67309" y="162623"/>
                  </a:lnTo>
                  <a:cubicBezTo>
                    <a:pt x="67309" y="168522"/>
                    <a:pt x="71014" y="174951"/>
                    <a:pt x="76114" y="177909"/>
                  </a:cubicBezTo>
                  <a:lnTo>
                    <a:pt x="122722" y="204938"/>
                  </a:lnTo>
                  <a:cubicBezTo>
                    <a:pt x="125908" y="206784"/>
                    <a:pt x="129283" y="207172"/>
                    <a:pt x="131554" y="207172"/>
                  </a:cubicBezTo>
                  <a:cubicBezTo>
                    <a:pt x="133825" y="207172"/>
                    <a:pt x="137201" y="206784"/>
                    <a:pt x="140388" y="204937"/>
                  </a:cubicBezTo>
                  <a:lnTo>
                    <a:pt x="186992" y="177909"/>
                  </a:lnTo>
                  <a:cubicBezTo>
                    <a:pt x="192094" y="174951"/>
                    <a:pt x="195799" y="168522"/>
                    <a:pt x="195799" y="162623"/>
                  </a:cubicBezTo>
                  <a:lnTo>
                    <a:pt x="195799" y="151558"/>
                  </a:lnTo>
                  <a:lnTo>
                    <a:pt x="246723" y="151558"/>
                  </a:lnTo>
                  <a:lnTo>
                    <a:pt x="246723" y="208452"/>
                  </a:lnTo>
                  <a:cubicBezTo>
                    <a:pt x="246723" y="210796"/>
                    <a:pt x="244768" y="212776"/>
                    <a:pt x="242454" y="212776"/>
                  </a:cubicBezTo>
                  <a:lnTo>
                    <a:pt x="53536" y="212776"/>
                  </a:lnTo>
                  <a:lnTo>
                    <a:pt x="53536" y="170903"/>
                  </a:lnTo>
                  <a:close/>
                  <a:moveTo>
                    <a:pt x="395867" y="507021"/>
                  </a:moveTo>
                  <a:lnTo>
                    <a:pt x="395867" y="521203"/>
                  </a:lnTo>
                  <a:lnTo>
                    <a:pt x="395866" y="521203"/>
                  </a:lnTo>
                  <a:lnTo>
                    <a:pt x="153380" y="521203"/>
                  </a:lnTo>
                  <a:lnTo>
                    <a:pt x="153380" y="507021"/>
                  </a:lnTo>
                  <a:lnTo>
                    <a:pt x="395867" y="507021"/>
                  </a:lnTo>
                  <a:close/>
                  <a:moveTo>
                    <a:pt x="221756" y="490636"/>
                  </a:moveTo>
                  <a:lnTo>
                    <a:pt x="221756" y="466967"/>
                  </a:lnTo>
                  <a:lnTo>
                    <a:pt x="327490" y="466967"/>
                  </a:lnTo>
                  <a:lnTo>
                    <a:pt x="327490" y="490636"/>
                  </a:lnTo>
                  <a:lnTo>
                    <a:pt x="221756" y="490636"/>
                  </a:lnTo>
                  <a:close/>
                  <a:moveTo>
                    <a:pt x="476489" y="151558"/>
                  </a:moveTo>
                  <a:lnTo>
                    <a:pt x="476489" y="151558"/>
                  </a:lnTo>
                  <a:cubicBezTo>
                    <a:pt x="487087" y="151558"/>
                    <a:pt x="495712" y="160236"/>
                    <a:pt x="495712" y="170903"/>
                  </a:cubicBezTo>
                  <a:lnTo>
                    <a:pt x="495712" y="403023"/>
                  </a:lnTo>
                  <a:lnTo>
                    <a:pt x="219535" y="403023"/>
                  </a:lnTo>
                  <a:cubicBezTo>
                    <a:pt x="215011" y="403023"/>
                    <a:pt x="211344" y="406689"/>
                    <a:pt x="211344" y="411214"/>
                  </a:cubicBezTo>
                  <a:cubicBezTo>
                    <a:pt x="211344" y="415739"/>
                    <a:pt x="215011" y="419406"/>
                    <a:pt x="219535" y="419406"/>
                  </a:cubicBezTo>
                  <a:lnTo>
                    <a:pt x="495710" y="419406"/>
                  </a:lnTo>
                  <a:lnTo>
                    <a:pt x="495710" y="431239"/>
                  </a:lnTo>
                  <a:cubicBezTo>
                    <a:pt x="495710" y="441906"/>
                    <a:pt x="487086" y="450584"/>
                    <a:pt x="476487" y="450584"/>
                  </a:cubicBezTo>
                  <a:lnTo>
                    <a:pt x="72758" y="450584"/>
                  </a:lnTo>
                  <a:cubicBezTo>
                    <a:pt x="62158" y="450584"/>
                    <a:pt x="53535" y="441906"/>
                    <a:pt x="53535" y="431239"/>
                  </a:cubicBezTo>
                  <a:lnTo>
                    <a:pt x="53535" y="419406"/>
                  </a:lnTo>
                  <a:lnTo>
                    <a:pt x="167109" y="419406"/>
                  </a:lnTo>
                  <a:cubicBezTo>
                    <a:pt x="171633" y="419406"/>
                    <a:pt x="175300" y="415739"/>
                    <a:pt x="175300" y="411214"/>
                  </a:cubicBezTo>
                  <a:cubicBezTo>
                    <a:pt x="175300" y="406689"/>
                    <a:pt x="171633" y="403023"/>
                    <a:pt x="167109" y="403023"/>
                  </a:cubicBezTo>
                  <a:lnTo>
                    <a:pt x="53536" y="403023"/>
                  </a:lnTo>
                  <a:lnTo>
                    <a:pt x="53536" y="229159"/>
                  </a:lnTo>
                  <a:lnTo>
                    <a:pt x="242455" y="229159"/>
                  </a:lnTo>
                  <a:cubicBezTo>
                    <a:pt x="253843" y="229159"/>
                    <a:pt x="263107" y="219870"/>
                    <a:pt x="263107" y="208452"/>
                  </a:cubicBezTo>
                  <a:lnTo>
                    <a:pt x="263107" y="151558"/>
                  </a:lnTo>
                  <a:lnTo>
                    <a:pt x="290974" y="151558"/>
                  </a:lnTo>
                  <a:lnTo>
                    <a:pt x="290974" y="174629"/>
                  </a:lnTo>
                  <a:cubicBezTo>
                    <a:pt x="290974" y="186046"/>
                    <a:pt x="300238" y="195335"/>
                    <a:pt x="311625" y="195335"/>
                  </a:cubicBezTo>
                  <a:lnTo>
                    <a:pt x="471837" y="195335"/>
                  </a:lnTo>
                  <a:cubicBezTo>
                    <a:pt x="476362" y="195335"/>
                    <a:pt x="480028" y="191669"/>
                    <a:pt x="480028" y="187144"/>
                  </a:cubicBezTo>
                  <a:cubicBezTo>
                    <a:pt x="480028" y="182619"/>
                    <a:pt x="476362" y="178952"/>
                    <a:pt x="471837" y="178952"/>
                  </a:cubicBezTo>
                  <a:lnTo>
                    <a:pt x="311624" y="178952"/>
                  </a:lnTo>
                  <a:cubicBezTo>
                    <a:pt x="309311" y="178952"/>
                    <a:pt x="307356" y="176972"/>
                    <a:pt x="307356" y="174629"/>
                  </a:cubicBezTo>
                  <a:lnTo>
                    <a:pt x="307356" y="151558"/>
                  </a:lnTo>
                  <a:lnTo>
                    <a:pt x="476489" y="151558"/>
                  </a:lnTo>
                  <a:close/>
                  <a:moveTo>
                    <a:pt x="307356" y="42556"/>
                  </a:moveTo>
                  <a:lnTo>
                    <a:pt x="307356" y="20707"/>
                  </a:lnTo>
                  <a:cubicBezTo>
                    <a:pt x="307356" y="18657"/>
                    <a:pt x="308852" y="16884"/>
                    <a:pt x="310777" y="16473"/>
                  </a:cubicBezTo>
                  <a:cubicBezTo>
                    <a:pt x="311052" y="16414"/>
                    <a:pt x="311336" y="16383"/>
                    <a:pt x="311624" y="16383"/>
                  </a:cubicBezTo>
                  <a:lnTo>
                    <a:pt x="538560" y="16383"/>
                  </a:lnTo>
                  <a:cubicBezTo>
                    <a:pt x="538850" y="16383"/>
                    <a:pt x="539133" y="16414"/>
                    <a:pt x="539408" y="16473"/>
                  </a:cubicBezTo>
                  <a:cubicBezTo>
                    <a:pt x="541333" y="16884"/>
                    <a:pt x="542830" y="18657"/>
                    <a:pt x="542830" y="20707"/>
                  </a:cubicBezTo>
                  <a:lnTo>
                    <a:pt x="542830" y="42556"/>
                  </a:lnTo>
                  <a:lnTo>
                    <a:pt x="307356" y="425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3226315" y="2667832"/>
              <a:ext cx="54140" cy="13393"/>
            </a:xfrm>
            <a:custGeom>
              <a:rect b="b" l="l" r="r" t="t"/>
              <a:pathLst>
                <a:path extrusionOk="0" h="16383" w="66226">
                  <a:moveTo>
                    <a:pt x="5803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8035" y="16383"/>
                  </a:lnTo>
                  <a:cubicBezTo>
                    <a:pt x="62560" y="16383"/>
                    <a:pt x="66226" y="12717"/>
                    <a:pt x="66226" y="8192"/>
                  </a:cubicBezTo>
                  <a:cubicBezTo>
                    <a:pt x="66226" y="3667"/>
                    <a:pt x="62559" y="0"/>
                    <a:pt x="5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3226315" y="2689327"/>
              <a:ext cx="54140" cy="13393"/>
            </a:xfrm>
            <a:custGeom>
              <a:rect b="b" l="l" r="r" t="t"/>
              <a:pathLst>
                <a:path extrusionOk="0" h="16383" w="66226">
                  <a:moveTo>
                    <a:pt x="5803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8035" y="16383"/>
                  </a:lnTo>
                  <a:cubicBezTo>
                    <a:pt x="62560" y="16383"/>
                    <a:pt x="66226" y="12717"/>
                    <a:pt x="66226" y="8192"/>
                  </a:cubicBezTo>
                  <a:cubicBezTo>
                    <a:pt x="66226" y="3668"/>
                    <a:pt x="62559" y="0"/>
                    <a:pt x="5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3295906" y="2667832"/>
              <a:ext cx="86144" cy="13393"/>
            </a:xfrm>
            <a:custGeom>
              <a:rect b="b" l="l" r="r" t="t"/>
              <a:pathLst>
                <a:path extrusionOk="0" h="16383" w="105375">
                  <a:moveTo>
                    <a:pt x="97184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7184" y="16383"/>
                  </a:lnTo>
                  <a:cubicBezTo>
                    <a:pt x="101709" y="16383"/>
                    <a:pt x="105376" y="12717"/>
                    <a:pt x="105376" y="8192"/>
                  </a:cubicBezTo>
                  <a:cubicBezTo>
                    <a:pt x="105376" y="3667"/>
                    <a:pt x="101709" y="0"/>
                    <a:pt x="97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5"/>
            <p:cNvSpPr/>
            <p:nvPr/>
          </p:nvSpPr>
          <p:spPr>
            <a:xfrm>
              <a:off x="3295906" y="2689327"/>
              <a:ext cx="86144" cy="13393"/>
            </a:xfrm>
            <a:custGeom>
              <a:rect b="b" l="l" r="r" t="t"/>
              <a:pathLst>
                <a:path extrusionOk="0" h="16383" w="105375">
                  <a:moveTo>
                    <a:pt x="97184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97184" y="16383"/>
                  </a:lnTo>
                  <a:cubicBezTo>
                    <a:pt x="101709" y="16383"/>
                    <a:pt x="105376" y="12717"/>
                    <a:pt x="105376" y="8192"/>
                  </a:cubicBezTo>
                  <a:cubicBezTo>
                    <a:pt x="105376" y="3667"/>
                    <a:pt x="101709" y="0"/>
                    <a:pt x="97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0" name="Google Shape;2800;p35"/>
          <p:cNvGrpSpPr/>
          <p:nvPr/>
        </p:nvGrpSpPr>
        <p:grpSpPr>
          <a:xfrm>
            <a:off x="1207975" y="2611236"/>
            <a:ext cx="457159" cy="427798"/>
            <a:chOff x="1427475" y="2611236"/>
            <a:chExt cx="457159" cy="427798"/>
          </a:xfrm>
        </p:grpSpPr>
        <p:sp>
          <p:nvSpPr>
            <p:cNvPr id="2801" name="Google Shape;2801;p35"/>
            <p:cNvSpPr/>
            <p:nvPr/>
          </p:nvSpPr>
          <p:spPr>
            <a:xfrm>
              <a:off x="1513295" y="2790904"/>
              <a:ext cx="62332" cy="37402"/>
            </a:xfrm>
            <a:custGeom>
              <a:rect b="b" l="l" r="r" t="t"/>
              <a:pathLst>
                <a:path extrusionOk="0" h="45752" w="76247">
                  <a:moveTo>
                    <a:pt x="6259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2100"/>
                  </a:lnTo>
                  <a:cubicBezTo>
                    <a:pt x="0" y="39629"/>
                    <a:pt x="6124" y="45753"/>
                    <a:pt x="13653" y="45753"/>
                  </a:cubicBezTo>
                  <a:lnTo>
                    <a:pt x="62595" y="45753"/>
                  </a:lnTo>
                  <a:cubicBezTo>
                    <a:pt x="70123" y="45753"/>
                    <a:pt x="76248" y="39629"/>
                    <a:pt x="76248" y="32100"/>
                  </a:cubicBezTo>
                  <a:lnTo>
                    <a:pt x="76248" y="13653"/>
                  </a:lnTo>
                  <a:cubicBezTo>
                    <a:pt x="76248" y="6124"/>
                    <a:pt x="70123" y="0"/>
                    <a:pt x="62595" y="0"/>
                  </a:cubicBezTo>
                  <a:close/>
                  <a:moveTo>
                    <a:pt x="59864" y="29368"/>
                  </a:moveTo>
                  <a:lnTo>
                    <a:pt x="16383" y="29368"/>
                  </a:lnTo>
                  <a:lnTo>
                    <a:pt x="16383" y="16382"/>
                  </a:lnTo>
                  <a:lnTo>
                    <a:pt x="59864" y="16382"/>
                  </a:lnTo>
                  <a:lnTo>
                    <a:pt x="59864" y="29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5"/>
            <p:cNvSpPr/>
            <p:nvPr/>
          </p:nvSpPr>
          <p:spPr>
            <a:xfrm>
              <a:off x="1796885" y="2737813"/>
              <a:ext cx="55075" cy="18253"/>
            </a:xfrm>
            <a:custGeom>
              <a:rect b="b" l="l" r="r" t="t"/>
              <a:pathLst>
                <a:path extrusionOk="0" h="22328" w="67370">
                  <a:moveTo>
                    <a:pt x="62800" y="6785"/>
                  </a:moveTo>
                  <a:cubicBezTo>
                    <a:pt x="53671" y="2283"/>
                    <a:pt x="43877" y="0"/>
                    <a:pt x="33684" y="0"/>
                  </a:cubicBezTo>
                  <a:cubicBezTo>
                    <a:pt x="23489" y="1"/>
                    <a:pt x="13693" y="2285"/>
                    <a:pt x="4569" y="6788"/>
                  </a:cubicBezTo>
                  <a:cubicBezTo>
                    <a:pt x="511" y="8790"/>
                    <a:pt x="-1154" y="13702"/>
                    <a:pt x="848" y="17759"/>
                  </a:cubicBezTo>
                  <a:cubicBezTo>
                    <a:pt x="2275" y="20650"/>
                    <a:pt x="5179" y="22328"/>
                    <a:pt x="8199" y="22328"/>
                  </a:cubicBezTo>
                  <a:cubicBezTo>
                    <a:pt x="9416" y="22328"/>
                    <a:pt x="10652" y="22055"/>
                    <a:pt x="11818" y="21481"/>
                  </a:cubicBezTo>
                  <a:cubicBezTo>
                    <a:pt x="18669" y="18099"/>
                    <a:pt x="26025" y="16385"/>
                    <a:pt x="33684" y="16384"/>
                  </a:cubicBezTo>
                  <a:cubicBezTo>
                    <a:pt x="41340" y="16384"/>
                    <a:pt x="48699" y="18098"/>
                    <a:pt x="55552" y="21479"/>
                  </a:cubicBezTo>
                  <a:cubicBezTo>
                    <a:pt x="59612" y="23481"/>
                    <a:pt x="64523" y="21814"/>
                    <a:pt x="66524" y="17755"/>
                  </a:cubicBezTo>
                  <a:cubicBezTo>
                    <a:pt x="68525" y="13697"/>
                    <a:pt x="66858" y="8786"/>
                    <a:pt x="62800" y="6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1807482" y="2763276"/>
              <a:ext cx="33885" cy="15902"/>
            </a:xfrm>
            <a:custGeom>
              <a:rect b="b" l="l" r="r" t="t"/>
              <a:pathLst>
                <a:path extrusionOk="0" h="19452" w="41450">
                  <a:moveTo>
                    <a:pt x="37013" y="3973"/>
                  </a:moveTo>
                  <a:cubicBezTo>
                    <a:pt x="31903" y="1338"/>
                    <a:pt x="26423" y="0"/>
                    <a:pt x="20726" y="0"/>
                  </a:cubicBezTo>
                  <a:cubicBezTo>
                    <a:pt x="15025" y="0"/>
                    <a:pt x="9543" y="1340"/>
                    <a:pt x="4432" y="3981"/>
                  </a:cubicBezTo>
                  <a:cubicBezTo>
                    <a:pt x="413" y="6057"/>
                    <a:pt x="-1161" y="11001"/>
                    <a:pt x="916" y="15020"/>
                  </a:cubicBezTo>
                  <a:cubicBezTo>
                    <a:pt x="2372" y="17836"/>
                    <a:pt x="5235" y="19452"/>
                    <a:pt x="8200" y="19452"/>
                  </a:cubicBezTo>
                  <a:cubicBezTo>
                    <a:pt x="9466" y="19452"/>
                    <a:pt x="10753" y="19156"/>
                    <a:pt x="11955" y="18535"/>
                  </a:cubicBezTo>
                  <a:cubicBezTo>
                    <a:pt x="17481" y="15681"/>
                    <a:pt x="23970" y="15680"/>
                    <a:pt x="29502" y="18534"/>
                  </a:cubicBezTo>
                  <a:cubicBezTo>
                    <a:pt x="33524" y="20608"/>
                    <a:pt x="38463" y="19030"/>
                    <a:pt x="40538" y="15009"/>
                  </a:cubicBezTo>
                  <a:cubicBezTo>
                    <a:pt x="42612" y="10988"/>
                    <a:pt x="41033" y="6048"/>
                    <a:pt x="37013" y="3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1786293" y="2712350"/>
              <a:ext cx="76251" cy="20617"/>
            </a:xfrm>
            <a:custGeom>
              <a:rect b="b" l="l" r="r" t="t"/>
              <a:pathLst>
                <a:path extrusionOk="0" h="25219" w="93273">
                  <a:moveTo>
                    <a:pt x="88659" y="9657"/>
                  </a:moveTo>
                  <a:cubicBezTo>
                    <a:pt x="75468" y="3249"/>
                    <a:pt x="61329" y="0"/>
                    <a:pt x="46637" y="0"/>
                  </a:cubicBezTo>
                  <a:cubicBezTo>
                    <a:pt x="31944" y="0"/>
                    <a:pt x="17806" y="3249"/>
                    <a:pt x="4615" y="9656"/>
                  </a:cubicBezTo>
                  <a:cubicBezTo>
                    <a:pt x="545" y="11632"/>
                    <a:pt x="-1151" y="16534"/>
                    <a:pt x="825" y="20602"/>
                  </a:cubicBezTo>
                  <a:cubicBezTo>
                    <a:pt x="2803" y="24672"/>
                    <a:pt x="7704" y="26371"/>
                    <a:pt x="11773" y="24392"/>
                  </a:cubicBezTo>
                  <a:cubicBezTo>
                    <a:pt x="22716" y="19078"/>
                    <a:pt x="34445" y="16383"/>
                    <a:pt x="46637" y="16383"/>
                  </a:cubicBezTo>
                  <a:cubicBezTo>
                    <a:pt x="58829" y="16383"/>
                    <a:pt x="70558" y="19079"/>
                    <a:pt x="81501" y="24393"/>
                  </a:cubicBezTo>
                  <a:cubicBezTo>
                    <a:pt x="82654" y="24954"/>
                    <a:pt x="83873" y="25219"/>
                    <a:pt x="85075" y="25219"/>
                  </a:cubicBezTo>
                  <a:cubicBezTo>
                    <a:pt x="88113" y="25219"/>
                    <a:pt x="91033" y="23521"/>
                    <a:pt x="92448" y="20605"/>
                  </a:cubicBezTo>
                  <a:cubicBezTo>
                    <a:pt x="94425" y="16534"/>
                    <a:pt x="92729" y="11633"/>
                    <a:pt x="88659" y="9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1487384" y="2894831"/>
              <a:ext cx="152445" cy="92130"/>
            </a:xfrm>
            <a:custGeom>
              <a:rect b="b" l="l" r="r" t="t"/>
              <a:pathLst>
                <a:path extrusionOk="0" h="112697" w="186477">
                  <a:moveTo>
                    <a:pt x="172824" y="0"/>
                  </a:moveTo>
                  <a:lnTo>
                    <a:pt x="130572" y="0"/>
                  </a:lnTo>
                  <a:lnTo>
                    <a:pt x="55904" y="0"/>
                  </a:ln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99045"/>
                  </a:lnTo>
                  <a:cubicBezTo>
                    <a:pt x="0" y="106574"/>
                    <a:pt x="6124" y="112698"/>
                    <a:pt x="13653" y="112698"/>
                  </a:cubicBezTo>
                  <a:lnTo>
                    <a:pt x="55904" y="112698"/>
                  </a:lnTo>
                  <a:lnTo>
                    <a:pt x="130572" y="112698"/>
                  </a:lnTo>
                  <a:lnTo>
                    <a:pt x="172824" y="112698"/>
                  </a:lnTo>
                  <a:cubicBezTo>
                    <a:pt x="180353" y="112698"/>
                    <a:pt x="186477" y="106574"/>
                    <a:pt x="186477" y="99045"/>
                  </a:cubicBezTo>
                  <a:lnTo>
                    <a:pt x="186477" y="13653"/>
                  </a:lnTo>
                  <a:cubicBezTo>
                    <a:pt x="186477" y="6125"/>
                    <a:pt x="180353" y="0"/>
                    <a:pt x="172824" y="0"/>
                  </a:cubicBezTo>
                  <a:close/>
                  <a:moveTo>
                    <a:pt x="47712" y="96314"/>
                  </a:moveTo>
                  <a:lnTo>
                    <a:pt x="16383" y="96314"/>
                  </a:lnTo>
                  <a:lnTo>
                    <a:pt x="16383" y="16383"/>
                  </a:lnTo>
                  <a:lnTo>
                    <a:pt x="47712" y="16383"/>
                  </a:lnTo>
                  <a:lnTo>
                    <a:pt x="47712" y="96314"/>
                  </a:lnTo>
                  <a:close/>
                  <a:moveTo>
                    <a:pt x="170094" y="96314"/>
                  </a:moveTo>
                  <a:lnTo>
                    <a:pt x="138764" y="96314"/>
                  </a:lnTo>
                  <a:lnTo>
                    <a:pt x="138764" y="67782"/>
                  </a:lnTo>
                  <a:cubicBezTo>
                    <a:pt x="138764" y="63257"/>
                    <a:pt x="135096" y="59590"/>
                    <a:pt x="130572" y="59590"/>
                  </a:cubicBezTo>
                  <a:cubicBezTo>
                    <a:pt x="126048" y="59590"/>
                    <a:pt x="122380" y="63257"/>
                    <a:pt x="122380" y="67782"/>
                  </a:cubicBezTo>
                  <a:lnTo>
                    <a:pt x="122380" y="96314"/>
                  </a:lnTo>
                  <a:lnTo>
                    <a:pt x="64096" y="96314"/>
                  </a:lnTo>
                  <a:lnTo>
                    <a:pt x="64096" y="16383"/>
                  </a:lnTo>
                  <a:lnTo>
                    <a:pt x="122380" y="16383"/>
                  </a:lnTo>
                  <a:lnTo>
                    <a:pt x="122380" y="28462"/>
                  </a:lnTo>
                  <a:cubicBezTo>
                    <a:pt x="122380" y="32987"/>
                    <a:pt x="126048" y="36654"/>
                    <a:pt x="130572" y="36654"/>
                  </a:cubicBezTo>
                  <a:cubicBezTo>
                    <a:pt x="135096" y="36654"/>
                    <a:pt x="138764" y="32987"/>
                    <a:pt x="138764" y="28462"/>
                  </a:cubicBezTo>
                  <a:lnTo>
                    <a:pt x="138764" y="16383"/>
                  </a:lnTo>
                  <a:lnTo>
                    <a:pt x="170094" y="16383"/>
                  </a:lnTo>
                  <a:lnTo>
                    <a:pt x="170094" y="96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1427475" y="2611236"/>
              <a:ext cx="457159" cy="427798"/>
            </a:xfrm>
            <a:custGeom>
              <a:rect b="b" l="l" r="r" t="t"/>
              <a:pathLst>
                <a:path extrusionOk="0" h="523300" w="559216">
                  <a:moveTo>
                    <a:pt x="550527" y="506916"/>
                  </a:moveTo>
                  <a:lnTo>
                    <a:pt x="523976" y="506916"/>
                  </a:lnTo>
                  <a:lnTo>
                    <a:pt x="523976" y="354487"/>
                  </a:lnTo>
                  <a:cubicBezTo>
                    <a:pt x="523976" y="349962"/>
                    <a:pt x="520308" y="346295"/>
                    <a:pt x="515784" y="346295"/>
                  </a:cubicBezTo>
                  <a:cubicBezTo>
                    <a:pt x="511260" y="346295"/>
                    <a:pt x="507593" y="349962"/>
                    <a:pt x="507593" y="354487"/>
                  </a:cubicBezTo>
                  <a:lnTo>
                    <a:pt x="507593" y="506916"/>
                  </a:lnTo>
                  <a:lnTo>
                    <a:pt x="462290" y="506916"/>
                  </a:lnTo>
                  <a:lnTo>
                    <a:pt x="462290" y="385448"/>
                  </a:lnTo>
                  <a:cubicBezTo>
                    <a:pt x="462290" y="377699"/>
                    <a:pt x="455993" y="371395"/>
                    <a:pt x="448254" y="371395"/>
                  </a:cubicBezTo>
                  <a:lnTo>
                    <a:pt x="361761" y="371395"/>
                  </a:lnTo>
                  <a:cubicBezTo>
                    <a:pt x="354022" y="371395"/>
                    <a:pt x="347725" y="377699"/>
                    <a:pt x="347725" y="385448"/>
                  </a:cubicBezTo>
                  <a:lnTo>
                    <a:pt x="347725" y="506916"/>
                  </a:lnTo>
                  <a:lnTo>
                    <a:pt x="299959" y="506916"/>
                  </a:lnTo>
                  <a:lnTo>
                    <a:pt x="299959" y="160162"/>
                  </a:lnTo>
                  <a:lnTo>
                    <a:pt x="507593" y="271822"/>
                  </a:lnTo>
                  <a:lnTo>
                    <a:pt x="507593" y="308615"/>
                  </a:lnTo>
                  <a:cubicBezTo>
                    <a:pt x="507593" y="313140"/>
                    <a:pt x="511260" y="316807"/>
                    <a:pt x="515784" y="316807"/>
                  </a:cubicBezTo>
                  <a:cubicBezTo>
                    <a:pt x="520308" y="316807"/>
                    <a:pt x="523976" y="313140"/>
                    <a:pt x="523976" y="308615"/>
                  </a:cubicBezTo>
                  <a:lnTo>
                    <a:pt x="523976" y="280633"/>
                  </a:lnTo>
                  <a:lnTo>
                    <a:pt x="547143" y="293090"/>
                  </a:lnTo>
                  <a:cubicBezTo>
                    <a:pt x="548377" y="293753"/>
                    <a:pt x="549705" y="294068"/>
                    <a:pt x="551016" y="294068"/>
                  </a:cubicBezTo>
                  <a:cubicBezTo>
                    <a:pt x="553933" y="294068"/>
                    <a:pt x="556759" y="292505"/>
                    <a:pt x="558238" y="289755"/>
                  </a:cubicBezTo>
                  <a:cubicBezTo>
                    <a:pt x="560381" y="285772"/>
                    <a:pt x="558887" y="280804"/>
                    <a:pt x="554903" y="278661"/>
                  </a:cubicBezTo>
                  <a:lnTo>
                    <a:pt x="399205" y="194931"/>
                  </a:lnTo>
                  <a:lnTo>
                    <a:pt x="399205" y="109327"/>
                  </a:lnTo>
                  <a:cubicBezTo>
                    <a:pt x="404801" y="108572"/>
                    <a:pt x="409134" y="103776"/>
                    <a:pt x="409134" y="97975"/>
                  </a:cubicBezTo>
                  <a:lnTo>
                    <a:pt x="409134" y="83676"/>
                  </a:lnTo>
                  <a:cubicBezTo>
                    <a:pt x="409134" y="77876"/>
                    <a:pt x="404801" y="73080"/>
                    <a:pt x="399205" y="72323"/>
                  </a:cubicBezTo>
                  <a:lnTo>
                    <a:pt x="399205" y="44456"/>
                  </a:lnTo>
                  <a:cubicBezTo>
                    <a:pt x="399205" y="33916"/>
                    <a:pt x="390630" y="25343"/>
                    <a:pt x="380091" y="25343"/>
                  </a:cubicBezTo>
                  <a:lnTo>
                    <a:pt x="295444" y="25343"/>
                  </a:lnTo>
                  <a:lnTo>
                    <a:pt x="295444" y="19114"/>
                  </a:lnTo>
                  <a:cubicBezTo>
                    <a:pt x="295444" y="8575"/>
                    <a:pt x="286869" y="0"/>
                    <a:pt x="276330" y="0"/>
                  </a:cubicBezTo>
                  <a:lnTo>
                    <a:pt x="214721" y="0"/>
                  </a:lnTo>
                  <a:cubicBezTo>
                    <a:pt x="204182" y="0"/>
                    <a:pt x="195607" y="8575"/>
                    <a:pt x="195607" y="19114"/>
                  </a:cubicBezTo>
                  <a:lnTo>
                    <a:pt x="195607" y="25343"/>
                  </a:lnTo>
                  <a:lnTo>
                    <a:pt x="117921" y="25343"/>
                  </a:lnTo>
                  <a:cubicBezTo>
                    <a:pt x="107382" y="25343"/>
                    <a:pt x="98807" y="33916"/>
                    <a:pt x="98807" y="44456"/>
                  </a:cubicBezTo>
                  <a:lnTo>
                    <a:pt x="98807" y="60415"/>
                  </a:lnTo>
                  <a:cubicBezTo>
                    <a:pt x="93229" y="61187"/>
                    <a:pt x="88916" y="65974"/>
                    <a:pt x="88916" y="71762"/>
                  </a:cubicBezTo>
                  <a:lnTo>
                    <a:pt x="88916" y="86060"/>
                  </a:lnTo>
                  <a:cubicBezTo>
                    <a:pt x="88916" y="91847"/>
                    <a:pt x="93229" y="96634"/>
                    <a:pt x="98807" y="97407"/>
                  </a:cubicBezTo>
                  <a:lnTo>
                    <a:pt x="98807" y="166252"/>
                  </a:lnTo>
                  <a:lnTo>
                    <a:pt x="69756" y="166252"/>
                  </a:lnTo>
                  <a:cubicBezTo>
                    <a:pt x="62228" y="166252"/>
                    <a:pt x="56104" y="172376"/>
                    <a:pt x="56104" y="179905"/>
                  </a:cubicBezTo>
                  <a:lnTo>
                    <a:pt x="56104" y="194513"/>
                  </a:lnTo>
                  <a:cubicBezTo>
                    <a:pt x="56104" y="202042"/>
                    <a:pt x="62228" y="208166"/>
                    <a:pt x="69756" y="208166"/>
                  </a:cubicBezTo>
                  <a:lnTo>
                    <a:pt x="73248" y="208166"/>
                  </a:lnTo>
                  <a:lnTo>
                    <a:pt x="73248" y="277616"/>
                  </a:lnTo>
                  <a:lnTo>
                    <a:pt x="27679" y="277616"/>
                  </a:lnTo>
                  <a:cubicBezTo>
                    <a:pt x="20150" y="277616"/>
                    <a:pt x="14026" y="283740"/>
                    <a:pt x="14026" y="291269"/>
                  </a:cubicBezTo>
                  <a:lnTo>
                    <a:pt x="14026" y="308943"/>
                  </a:lnTo>
                  <a:cubicBezTo>
                    <a:pt x="14026" y="316471"/>
                    <a:pt x="20150" y="322595"/>
                    <a:pt x="27679" y="322595"/>
                  </a:cubicBezTo>
                  <a:lnTo>
                    <a:pt x="36907" y="322595"/>
                  </a:lnTo>
                  <a:lnTo>
                    <a:pt x="36907" y="483194"/>
                  </a:lnTo>
                  <a:lnTo>
                    <a:pt x="26894" y="483194"/>
                  </a:lnTo>
                  <a:cubicBezTo>
                    <a:pt x="19154" y="483194"/>
                    <a:pt x="12858" y="489498"/>
                    <a:pt x="12858" y="497247"/>
                  </a:cubicBezTo>
                  <a:lnTo>
                    <a:pt x="12858" y="506917"/>
                  </a:lnTo>
                  <a:lnTo>
                    <a:pt x="8192" y="506917"/>
                  </a:lnTo>
                  <a:cubicBezTo>
                    <a:pt x="3668" y="506917"/>
                    <a:pt x="0" y="510584"/>
                    <a:pt x="0" y="515109"/>
                  </a:cubicBezTo>
                  <a:cubicBezTo>
                    <a:pt x="0" y="519632"/>
                    <a:pt x="3668" y="523300"/>
                    <a:pt x="8192" y="523300"/>
                  </a:cubicBezTo>
                  <a:lnTo>
                    <a:pt x="550527" y="523300"/>
                  </a:lnTo>
                  <a:cubicBezTo>
                    <a:pt x="555050" y="523300"/>
                    <a:pt x="558718" y="519632"/>
                    <a:pt x="558718" y="515109"/>
                  </a:cubicBezTo>
                  <a:cubicBezTo>
                    <a:pt x="558718" y="510584"/>
                    <a:pt x="555050" y="506916"/>
                    <a:pt x="550527" y="506916"/>
                  </a:cubicBezTo>
                  <a:close/>
                  <a:moveTo>
                    <a:pt x="359984" y="145585"/>
                  </a:moveTo>
                  <a:lnTo>
                    <a:pt x="355516" y="145585"/>
                  </a:lnTo>
                  <a:lnTo>
                    <a:pt x="355516" y="141117"/>
                  </a:lnTo>
                  <a:lnTo>
                    <a:pt x="359984" y="141117"/>
                  </a:lnTo>
                  <a:lnTo>
                    <a:pt x="359984" y="145585"/>
                  </a:lnTo>
                  <a:close/>
                  <a:moveTo>
                    <a:pt x="388282" y="88591"/>
                  </a:moveTo>
                  <a:lnTo>
                    <a:pt x="392751" y="88591"/>
                  </a:lnTo>
                  <a:lnTo>
                    <a:pt x="392751" y="93060"/>
                  </a:lnTo>
                  <a:lnTo>
                    <a:pt x="388282" y="93060"/>
                  </a:lnTo>
                  <a:lnTo>
                    <a:pt x="388282" y="88591"/>
                  </a:lnTo>
                  <a:close/>
                  <a:moveTo>
                    <a:pt x="295444" y="41726"/>
                  </a:moveTo>
                  <a:lnTo>
                    <a:pt x="380091" y="41726"/>
                  </a:lnTo>
                  <a:cubicBezTo>
                    <a:pt x="381571" y="41726"/>
                    <a:pt x="382821" y="42975"/>
                    <a:pt x="382821" y="44456"/>
                  </a:cubicBezTo>
                  <a:lnTo>
                    <a:pt x="382821" y="72236"/>
                  </a:lnTo>
                  <a:cubicBezTo>
                    <a:pt x="376752" y="72524"/>
                    <a:pt x="371899" y="77537"/>
                    <a:pt x="371899" y="83676"/>
                  </a:cubicBezTo>
                  <a:lnTo>
                    <a:pt x="371899" y="97975"/>
                  </a:lnTo>
                  <a:cubicBezTo>
                    <a:pt x="371899" y="104114"/>
                    <a:pt x="376752" y="109127"/>
                    <a:pt x="382821" y="109416"/>
                  </a:cubicBezTo>
                  <a:lnTo>
                    <a:pt x="382821" y="186120"/>
                  </a:lnTo>
                  <a:lnTo>
                    <a:pt x="366438" y="177311"/>
                  </a:lnTo>
                  <a:lnTo>
                    <a:pt x="366438" y="161854"/>
                  </a:lnTo>
                  <a:cubicBezTo>
                    <a:pt x="372035" y="161098"/>
                    <a:pt x="376367" y="156301"/>
                    <a:pt x="376367" y="150500"/>
                  </a:cubicBezTo>
                  <a:lnTo>
                    <a:pt x="376367" y="136202"/>
                  </a:lnTo>
                  <a:cubicBezTo>
                    <a:pt x="376367" y="130400"/>
                    <a:pt x="372035" y="125605"/>
                    <a:pt x="366438" y="124850"/>
                  </a:cubicBezTo>
                  <a:lnTo>
                    <a:pt x="366438" y="77223"/>
                  </a:lnTo>
                  <a:cubicBezTo>
                    <a:pt x="366438" y="66684"/>
                    <a:pt x="357863" y="58109"/>
                    <a:pt x="347324" y="58109"/>
                  </a:cubicBezTo>
                  <a:lnTo>
                    <a:pt x="295444" y="58109"/>
                  </a:lnTo>
                  <a:lnTo>
                    <a:pt x="295444" y="41726"/>
                  </a:lnTo>
                  <a:close/>
                  <a:moveTo>
                    <a:pt x="211990" y="19114"/>
                  </a:moveTo>
                  <a:cubicBezTo>
                    <a:pt x="211990" y="17634"/>
                    <a:pt x="213241" y="16383"/>
                    <a:pt x="214721" y="16383"/>
                  </a:cubicBezTo>
                  <a:lnTo>
                    <a:pt x="276330" y="16383"/>
                  </a:lnTo>
                  <a:cubicBezTo>
                    <a:pt x="277810" y="16383"/>
                    <a:pt x="279061" y="17634"/>
                    <a:pt x="279061" y="19114"/>
                  </a:cubicBezTo>
                  <a:lnTo>
                    <a:pt x="279061" y="80722"/>
                  </a:lnTo>
                  <a:cubicBezTo>
                    <a:pt x="279061" y="82202"/>
                    <a:pt x="277810" y="83453"/>
                    <a:pt x="276330" y="83453"/>
                  </a:cubicBezTo>
                  <a:lnTo>
                    <a:pt x="214721" y="83453"/>
                  </a:lnTo>
                  <a:cubicBezTo>
                    <a:pt x="213241" y="83453"/>
                    <a:pt x="211990" y="82202"/>
                    <a:pt x="211990" y="80722"/>
                  </a:cubicBezTo>
                  <a:lnTo>
                    <a:pt x="211990" y="19114"/>
                  </a:lnTo>
                  <a:close/>
                  <a:moveTo>
                    <a:pt x="214721" y="99836"/>
                  </a:moveTo>
                  <a:lnTo>
                    <a:pt x="276330" y="99836"/>
                  </a:lnTo>
                  <a:cubicBezTo>
                    <a:pt x="286869" y="99836"/>
                    <a:pt x="295444" y="91261"/>
                    <a:pt x="295444" y="80722"/>
                  </a:cubicBezTo>
                  <a:lnTo>
                    <a:pt x="295444" y="74492"/>
                  </a:lnTo>
                  <a:lnTo>
                    <a:pt x="347324" y="74492"/>
                  </a:lnTo>
                  <a:cubicBezTo>
                    <a:pt x="348804" y="74492"/>
                    <a:pt x="350055" y="75743"/>
                    <a:pt x="350055" y="77223"/>
                  </a:cubicBezTo>
                  <a:lnTo>
                    <a:pt x="350055" y="124761"/>
                  </a:lnTo>
                  <a:cubicBezTo>
                    <a:pt x="343985" y="125049"/>
                    <a:pt x="339133" y="130063"/>
                    <a:pt x="339133" y="136202"/>
                  </a:cubicBezTo>
                  <a:lnTo>
                    <a:pt x="339133" y="150500"/>
                  </a:lnTo>
                  <a:cubicBezTo>
                    <a:pt x="339133" y="156639"/>
                    <a:pt x="343985" y="161653"/>
                    <a:pt x="350055" y="161941"/>
                  </a:cubicBezTo>
                  <a:lnTo>
                    <a:pt x="350055" y="168501"/>
                  </a:lnTo>
                  <a:lnTo>
                    <a:pt x="269219" y="125029"/>
                  </a:lnTo>
                  <a:cubicBezTo>
                    <a:pt x="265235" y="122887"/>
                    <a:pt x="260267" y="124377"/>
                    <a:pt x="258124" y="128364"/>
                  </a:cubicBezTo>
                  <a:cubicBezTo>
                    <a:pt x="255981" y="132349"/>
                    <a:pt x="257474" y="137315"/>
                    <a:pt x="261459" y="139458"/>
                  </a:cubicBezTo>
                  <a:lnTo>
                    <a:pt x="283576" y="151352"/>
                  </a:lnTo>
                  <a:lnTo>
                    <a:pt x="283576" y="166252"/>
                  </a:lnTo>
                  <a:lnTo>
                    <a:pt x="147957" y="166252"/>
                  </a:lnTo>
                  <a:lnTo>
                    <a:pt x="147957" y="146061"/>
                  </a:lnTo>
                  <a:cubicBezTo>
                    <a:pt x="154090" y="145843"/>
                    <a:pt x="159017" y="140799"/>
                    <a:pt x="159017" y="134614"/>
                  </a:cubicBezTo>
                  <a:lnTo>
                    <a:pt x="159017" y="120316"/>
                  </a:lnTo>
                  <a:cubicBezTo>
                    <a:pt x="159017" y="114129"/>
                    <a:pt x="154091" y="109087"/>
                    <a:pt x="147957" y="108869"/>
                  </a:cubicBezTo>
                  <a:lnTo>
                    <a:pt x="147957" y="77223"/>
                  </a:lnTo>
                  <a:cubicBezTo>
                    <a:pt x="147957" y="75743"/>
                    <a:pt x="149207" y="74492"/>
                    <a:pt x="150687" y="74492"/>
                  </a:cubicBezTo>
                  <a:lnTo>
                    <a:pt x="195607" y="74492"/>
                  </a:lnTo>
                  <a:lnTo>
                    <a:pt x="195607" y="80722"/>
                  </a:lnTo>
                  <a:cubicBezTo>
                    <a:pt x="195607" y="91261"/>
                    <a:pt x="204182" y="99836"/>
                    <a:pt x="214721" y="99836"/>
                  </a:cubicBezTo>
                  <a:close/>
                  <a:moveTo>
                    <a:pt x="115190" y="97503"/>
                  </a:moveTo>
                  <a:cubicBezTo>
                    <a:pt x="121277" y="97234"/>
                    <a:pt x="126151" y="92212"/>
                    <a:pt x="126151" y="86061"/>
                  </a:cubicBezTo>
                  <a:lnTo>
                    <a:pt x="126151" y="71762"/>
                  </a:lnTo>
                  <a:cubicBezTo>
                    <a:pt x="126151" y="65609"/>
                    <a:pt x="121277" y="60588"/>
                    <a:pt x="115190" y="60318"/>
                  </a:cubicBezTo>
                  <a:lnTo>
                    <a:pt x="115190" y="44456"/>
                  </a:lnTo>
                  <a:cubicBezTo>
                    <a:pt x="115190" y="42975"/>
                    <a:pt x="116441" y="41726"/>
                    <a:pt x="117921" y="41726"/>
                  </a:cubicBezTo>
                  <a:lnTo>
                    <a:pt x="195607" y="41726"/>
                  </a:lnTo>
                  <a:lnTo>
                    <a:pt x="195607" y="58109"/>
                  </a:lnTo>
                  <a:lnTo>
                    <a:pt x="150687" y="58109"/>
                  </a:lnTo>
                  <a:cubicBezTo>
                    <a:pt x="140149" y="58109"/>
                    <a:pt x="131574" y="66684"/>
                    <a:pt x="131574" y="77223"/>
                  </a:cubicBezTo>
                  <a:lnTo>
                    <a:pt x="131574" y="108983"/>
                  </a:lnTo>
                  <a:cubicBezTo>
                    <a:pt x="126044" y="109799"/>
                    <a:pt x="121782" y="114561"/>
                    <a:pt x="121782" y="120315"/>
                  </a:cubicBezTo>
                  <a:lnTo>
                    <a:pt x="121782" y="134613"/>
                  </a:lnTo>
                  <a:cubicBezTo>
                    <a:pt x="121782" y="140367"/>
                    <a:pt x="126044" y="145129"/>
                    <a:pt x="131574" y="145945"/>
                  </a:cubicBezTo>
                  <a:lnTo>
                    <a:pt x="131574" y="166252"/>
                  </a:lnTo>
                  <a:lnTo>
                    <a:pt x="115190" y="166252"/>
                  </a:lnTo>
                  <a:lnTo>
                    <a:pt x="115190" y="97503"/>
                  </a:lnTo>
                  <a:close/>
                  <a:moveTo>
                    <a:pt x="142633" y="125230"/>
                  </a:moveTo>
                  <a:lnTo>
                    <a:pt x="142633" y="129698"/>
                  </a:lnTo>
                  <a:lnTo>
                    <a:pt x="138165" y="129698"/>
                  </a:lnTo>
                  <a:lnTo>
                    <a:pt x="138165" y="125230"/>
                  </a:lnTo>
                  <a:lnTo>
                    <a:pt x="142633" y="125230"/>
                  </a:lnTo>
                  <a:close/>
                  <a:moveTo>
                    <a:pt x="105299" y="76676"/>
                  </a:moveTo>
                  <a:lnTo>
                    <a:pt x="109768" y="76676"/>
                  </a:lnTo>
                  <a:lnTo>
                    <a:pt x="109768" y="81145"/>
                  </a:lnTo>
                  <a:lnTo>
                    <a:pt x="105299" y="81145"/>
                  </a:lnTo>
                  <a:lnTo>
                    <a:pt x="105299" y="76676"/>
                  </a:lnTo>
                  <a:close/>
                  <a:moveTo>
                    <a:pt x="202207" y="506917"/>
                  </a:moveTo>
                  <a:lnTo>
                    <a:pt x="29241" y="506917"/>
                  </a:lnTo>
                  <a:lnTo>
                    <a:pt x="29241" y="499577"/>
                  </a:lnTo>
                  <a:lnTo>
                    <a:pt x="202207" y="499577"/>
                  </a:lnTo>
                  <a:lnTo>
                    <a:pt x="202207" y="506917"/>
                  </a:lnTo>
                  <a:close/>
                  <a:moveTo>
                    <a:pt x="283576" y="506916"/>
                  </a:moveTo>
                  <a:lnTo>
                    <a:pt x="218590" y="506916"/>
                  </a:lnTo>
                  <a:lnTo>
                    <a:pt x="218590" y="497245"/>
                  </a:lnTo>
                  <a:cubicBezTo>
                    <a:pt x="218590" y="489496"/>
                    <a:pt x="212294" y="483193"/>
                    <a:pt x="204554" y="483193"/>
                  </a:cubicBezTo>
                  <a:lnTo>
                    <a:pt x="53289" y="483193"/>
                  </a:lnTo>
                  <a:lnTo>
                    <a:pt x="53289" y="322594"/>
                  </a:lnTo>
                  <a:lnTo>
                    <a:pt x="283576" y="322594"/>
                  </a:lnTo>
                  <a:lnTo>
                    <a:pt x="283576" y="506916"/>
                  </a:lnTo>
                  <a:close/>
                  <a:moveTo>
                    <a:pt x="283576" y="306212"/>
                  </a:moveTo>
                  <a:lnTo>
                    <a:pt x="30409" y="306212"/>
                  </a:lnTo>
                  <a:lnTo>
                    <a:pt x="30409" y="293999"/>
                  </a:lnTo>
                  <a:lnTo>
                    <a:pt x="283576" y="293999"/>
                  </a:lnTo>
                  <a:lnTo>
                    <a:pt x="283576" y="306212"/>
                  </a:lnTo>
                  <a:close/>
                  <a:moveTo>
                    <a:pt x="210166" y="277616"/>
                  </a:moveTo>
                  <a:lnTo>
                    <a:pt x="210166" y="208166"/>
                  </a:lnTo>
                  <a:lnTo>
                    <a:pt x="223245" y="208166"/>
                  </a:lnTo>
                  <a:lnTo>
                    <a:pt x="223245" y="277616"/>
                  </a:lnTo>
                  <a:lnTo>
                    <a:pt x="210166" y="277616"/>
                  </a:lnTo>
                  <a:close/>
                  <a:moveTo>
                    <a:pt x="239629" y="277616"/>
                  </a:moveTo>
                  <a:lnTo>
                    <a:pt x="239629" y="208166"/>
                  </a:lnTo>
                  <a:lnTo>
                    <a:pt x="255006" y="208166"/>
                  </a:lnTo>
                  <a:lnTo>
                    <a:pt x="255006" y="277616"/>
                  </a:lnTo>
                  <a:lnTo>
                    <a:pt x="239629" y="277616"/>
                  </a:lnTo>
                  <a:close/>
                  <a:moveTo>
                    <a:pt x="283576" y="277616"/>
                  </a:moveTo>
                  <a:lnTo>
                    <a:pt x="271389" y="277616"/>
                  </a:lnTo>
                  <a:lnTo>
                    <a:pt x="271389" y="208166"/>
                  </a:lnTo>
                  <a:lnTo>
                    <a:pt x="283576" y="208166"/>
                  </a:lnTo>
                  <a:lnTo>
                    <a:pt x="283576" y="277616"/>
                  </a:lnTo>
                  <a:close/>
                  <a:moveTo>
                    <a:pt x="283576" y="191782"/>
                  </a:moveTo>
                  <a:lnTo>
                    <a:pt x="180215" y="191782"/>
                  </a:lnTo>
                  <a:cubicBezTo>
                    <a:pt x="175692" y="191782"/>
                    <a:pt x="172024" y="195449"/>
                    <a:pt x="172024" y="199974"/>
                  </a:cubicBezTo>
                  <a:cubicBezTo>
                    <a:pt x="172024" y="204499"/>
                    <a:pt x="175692" y="208166"/>
                    <a:pt x="180215" y="208166"/>
                  </a:cubicBezTo>
                  <a:lnTo>
                    <a:pt x="193784" y="208166"/>
                  </a:lnTo>
                  <a:lnTo>
                    <a:pt x="193784" y="277616"/>
                  </a:lnTo>
                  <a:lnTo>
                    <a:pt x="89632" y="277616"/>
                  </a:lnTo>
                  <a:lnTo>
                    <a:pt x="89632" y="208166"/>
                  </a:lnTo>
                  <a:lnTo>
                    <a:pt x="135435" y="208166"/>
                  </a:lnTo>
                  <a:cubicBezTo>
                    <a:pt x="139959" y="208166"/>
                    <a:pt x="143626" y="204499"/>
                    <a:pt x="143626" y="199974"/>
                  </a:cubicBezTo>
                  <a:cubicBezTo>
                    <a:pt x="143626" y="195449"/>
                    <a:pt x="139959" y="191782"/>
                    <a:pt x="135435" y="191782"/>
                  </a:cubicBezTo>
                  <a:lnTo>
                    <a:pt x="72487" y="191782"/>
                  </a:lnTo>
                  <a:lnTo>
                    <a:pt x="72487" y="182635"/>
                  </a:lnTo>
                  <a:lnTo>
                    <a:pt x="283576" y="182635"/>
                  </a:lnTo>
                  <a:lnTo>
                    <a:pt x="283576" y="191782"/>
                  </a:lnTo>
                  <a:close/>
                  <a:moveTo>
                    <a:pt x="396816" y="506916"/>
                  </a:moveTo>
                  <a:lnTo>
                    <a:pt x="364108" y="506916"/>
                  </a:lnTo>
                  <a:lnTo>
                    <a:pt x="364108" y="387779"/>
                  </a:lnTo>
                  <a:lnTo>
                    <a:pt x="396816" y="387779"/>
                  </a:lnTo>
                  <a:lnTo>
                    <a:pt x="396816" y="506916"/>
                  </a:lnTo>
                  <a:close/>
                  <a:moveTo>
                    <a:pt x="413199" y="506916"/>
                  </a:moveTo>
                  <a:lnTo>
                    <a:pt x="413199" y="387779"/>
                  </a:lnTo>
                  <a:lnTo>
                    <a:pt x="445907" y="387779"/>
                  </a:lnTo>
                  <a:lnTo>
                    <a:pt x="445907" y="506916"/>
                  </a:lnTo>
                  <a:lnTo>
                    <a:pt x="413199" y="5069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1611569" y="2637320"/>
              <a:ext cx="33742" cy="13393"/>
            </a:xfrm>
            <a:custGeom>
              <a:rect b="b" l="l" r="r" t="t"/>
              <a:pathLst>
                <a:path extrusionOk="0" h="16383" w="41275">
                  <a:moveTo>
                    <a:pt x="33084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3084" y="16383"/>
                  </a:lnTo>
                  <a:cubicBezTo>
                    <a:pt x="37608" y="16383"/>
                    <a:pt x="41276" y="12716"/>
                    <a:pt x="41276" y="8192"/>
                  </a:cubicBezTo>
                  <a:cubicBezTo>
                    <a:pt x="41276" y="3667"/>
                    <a:pt x="37608" y="0"/>
                    <a:pt x="33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1611569" y="2656078"/>
              <a:ext cx="33742" cy="13393"/>
            </a:xfrm>
            <a:custGeom>
              <a:rect b="b" l="l" r="r" t="t"/>
              <a:pathLst>
                <a:path extrusionOk="0" h="16383" w="41275">
                  <a:moveTo>
                    <a:pt x="33084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3084" y="16383"/>
                  </a:lnTo>
                  <a:cubicBezTo>
                    <a:pt x="37608" y="16383"/>
                    <a:pt x="41276" y="12717"/>
                    <a:pt x="41276" y="8192"/>
                  </a:cubicBezTo>
                  <a:cubicBezTo>
                    <a:pt x="41276" y="3667"/>
                    <a:pt x="37608" y="0"/>
                    <a:pt x="33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9" name="Google Shape;2809;p35"/>
          <p:cNvGrpSpPr/>
          <p:nvPr/>
        </p:nvGrpSpPr>
        <p:grpSpPr>
          <a:xfrm>
            <a:off x="6506832" y="1905831"/>
            <a:ext cx="403278" cy="457173"/>
            <a:chOff x="6506832" y="1905831"/>
            <a:chExt cx="403278" cy="457173"/>
          </a:xfrm>
        </p:grpSpPr>
        <p:sp>
          <p:nvSpPr>
            <p:cNvPr id="2810" name="Google Shape;2810;p35"/>
            <p:cNvSpPr/>
            <p:nvPr/>
          </p:nvSpPr>
          <p:spPr>
            <a:xfrm>
              <a:off x="6562437" y="1954773"/>
              <a:ext cx="347674" cy="408231"/>
            </a:xfrm>
            <a:custGeom>
              <a:rect b="b" l="l" r="r" t="t"/>
              <a:pathLst>
                <a:path extrusionOk="0" h="499365" w="425289">
                  <a:moveTo>
                    <a:pt x="411634" y="80786"/>
                  </a:moveTo>
                  <a:lnTo>
                    <a:pt x="395916" y="80786"/>
                  </a:lnTo>
                  <a:cubicBezTo>
                    <a:pt x="395905" y="80760"/>
                    <a:pt x="395894" y="80733"/>
                    <a:pt x="395884" y="80707"/>
                  </a:cubicBezTo>
                  <a:lnTo>
                    <a:pt x="392869" y="73346"/>
                  </a:lnTo>
                  <a:cubicBezTo>
                    <a:pt x="392849" y="73298"/>
                    <a:pt x="392829" y="73251"/>
                    <a:pt x="392809" y="73203"/>
                  </a:cubicBezTo>
                  <a:cubicBezTo>
                    <a:pt x="392810" y="73196"/>
                    <a:pt x="392811" y="73187"/>
                    <a:pt x="392812" y="73180"/>
                  </a:cubicBezTo>
                  <a:lnTo>
                    <a:pt x="403980" y="61927"/>
                  </a:lnTo>
                  <a:cubicBezTo>
                    <a:pt x="409257" y="56609"/>
                    <a:pt x="409257" y="47955"/>
                    <a:pt x="403980" y="42636"/>
                  </a:cubicBezTo>
                  <a:lnTo>
                    <a:pt x="383003" y="21499"/>
                  </a:lnTo>
                  <a:cubicBezTo>
                    <a:pt x="380430" y="18906"/>
                    <a:pt x="376999" y="17478"/>
                    <a:pt x="373341" y="17478"/>
                  </a:cubicBezTo>
                  <a:cubicBezTo>
                    <a:pt x="369683" y="17478"/>
                    <a:pt x="366252" y="18906"/>
                    <a:pt x="363680" y="21498"/>
                  </a:cubicBezTo>
                  <a:lnTo>
                    <a:pt x="352558" y="32703"/>
                  </a:lnTo>
                  <a:cubicBezTo>
                    <a:pt x="352532" y="32691"/>
                    <a:pt x="352505" y="32680"/>
                    <a:pt x="352477" y="32669"/>
                  </a:cubicBezTo>
                  <a:lnTo>
                    <a:pt x="345227" y="29652"/>
                  </a:lnTo>
                  <a:cubicBezTo>
                    <a:pt x="345192" y="29637"/>
                    <a:pt x="345156" y="29624"/>
                    <a:pt x="345120" y="29609"/>
                  </a:cubicBezTo>
                  <a:cubicBezTo>
                    <a:pt x="345118" y="29605"/>
                    <a:pt x="345116" y="29602"/>
                    <a:pt x="345114" y="29599"/>
                  </a:cubicBezTo>
                  <a:lnTo>
                    <a:pt x="345114" y="13653"/>
                  </a:lnTo>
                  <a:cubicBezTo>
                    <a:pt x="345114" y="6125"/>
                    <a:pt x="338990" y="0"/>
                    <a:pt x="331461" y="0"/>
                  </a:cubicBezTo>
                  <a:lnTo>
                    <a:pt x="301838" y="0"/>
                  </a:lnTo>
                  <a:cubicBezTo>
                    <a:pt x="294309" y="0"/>
                    <a:pt x="288185" y="6125"/>
                    <a:pt x="288185" y="13653"/>
                  </a:cubicBezTo>
                  <a:lnTo>
                    <a:pt x="288185" y="29599"/>
                  </a:lnTo>
                  <a:cubicBezTo>
                    <a:pt x="288183" y="29602"/>
                    <a:pt x="288181" y="29605"/>
                    <a:pt x="288179" y="29609"/>
                  </a:cubicBezTo>
                  <a:cubicBezTo>
                    <a:pt x="288143" y="29624"/>
                    <a:pt x="288108" y="29637"/>
                    <a:pt x="288072" y="29652"/>
                  </a:cubicBezTo>
                  <a:lnTo>
                    <a:pt x="280823" y="32669"/>
                  </a:lnTo>
                  <a:cubicBezTo>
                    <a:pt x="280795" y="32681"/>
                    <a:pt x="280769" y="32692"/>
                    <a:pt x="280742" y="32703"/>
                  </a:cubicBezTo>
                  <a:lnTo>
                    <a:pt x="269622" y="21497"/>
                  </a:lnTo>
                  <a:cubicBezTo>
                    <a:pt x="267049" y="18905"/>
                    <a:pt x="263618" y="17478"/>
                    <a:pt x="259961" y="17478"/>
                  </a:cubicBezTo>
                  <a:cubicBezTo>
                    <a:pt x="256384" y="17478"/>
                    <a:pt x="253030" y="18852"/>
                    <a:pt x="250478" y="21335"/>
                  </a:cubicBezTo>
                  <a:cubicBezTo>
                    <a:pt x="230191" y="13630"/>
                    <a:pt x="208226" y="9398"/>
                    <a:pt x="185296" y="9398"/>
                  </a:cubicBezTo>
                  <a:cubicBezTo>
                    <a:pt x="83124" y="9398"/>
                    <a:pt x="0" y="93131"/>
                    <a:pt x="0" y="196052"/>
                  </a:cubicBezTo>
                  <a:cubicBezTo>
                    <a:pt x="0" y="234184"/>
                    <a:pt x="11340" y="270856"/>
                    <a:pt x="32797" y="302106"/>
                  </a:cubicBezTo>
                  <a:cubicBezTo>
                    <a:pt x="52697" y="331087"/>
                    <a:pt x="79949" y="353596"/>
                    <a:pt x="111858" y="367468"/>
                  </a:cubicBezTo>
                  <a:lnTo>
                    <a:pt x="111858" y="397879"/>
                  </a:lnTo>
                  <a:cubicBezTo>
                    <a:pt x="104554" y="400569"/>
                    <a:pt x="99322" y="407577"/>
                    <a:pt x="99322" y="415803"/>
                  </a:cubicBezTo>
                  <a:lnTo>
                    <a:pt x="99322" y="433574"/>
                  </a:lnTo>
                  <a:cubicBezTo>
                    <a:pt x="99322" y="444113"/>
                    <a:pt x="107897" y="452688"/>
                    <a:pt x="118435" y="452688"/>
                  </a:cubicBezTo>
                  <a:lnTo>
                    <a:pt x="130382" y="452688"/>
                  </a:lnTo>
                  <a:lnTo>
                    <a:pt x="130382" y="481456"/>
                  </a:lnTo>
                  <a:cubicBezTo>
                    <a:pt x="130382" y="491332"/>
                    <a:pt x="138400" y="499365"/>
                    <a:pt x="148255" y="499365"/>
                  </a:cubicBezTo>
                  <a:lnTo>
                    <a:pt x="222339" y="499365"/>
                  </a:lnTo>
                  <a:cubicBezTo>
                    <a:pt x="232194" y="499365"/>
                    <a:pt x="240212" y="491332"/>
                    <a:pt x="240212" y="481456"/>
                  </a:cubicBezTo>
                  <a:lnTo>
                    <a:pt x="240212" y="452688"/>
                  </a:lnTo>
                  <a:lnTo>
                    <a:pt x="252159" y="452688"/>
                  </a:lnTo>
                  <a:cubicBezTo>
                    <a:pt x="262697" y="452688"/>
                    <a:pt x="271272" y="444113"/>
                    <a:pt x="271272" y="433574"/>
                  </a:cubicBezTo>
                  <a:lnTo>
                    <a:pt x="271272" y="415803"/>
                  </a:lnTo>
                  <a:cubicBezTo>
                    <a:pt x="271272" y="407577"/>
                    <a:pt x="266038" y="400568"/>
                    <a:pt x="258735" y="397879"/>
                  </a:cubicBezTo>
                  <a:lnTo>
                    <a:pt x="258735" y="367469"/>
                  </a:lnTo>
                  <a:cubicBezTo>
                    <a:pt x="300230" y="349437"/>
                    <a:pt x="333552" y="317020"/>
                    <a:pt x="352941" y="275663"/>
                  </a:cubicBezTo>
                  <a:cubicBezTo>
                    <a:pt x="354861" y="271567"/>
                    <a:pt x="353097" y="266690"/>
                    <a:pt x="349001" y="264768"/>
                  </a:cubicBezTo>
                  <a:cubicBezTo>
                    <a:pt x="344904" y="262847"/>
                    <a:pt x="340026" y="264612"/>
                    <a:pt x="338107" y="268708"/>
                  </a:cubicBezTo>
                  <a:cubicBezTo>
                    <a:pt x="321450" y="304236"/>
                    <a:pt x="293529" y="332529"/>
                    <a:pt x="258735" y="349435"/>
                  </a:cubicBezTo>
                  <a:lnTo>
                    <a:pt x="258735" y="305008"/>
                  </a:lnTo>
                  <a:lnTo>
                    <a:pt x="260574" y="305008"/>
                  </a:lnTo>
                  <a:cubicBezTo>
                    <a:pt x="268103" y="305008"/>
                    <a:pt x="274227" y="298884"/>
                    <a:pt x="274227" y="291355"/>
                  </a:cubicBezTo>
                  <a:lnTo>
                    <a:pt x="274227" y="270009"/>
                  </a:lnTo>
                  <a:cubicBezTo>
                    <a:pt x="274227" y="262480"/>
                    <a:pt x="268103" y="256356"/>
                    <a:pt x="260574" y="256356"/>
                  </a:cubicBezTo>
                  <a:lnTo>
                    <a:pt x="239740" y="256356"/>
                  </a:lnTo>
                  <a:cubicBezTo>
                    <a:pt x="232211" y="256356"/>
                    <a:pt x="226087" y="262480"/>
                    <a:pt x="226087" y="270009"/>
                  </a:cubicBezTo>
                  <a:lnTo>
                    <a:pt x="226087" y="291355"/>
                  </a:lnTo>
                  <a:cubicBezTo>
                    <a:pt x="226087" y="298884"/>
                    <a:pt x="232211" y="305008"/>
                    <a:pt x="239740" y="305008"/>
                  </a:cubicBezTo>
                  <a:lnTo>
                    <a:pt x="242353" y="305008"/>
                  </a:lnTo>
                  <a:lnTo>
                    <a:pt x="242353" y="396687"/>
                  </a:lnTo>
                  <a:lnTo>
                    <a:pt x="230423" y="396687"/>
                  </a:lnTo>
                  <a:lnTo>
                    <a:pt x="230423" y="333843"/>
                  </a:lnTo>
                  <a:cubicBezTo>
                    <a:pt x="230423" y="328639"/>
                    <a:pt x="227863" y="322427"/>
                    <a:pt x="224200" y="318736"/>
                  </a:cubicBezTo>
                  <a:lnTo>
                    <a:pt x="162409" y="256471"/>
                  </a:lnTo>
                  <a:lnTo>
                    <a:pt x="165039" y="253820"/>
                  </a:lnTo>
                  <a:cubicBezTo>
                    <a:pt x="170317" y="248502"/>
                    <a:pt x="170317" y="239847"/>
                    <a:pt x="165039" y="234528"/>
                  </a:cubicBezTo>
                  <a:lnTo>
                    <a:pt x="150277" y="219653"/>
                  </a:lnTo>
                  <a:cubicBezTo>
                    <a:pt x="147705" y="217061"/>
                    <a:pt x="144273" y="215632"/>
                    <a:pt x="140615" y="215632"/>
                  </a:cubicBezTo>
                  <a:cubicBezTo>
                    <a:pt x="136957" y="215632"/>
                    <a:pt x="133527" y="217061"/>
                    <a:pt x="130954" y="219652"/>
                  </a:cubicBezTo>
                  <a:lnTo>
                    <a:pt x="116003" y="234718"/>
                  </a:lnTo>
                  <a:cubicBezTo>
                    <a:pt x="110725" y="240036"/>
                    <a:pt x="110725" y="248691"/>
                    <a:pt x="116003" y="254010"/>
                  </a:cubicBezTo>
                  <a:lnTo>
                    <a:pt x="130765" y="268885"/>
                  </a:lnTo>
                  <a:cubicBezTo>
                    <a:pt x="133338" y="271478"/>
                    <a:pt x="136769" y="272906"/>
                    <a:pt x="140427" y="272906"/>
                  </a:cubicBezTo>
                  <a:cubicBezTo>
                    <a:pt x="144085" y="272906"/>
                    <a:pt x="147516" y="271478"/>
                    <a:pt x="150088" y="268886"/>
                  </a:cubicBezTo>
                  <a:lnTo>
                    <a:pt x="150868" y="268100"/>
                  </a:lnTo>
                  <a:lnTo>
                    <a:pt x="212570" y="330275"/>
                  </a:lnTo>
                  <a:cubicBezTo>
                    <a:pt x="213174" y="330904"/>
                    <a:pt x="214026" y="332974"/>
                    <a:pt x="214041" y="333843"/>
                  </a:cubicBezTo>
                  <a:lnTo>
                    <a:pt x="214041" y="396687"/>
                  </a:lnTo>
                  <a:lnTo>
                    <a:pt x="197105" y="396687"/>
                  </a:lnTo>
                  <a:lnTo>
                    <a:pt x="197105" y="327888"/>
                  </a:lnTo>
                  <a:cubicBezTo>
                    <a:pt x="197105" y="323363"/>
                    <a:pt x="193438" y="319697"/>
                    <a:pt x="188914" y="319697"/>
                  </a:cubicBezTo>
                  <a:cubicBezTo>
                    <a:pt x="184390" y="319697"/>
                    <a:pt x="180722" y="323363"/>
                    <a:pt x="180722" y="327888"/>
                  </a:cubicBezTo>
                  <a:lnTo>
                    <a:pt x="180722" y="396688"/>
                  </a:lnTo>
                  <a:lnTo>
                    <a:pt x="155941" y="396688"/>
                  </a:lnTo>
                  <a:lnTo>
                    <a:pt x="155941" y="338087"/>
                  </a:lnTo>
                  <a:lnTo>
                    <a:pt x="158167" y="338087"/>
                  </a:lnTo>
                  <a:cubicBezTo>
                    <a:pt x="165696" y="338087"/>
                    <a:pt x="171820" y="331963"/>
                    <a:pt x="171820" y="324435"/>
                  </a:cubicBezTo>
                  <a:lnTo>
                    <a:pt x="171820" y="303089"/>
                  </a:lnTo>
                  <a:cubicBezTo>
                    <a:pt x="171820" y="295560"/>
                    <a:pt x="165696" y="289436"/>
                    <a:pt x="158167" y="289436"/>
                  </a:cubicBezTo>
                  <a:lnTo>
                    <a:pt x="137333" y="289436"/>
                  </a:lnTo>
                  <a:cubicBezTo>
                    <a:pt x="129804" y="289436"/>
                    <a:pt x="123680" y="295560"/>
                    <a:pt x="123680" y="303089"/>
                  </a:cubicBezTo>
                  <a:lnTo>
                    <a:pt x="123680" y="324435"/>
                  </a:lnTo>
                  <a:cubicBezTo>
                    <a:pt x="123680" y="331963"/>
                    <a:pt x="129804" y="338087"/>
                    <a:pt x="137333" y="338087"/>
                  </a:cubicBezTo>
                  <a:lnTo>
                    <a:pt x="139558" y="338087"/>
                  </a:lnTo>
                  <a:lnTo>
                    <a:pt x="139558" y="396688"/>
                  </a:lnTo>
                  <a:lnTo>
                    <a:pt x="128242" y="396688"/>
                  </a:lnTo>
                  <a:lnTo>
                    <a:pt x="128242" y="362009"/>
                  </a:lnTo>
                  <a:cubicBezTo>
                    <a:pt x="128242" y="358658"/>
                    <a:pt x="126201" y="355646"/>
                    <a:pt x="123090" y="354402"/>
                  </a:cubicBezTo>
                  <a:cubicBezTo>
                    <a:pt x="91980" y="341972"/>
                    <a:pt x="65428" y="320681"/>
                    <a:pt x="46304" y="292831"/>
                  </a:cubicBezTo>
                  <a:cubicBezTo>
                    <a:pt x="26731" y="264324"/>
                    <a:pt x="16384" y="230858"/>
                    <a:pt x="16384" y="196052"/>
                  </a:cubicBezTo>
                  <a:cubicBezTo>
                    <a:pt x="16384" y="102164"/>
                    <a:pt x="92158" y="25782"/>
                    <a:pt x="185298" y="25782"/>
                  </a:cubicBezTo>
                  <a:cubicBezTo>
                    <a:pt x="203587" y="25782"/>
                    <a:pt x="221200" y="28743"/>
                    <a:pt x="237706" y="34188"/>
                  </a:cubicBezTo>
                  <a:lnTo>
                    <a:pt x="229325" y="42634"/>
                  </a:lnTo>
                  <a:cubicBezTo>
                    <a:pt x="224047" y="47952"/>
                    <a:pt x="224047" y="56607"/>
                    <a:pt x="229325" y="61925"/>
                  </a:cubicBezTo>
                  <a:lnTo>
                    <a:pt x="240490" y="73179"/>
                  </a:lnTo>
                  <a:cubicBezTo>
                    <a:pt x="240492" y="73187"/>
                    <a:pt x="240494" y="73196"/>
                    <a:pt x="240494" y="73202"/>
                  </a:cubicBezTo>
                  <a:cubicBezTo>
                    <a:pt x="240473" y="73249"/>
                    <a:pt x="240453" y="73297"/>
                    <a:pt x="240434" y="73344"/>
                  </a:cubicBezTo>
                  <a:lnTo>
                    <a:pt x="237418" y="80703"/>
                  </a:lnTo>
                  <a:cubicBezTo>
                    <a:pt x="237407" y="80731"/>
                    <a:pt x="237396" y="80758"/>
                    <a:pt x="237385" y="80784"/>
                  </a:cubicBezTo>
                  <a:lnTo>
                    <a:pt x="221667" y="80784"/>
                  </a:lnTo>
                  <a:cubicBezTo>
                    <a:pt x="214139" y="80784"/>
                    <a:pt x="208015" y="86908"/>
                    <a:pt x="208015" y="94437"/>
                  </a:cubicBezTo>
                  <a:lnTo>
                    <a:pt x="208015" y="124372"/>
                  </a:lnTo>
                  <a:cubicBezTo>
                    <a:pt x="208015" y="131901"/>
                    <a:pt x="214139" y="138025"/>
                    <a:pt x="221667" y="138025"/>
                  </a:cubicBezTo>
                  <a:lnTo>
                    <a:pt x="237385" y="138025"/>
                  </a:lnTo>
                  <a:cubicBezTo>
                    <a:pt x="237396" y="138051"/>
                    <a:pt x="237407" y="138080"/>
                    <a:pt x="237418" y="138106"/>
                  </a:cubicBezTo>
                  <a:lnTo>
                    <a:pt x="240433" y="145463"/>
                  </a:lnTo>
                  <a:cubicBezTo>
                    <a:pt x="240452" y="145511"/>
                    <a:pt x="240472" y="145558"/>
                    <a:pt x="240493" y="145606"/>
                  </a:cubicBezTo>
                  <a:cubicBezTo>
                    <a:pt x="240493" y="145614"/>
                    <a:pt x="240490" y="145620"/>
                    <a:pt x="240489" y="145628"/>
                  </a:cubicBezTo>
                  <a:lnTo>
                    <a:pt x="229324" y="156883"/>
                  </a:lnTo>
                  <a:cubicBezTo>
                    <a:pt x="224047" y="162200"/>
                    <a:pt x="224046" y="170855"/>
                    <a:pt x="229324" y="176175"/>
                  </a:cubicBezTo>
                  <a:lnTo>
                    <a:pt x="250301" y="197317"/>
                  </a:lnTo>
                  <a:cubicBezTo>
                    <a:pt x="252873" y="199907"/>
                    <a:pt x="256305" y="201335"/>
                    <a:pt x="259961" y="201335"/>
                  </a:cubicBezTo>
                  <a:cubicBezTo>
                    <a:pt x="263618" y="201335"/>
                    <a:pt x="267049" y="199907"/>
                    <a:pt x="269623" y="197314"/>
                  </a:cubicBezTo>
                  <a:lnTo>
                    <a:pt x="280742" y="186108"/>
                  </a:lnTo>
                  <a:cubicBezTo>
                    <a:pt x="280769" y="186119"/>
                    <a:pt x="280795" y="186131"/>
                    <a:pt x="280823" y="186142"/>
                  </a:cubicBezTo>
                  <a:lnTo>
                    <a:pt x="288072" y="189159"/>
                  </a:lnTo>
                  <a:cubicBezTo>
                    <a:pt x="288108" y="189174"/>
                    <a:pt x="288143" y="189187"/>
                    <a:pt x="288179" y="189203"/>
                  </a:cubicBezTo>
                  <a:cubicBezTo>
                    <a:pt x="288181" y="189206"/>
                    <a:pt x="288183" y="189209"/>
                    <a:pt x="288185" y="189212"/>
                  </a:cubicBezTo>
                  <a:lnTo>
                    <a:pt x="288185" y="205159"/>
                  </a:lnTo>
                  <a:cubicBezTo>
                    <a:pt x="288185" y="212687"/>
                    <a:pt x="294309" y="218811"/>
                    <a:pt x="301838" y="218811"/>
                  </a:cubicBezTo>
                  <a:lnTo>
                    <a:pt x="331462" y="218811"/>
                  </a:lnTo>
                  <a:cubicBezTo>
                    <a:pt x="338991" y="218811"/>
                    <a:pt x="345115" y="212687"/>
                    <a:pt x="345115" y="205159"/>
                  </a:cubicBezTo>
                  <a:lnTo>
                    <a:pt x="345115" y="189212"/>
                  </a:lnTo>
                  <a:cubicBezTo>
                    <a:pt x="345117" y="189209"/>
                    <a:pt x="345119" y="189206"/>
                    <a:pt x="345121" y="189203"/>
                  </a:cubicBezTo>
                  <a:cubicBezTo>
                    <a:pt x="345157" y="189187"/>
                    <a:pt x="345193" y="189173"/>
                    <a:pt x="345229" y="189158"/>
                  </a:cubicBezTo>
                  <a:lnTo>
                    <a:pt x="352480" y="186140"/>
                  </a:lnTo>
                  <a:cubicBezTo>
                    <a:pt x="352507" y="186129"/>
                    <a:pt x="352533" y="186118"/>
                    <a:pt x="352560" y="186106"/>
                  </a:cubicBezTo>
                  <a:lnTo>
                    <a:pt x="353992" y="187549"/>
                  </a:lnTo>
                  <a:cubicBezTo>
                    <a:pt x="354132" y="190365"/>
                    <a:pt x="354211" y="193198"/>
                    <a:pt x="354211" y="196049"/>
                  </a:cubicBezTo>
                  <a:cubicBezTo>
                    <a:pt x="354211" y="203623"/>
                    <a:pt x="353713" y="211239"/>
                    <a:pt x="352732" y="218687"/>
                  </a:cubicBezTo>
                  <a:cubicBezTo>
                    <a:pt x="352141" y="223173"/>
                    <a:pt x="355297" y="227287"/>
                    <a:pt x="359783" y="227878"/>
                  </a:cubicBezTo>
                  <a:cubicBezTo>
                    <a:pt x="364270" y="228474"/>
                    <a:pt x="368383" y="225312"/>
                    <a:pt x="368974" y="220826"/>
                  </a:cubicBezTo>
                  <a:cubicBezTo>
                    <a:pt x="369834" y="214306"/>
                    <a:pt x="370337" y="207670"/>
                    <a:pt x="370512" y="201036"/>
                  </a:cubicBezTo>
                  <a:cubicBezTo>
                    <a:pt x="371433" y="201229"/>
                    <a:pt x="372379" y="201334"/>
                    <a:pt x="373343" y="201334"/>
                  </a:cubicBezTo>
                  <a:cubicBezTo>
                    <a:pt x="377000" y="201334"/>
                    <a:pt x="380430" y="199906"/>
                    <a:pt x="383005" y="197313"/>
                  </a:cubicBezTo>
                  <a:lnTo>
                    <a:pt x="403983" y="176173"/>
                  </a:lnTo>
                  <a:cubicBezTo>
                    <a:pt x="409259" y="170855"/>
                    <a:pt x="409259" y="162200"/>
                    <a:pt x="403982" y="156881"/>
                  </a:cubicBezTo>
                  <a:lnTo>
                    <a:pt x="392815" y="145630"/>
                  </a:lnTo>
                  <a:cubicBezTo>
                    <a:pt x="392814" y="145622"/>
                    <a:pt x="392812" y="145614"/>
                    <a:pt x="392812" y="145606"/>
                  </a:cubicBezTo>
                  <a:cubicBezTo>
                    <a:pt x="392831" y="145559"/>
                    <a:pt x="392852" y="145512"/>
                    <a:pt x="392871" y="145465"/>
                  </a:cubicBezTo>
                  <a:lnTo>
                    <a:pt x="395886" y="138106"/>
                  </a:lnTo>
                  <a:cubicBezTo>
                    <a:pt x="395897" y="138080"/>
                    <a:pt x="395908" y="138051"/>
                    <a:pt x="395919" y="138025"/>
                  </a:cubicBezTo>
                  <a:lnTo>
                    <a:pt x="411637" y="138025"/>
                  </a:lnTo>
                  <a:cubicBezTo>
                    <a:pt x="419166" y="138025"/>
                    <a:pt x="425290" y="131901"/>
                    <a:pt x="425290" y="124372"/>
                  </a:cubicBezTo>
                  <a:lnTo>
                    <a:pt x="425290" y="94439"/>
                  </a:lnTo>
                  <a:cubicBezTo>
                    <a:pt x="425287" y="86911"/>
                    <a:pt x="419163" y="80786"/>
                    <a:pt x="411634" y="80786"/>
                  </a:cubicBezTo>
                  <a:close/>
                  <a:moveTo>
                    <a:pt x="140425" y="255363"/>
                  </a:moveTo>
                  <a:lnTo>
                    <a:pt x="129510" y="244365"/>
                  </a:lnTo>
                  <a:lnTo>
                    <a:pt x="140614" y="233177"/>
                  </a:lnTo>
                  <a:lnTo>
                    <a:pt x="151528" y="244176"/>
                  </a:lnTo>
                  <a:lnTo>
                    <a:pt x="140425" y="255363"/>
                  </a:lnTo>
                  <a:close/>
                  <a:moveTo>
                    <a:pt x="222338" y="482982"/>
                  </a:moveTo>
                  <a:lnTo>
                    <a:pt x="148254" y="482982"/>
                  </a:lnTo>
                  <a:cubicBezTo>
                    <a:pt x="147447" y="482982"/>
                    <a:pt x="146764" y="482283"/>
                    <a:pt x="146764" y="481456"/>
                  </a:cubicBezTo>
                  <a:lnTo>
                    <a:pt x="146764" y="475070"/>
                  </a:lnTo>
                  <a:lnTo>
                    <a:pt x="223828" y="475070"/>
                  </a:lnTo>
                  <a:lnTo>
                    <a:pt x="223828" y="481456"/>
                  </a:lnTo>
                  <a:lnTo>
                    <a:pt x="223828" y="481456"/>
                  </a:lnTo>
                  <a:cubicBezTo>
                    <a:pt x="223828" y="482284"/>
                    <a:pt x="223145" y="482982"/>
                    <a:pt x="222338" y="482982"/>
                  </a:cubicBezTo>
                  <a:close/>
                  <a:moveTo>
                    <a:pt x="223828" y="458687"/>
                  </a:moveTo>
                  <a:lnTo>
                    <a:pt x="146764" y="458687"/>
                  </a:lnTo>
                  <a:lnTo>
                    <a:pt x="146764" y="452688"/>
                  </a:lnTo>
                  <a:lnTo>
                    <a:pt x="223828" y="452688"/>
                  </a:lnTo>
                  <a:lnTo>
                    <a:pt x="223828" y="458687"/>
                  </a:lnTo>
                  <a:close/>
                  <a:moveTo>
                    <a:pt x="242468" y="272740"/>
                  </a:moveTo>
                  <a:lnTo>
                    <a:pt x="257841" y="272740"/>
                  </a:lnTo>
                  <a:lnTo>
                    <a:pt x="257841" y="288625"/>
                  </a:lnTo>
                  <a:lnTo>
                    <a:pt x="242468" y="288625"/>
                  </a:lnTo>
                  <a:lnTo>
                    <a:pt x="242468" y="272740"/>
                  </a:lnTo>
                  <a:close/>
                  <a:moveTo>
                    <a:pt x="140061" y="305819"/>
                  </a:moveTo>
                  <a:lnTo>
                    <a:pt x="155434" y="305819"/>
                  </a:lnTo>
                  <a:lnTo>
                    <a:pt x="155434" y="321704"/>
                  </a:lnTo>
                  <a:lnTo>
                    <a:pt x="140061" y="321704"/>
                  </a:lnTo>
                  <a:lnTo>
                    <a:pt x="140061" y="305819"/>
                  </a:lnTo>
                  <a:close/>
                  <a:moveTo>
                    <a:pt x="115704" y="415801"/>
                  </a:moveTo>
                  <a:cubicBezTo>
                    <a:pt x="115704" y="414321"/>
                    <a:pt x="116954" y="413071"/>
                    <a:pt x="118434" y="413071"/>
                  </a:cubicBezTo>
                  <a:lnTo>
                    <a:pt x="252157" y="413071"/>
                  </a:lnTo>
                  <a:cubicBezTo>
                    <a:pt x="253637" y="413071"/>
                    <a:pt x="254888" y="414321"/>
                    <a:pt x="254888" y="415801"/>
                  </a:cubicBezTo>
                  <a:lnTo>
                    <a:pt x="254888" y="433573"/>
                  </a:lnTo>
                  <a:cubicBezTo>
                    <a:pt x="254888" y="435053"/>
                    <a:pt x="253637" y="436303"/>
                    <a:pt x="252157" y="436303"/>
                  </a:cubicBezTo>
                  <a:lnTo>
                    <a:pt x="118434" y="436303"/>
                  </a:lnTo>
                  <a:cubicBezTo>
                    <a:pt x="116954" y="436303"/>
                    <a:pt x="115704" y="435053"/>
                    <a:pt x="115704" y="433573"/>
                  </a:cubicBezTo>
                  <a:lnTo>
                    <a:pt x="115704" y="415801"/>
                  </a:lnTo>
                  <a:close/>
                  <a:moveTo>
                    <a:pt x="408903" y="121644"/>
                  </a:moveTo>
                  <a:lnTo>
                    <a:pt x="395534" y="121644"/>
                  </a:lnTo>
                  <a:cubicBezTo>
                    <a:pt x="389074" y="121644"/>
                    <a:pt x="382864" y="126014"/>
                    <a:pt x="380651" y="132073"/>
                  </a:cubicBezTo>
                  <a:lnTo>
                    <a:pt x="377787" y="139064"/>
                  </a:lnTo>
                  <a:cubicBezTo>
                    <a:pt x="375106" y="144898"/>
                    <a:pt x="376403" y="152356"/>
                    <a:pt x="380932" y="156919"/>
                  </a:cubicBezTo>
                  <a:lnTo>
                    <a:pt x="390471" y="166531"/>
                  </a:lnTo>
                  <a:lnTo>
                    <a:pt x="373341" y="183795"/>
                  </a:lnTo>
                  <a:lnTo>
                    <a:pt x="363887" y="174266"/>
                  </a:lnTo>
                  <a:cubicBezTo>
                    <a:pt x="361005" y="171365"/>
                    <a:pt x="356853" y="169700"/>
                    <a:pt x="352491" y="169700"/>
                  </a:cubicBezTo>
                  <a:cubicBezTo>
                    <a:pt x="350198" y="169700"/>
                    <a:pt x="347959" y="170182"/>
                    <a:pt x="345993" y="171097"/>
                  </a:cubicBezTo>
                  <a:lnTo>
                    <a:pt x="339113" y="173960"/>
                  </a:lnTo>
                  <a:cubicBezTo>
                    <a:pt x="333080" y="176198"/>
                    <a:pt x="328730" y="182409"/>
                    <a:pt x="328730" y="188851"/>
                  </a:cubicBezTo>
                  <a:lnTo>
                    <a:pt x="328730" y="202430"/>
                  </a:lnTo>
                  <a:lnTo>
                    <a:pt x="304568" y="202430"/>
                  </a:lnTo>
                  <a:lnTo>
                    <a:pt x="304568" y="188851"/>
                  </a:lnTo>
                  <a:cubicBezTo>
                    <a:pt x="304568" y="182409"/>
                    <a:pt x="300219" y="176198"/>
                    <a:pt x="294186" y="173960"/>
                  </a:cubicBezTo>
                  <a:lnTo>
                    <a:pt x="287304" y="171097"/>
                  </a:lnTo>
                  <a:cubicBezTo>
                    <a:pt x="285339" y="170183"/>
                    <a:pt x="283101" y="169701"/>
                    <a:pt x="280810" y="169701"/>
                  </a:cubicBezTo>
                  <a:cubicBezTo>
                    <a:pt x="276447" y="169701"/>
                    <a:pt x="272294" y="171366"/>
                    <a:pt x="269411" y="174270"/>
                  </a:cubicBezTo>
                  <a:lnTo>
                    <a:pt x="259961" y="183795"/>
                  </a:lnTo>
                  <a:lnTo>
                    <a:pt x="242831" y="166531"/>
                  </a:lnTo>
                  <a:lnTo>
                    <a:pt x="252372" y="156915"/>
                  </a:lnTo>
                  <a:cubicBezTo>
                    <a:pt x="256900" y="152353"/>
                    <a:pt x="258196" y="144895"/>
                    <a:pt x="255514" y="139060"/>
                  </a:cubicBezTo>
                  <a:lnTo>
                    <a:pt x="252650" y="132072"/>
                  </a:lnTo>
                  <a:cubicBezTo>
                    <a:pt x="250436" y="126012"/>
                    <a:pt x="244227" y="121643"/>
                    <a:pt x="237768" y="121643"/>
                  </a:cubicBezTo>
                  <a:lnTo>
                    <a:pt x="224397" y="121643"/>
                  </a:lnTo>
                  <a:lnTo>
                    <a:pt x="224397" y="97170"/>
                  </a:lnTo>
                  <a:lnTo>
                    <a:pt x="237768" y="97170"/>
                  </a:lnTo>
                  <a:cubicBezTo>
                    <a:pt x="244227" y="97170"/>
                    <a:pt x="250437" y="92801"/>
                    <a:pt x="252650" y="86739"/>
                  </a:cubicBezTo>
                  <a:lnTo>
                    <a:pt x="255514" y="79749"/>
                  </a:lnTo>
                  <a:cubicBezTo>
                    <a:pt x="258195" y="73915"/>
                    <a:pt x="256898" y="66457"/>
                    <a:pt x="252370" y="61895"/>
                  </a:cubicBezTo>
                  <a:lnTo>
                    <a:pt x="242831" y="52280"/>
                  </a:lnTo>
                  <a:lnTo>
                    <a:pt x="259960" y="35020"/>
                  </a:lnTo>
                  <a:lnTo>
                    <a:pt x="269412" y="44545"/>
                  </a:lnTo>
                  <a:cubicBezTo>
                    <a:pt x="272294" y="47446"/>
                    <a:pt x="276447" y="49111"/>
                    <a:pt x="280810" y="49111"/>
                  </a:cubicBezTo>
                  <a:cubicBezTo>
                    <a:pt x="283101" y="49111"/>
                    <a:pt x="285339" y="48630"/>
                    <a:pt x="287304" y="47715"/>
                  </a:cubicBezTo>
                  <a:lnTo>
                    <a:pt x="294186" y="44853"/>
                  </a:lnTo>
                  <a:cubicBezTo>
                    <a:pt x="300219" y="42615"/>
                    <a:pt x="304568" y="36403"/>
                    <a:pt x="304568" y="29962"/>
                  </a:cubicBezTo>
                  <a:lnTo>
                    <a:pt x="304568" y="16383"/>
                  </a:lnTo>
                  <a:lnTo>
                    <a:pt x="328732" y="16383"/>
                  </a:lnTo>
                  <a:lnTo>
                    <a:pt x="328732" y="29963"/>
                  </a:lnTo>
                  <a:cubicBezTo>
                    <a:pt x="328732" y="36403"/>
                    <a:pt x="333081" y="42617"/>
                    <a:pt x="339115" y="44854"/>
                  </a:cubicBezTo>
                  <a:lnTo>
                    <a:pt x="345994" y="47715"/>
                  </a:lnTo>
                  <a:cubicBezTo>
                    <a:pt x="347960" y="48631"/>
                    <a:pt x="350199" y="49112"/>
                    <a:pt x="352492" y="49112"/>
                  </a:cubicBezTo>
                  <a:cubicBezTo>
                    <a:pt x="356855" y="49112"/>
                    <a:pt x="361009" y="47448"/>
                    <a:pt x="363888" y="44545"/>
                  </a:cubicBezTo>
                  <a:lnTo>
                    <a:pt x="373341" y="35021"/>
                  </a:lnTo>
                  <a:lnTo>
                    <a:pt x="390471" y="52281"/>
                  </a:lnTo>
                  <a:lnTo>
                    <a:pt x="380931" y="61895"/>
                  </a:lnTo>
                  <a:cubicBezTo>
                    <a:pt x="376403" y="66457"/>
                    <a:pt x="375106" y="73914"/>
                    <a:pt x="377787" y="79748"/>
                  </a:cubicBezTo>
                  <a:lnTo>
                    <a:pt x="380651" y="86740"/>
                  </a:lnTo>
                  <a:cubicBezTo>
                    <a:pt x="382865" y="92800"/>
                    <a:pt x="389074" y="97170"/>
                    <a:pt x="395534" y="97170"/>
                  </a:cubicBezTo>
                  <a:lnTo>
                    <a:pt x="408903" y="97170"/>
                  </a:lnTo>
                  <a:lnTo>
                    <a:pt x="408903" y="121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6775159" y="1997709"/>
              <a:ext cx="92436" cy="93039"/>
            </a:xfrm>
            <a:custGeom>
              <a:rect b="b" l="l" r="r" t="t"/>
              <a:pathLst>
                <a:path extrusionOk="0" h="113809" w="113071">
                  <a:moveTo>
                    <a:pt x="110247" y="39104"/>
                  </a:moveTo>
                  <a:cubicBezTo>
                    <a:pt x="108840" y="34804"/>
                    <a:pt x="104213" y="32458"/>
                    <a:pt x="99914" y="33866"/>
                  </a:cubicBezTo>
                  <a:cubicBezTo>
                    <a:pt x="95614" y="35273"/>
                    <a:pt x="93269" y="39898"/>
                    <a:pt x="94676" y="44199"/>
                  </a:cubicBezTo>
                  <a:cubicBezTo>
                    <a:pt x="96011" y="48279"/>
                    <a:pt x="96688" y="52554"/>
                    <a:pt x="96688" y="56905"/>
                  </a:cubicBezTo>
                  <a:cubicBezTo>
                    <a:pt x="96688" y="79249"/>
                    <a:pt x="78676" y="97426"/>
                    <a:pt x="56535" y="97426"/>
                  </a:cubicBezTo>
                  <a:cubicBezTo>
                    <a:pt x="34395" y="97426"/>
                    <a:pt x="16383" y="79249"/>
                    <a:pt x="16383" y="56905"/>
                  </a:cubicBezTo>
                  <a:cubicBezTo>
                    <a:pt x="16383" y="34562"/>
                    <a:pt x="34395" y="16383"/>
                    <a:pt x="56535" y="16383"/>
                  </a:cubicBezTo>
                  <a:cubicBezTo>
                    <a:pt x="61090" y="16383"/>
                    <a:pt x="65555" y="17144"/>
                    <a:pt x="69807" y="18646"/>
                  </a:cubicBezTo>
                  <a:cubicBezTo>
                    <a:pt x="74074" y="20150"/>
                    <a:pt x="78752" y="17914"/>
                    <a:pt x="80258" y="13649"/>
                  </a:cubicBezTo>
                  <a:cubicBezTo>
                    <a:pt x="81764" y="9384"/>
                    <a:pt x="79529" y="4705"/>
                    <a:pt x="75262" y="3198"/>
                  </a:cubicBezTo>
                  <a:cubicBezTo>
                    <a:pt x="69253" y="1077"/>
                    <a:pt x="62952" y="0"/>
                    <a:pt x="56535" y="0"/>
                  </a:cubicBezTo>
                  <a:cubicBezTo>
                    <a:pt x="25361" y="0"/>
                    <a:pt x="0" y="25527"/>
                    <a:pt x="0" y="56905"/>
                  </a:cubicBezTo>
                  <a:cubicBezTo>
                    <a:pt x="0" y="88282"/>
                    <a:pt x="25361" y="113809"/>
                    <a:pt x="56535" y="113809"/>
                  </a:cubicBezTo>
                  <a:cubicBezTo>
                    <a:pt x="87709" y="113809"/>
                    <a:pt x="113072" y="88282"/>
                    <a:pt x="113072" y="56905"/>
                  </a:cubicBezTo>
                  <a:cubicBezTo>
                    <a:pt x="113072" y="50822"/>
                    <a:pt x="112121" y="44832"/>
                    <a:pt x="110247" y="39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6797983" y="2020707"/>
              <a:ext cx="46804" cy="47062"/>
            </a:xfrm>
            <a:custGeom>
              <a:rect b="b" l="l" r="r" t="t"/>
              <a:pathLst>
                <a:path extrusionOk="0" h="57568" w="57253">
                  <a:moveTo>
                    <a:pt x="28627" y="0"/>
                  </a:moveTo>
                  <a:cubicBezTo>
                    <a:pt x="12841" y="0"/>
                    <a:pt x="0" y="12912"/>
                    <a:pt x="0" y="28784"/>
                  </a:cubicBezTo>
                  <a:cubicBezTo>
                    <a:pt x="0" y="44655"/>
                    <a:pt x="12842" y="57568"/>
                    <a:pt x="28627" y="57568"/>
                  </a:cubicBezTo>
                  <a:cubicBezTo>
                    <a:pt x="44413" y="57568"/>
                    <a:pt x="57254" y="44656"/>
                    <a:pt x="57254" y="28784"/>
                  </a:cubicBezTo>
                  <a:cubicBezTo>
                    <a:pt x="57255" y="12913"/>
                    <a:pt x="44413" y="0"/>
                    <a:pt x="28627" y="0"/>
                  </a:cubicBezTo>
                  <a:close/>
                  <a:moveTo>
                    <a:pt x="28627" y="41184"/>
                  </a:moveTo>
                  <a:cubicBezTo>
                    <a:pt x="21875" y="41184"/>
                    <a:pt x="16383" y="35621"/>
                    <a:pt x="16383" y="28783"/>
                  </a:cubicBezTo>
                  <a:cubicBezTo>
                    <a:pt x="16383" y="21945"/>
                    <a:pt x="21876" y="16382"/>
                    <a:pt x="28627" y="16382"/>
                  </a:cubicBezTo>
                  <a:cubicBezTo>
                    <a:pt x="35379" y="16382"/>
                    <a:pt x="40871" y="21945"/>
                    <a:pt x="40871" y="28783"/>
                  </a:cubicBezTo>
                  <a:cubicBezTo>
                    <a:pt x="40872" y="35622"/>
                    <a:pt x="35379" y="41184"/>
                    <a:pt x="28627" y="4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6697244" y="2086235"/>
              <a:ext cx="39354" cy="87973"/>
            </a:xfrm>
            <a:custGeom>
              <a:rect b="b" l="l" r="r" t="t"/>
              <a:pathLst>
                <a:path extrusionOk="0" h="107612" w="48139">
                  <a:moveTo>
                    <a:pt x="3448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4999"/>
                  </a:lnTo>
                  <a:cubicBezTo>
                    <a:pt x="0" y="42527"/>
                    <a:pt x="6124" y="48651"/>
                    <a:pt x="13653" y="48651"/>
                  </a:cubicBezTo>
                  <a:lnTo>
                    <a:pt x="15879" y="48651"/>
                  </a:lnTo>
                  <a:lnTo>
                    <a:pt x="15879" y="99421"/>
                  </a:lnTo>
                  <a:cubicBezTo>
                    <a:pt x="15879" y="103946"/>
                    <a:pt x="19546" y="107612"/>
                    <a:pt x="24070" y="107612"/>
                  </a:cubicBezTo>
                  <a:cubicBezTo>
                    <a:pt x="28594" y="107612"/>
                    <a:pt x="32262" y="103946"/>
                    <a:pt x="32262" y="99421"/>
                  </a:cubicBezTo>
                  <a:lnTo>
                    <a:pt x="32262" y="48651"/>
                  </a:lnTo>
                  <a:lnTo>
                    <a:pt x="34487" y="48651"/>
                  </a:lnTo>
                  <a:cubicBezTo>
                    <a:pt x="42015" y="48651"/>
                    <a:pt x="48139" y="42527"/>
                    <a:pt x="48139" y="34999"/>
                  </a:cubicBezTo>
                  <a:lnTo>
                    <a:pt x="48139" y="13653"/>
                  </a:lnTo>
                  <a:cubicBezTo>
                    <a:pt x="48139" y="6124"/>
                    <a:pt x="42015" y="0"/>
                    <a:pt x="34487" y="0"/>
                  </a:cubicBezTo>
                  <a:close/>
                  <a:moveTo>
                    <a:pt x="31756" y="32268"/>
                  </a:moveTo>
                  <a:lnTo>
                    <a:pt x="16383" y="32268"/>
                  </a:lnTo>
                  <a:lnTo>
                    <a:pt x="16383" y="16383"/>
                  </a:lnTo>
                  <a:lnTo>
                    <a:pt x="31756" y="16383"/>
                  </a:lnTo>
                  <a:lnTo>
                    <a:pt x="31756" y="322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6710228" y="1905831"/>
              <a:ext cx="13393" cy="32053"/>
            </a:xfrm>
            <a:custGeom>
              <a:rect b="b" l="l" r="r" t="t"/>
              <a:pathLst>
                <a:path extrusionOk="0" h="39208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31017"/>
                  </a:lnTo>
                  <a:cubicBezTo>
                    <a:pt x="0" y="35542"/>
                    <a:pt x="3668" y="39208"/>
                    <a:pt x="8192" y="39208"/>
                  </a:cubicBezTo>
                  <a:cubicBezTo>
                    <a:pt x="12716" y="39208"/>
                    <a:pt x="16383" y="35542"/>
                    <a:pt x="16383" y="31017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6651062" y="1915066"/>
              <a:ext cx="18735" cy="31272"/>
            </a:xfrm>
            <a:custGeom>
              <a:rect b="b" l="l" r="r" t="t"/>
              <a:pathLst>
                <a:path extrusionOk="0" h="38253" w="22917">
                  <a:moveTo>
                    <a:pt x="22573" y="27717"/>
                  </a:moveTo>
                  <a:lnTo>
                    <a:pt x="16043" y="5851"/>
                  </a:lnTo>
                  <a:cubicBezTo>
                    <a:pt x="14748" y="1515"/>
                    <a:pt x="10185" y="-950"/>
                    <a:pt x="5850" y="345"/>
                  </a:cubicBezTo>
                  <a:cubicBezTo>
                    <a:pt x="1515" y="1640"/>
                    <a:pt x="-950" y="6203"/>
                    <a:pt x="345" y="10538"/>
                  </a:cubicBezTo>
                  <a:lnTo>
                    <a:pt x="6873" y="32404"/>
                  </a:lnTo>
                  <a:cubicBezTo>
                    <a:pt x="7935" y="35958"/>
                    <a:pt x="11192" y="38253"/>
                    <a:pt x="14720" y="38253"/>
                  </a:cubicBezTo>
                  <a:cubicBezTo>
                    <a:pt x="15495" y="38253"/>
                    <a:pt x="16285" y="38142"/>
                    <a:pt x="17067" y="37909"/>
                  </a:cubicBezTo>
                  <a:cubicBezTo>
                    <a:pt x="21402" y="36614"/>
                    <a:pt x="23867" y="32052"/>
                    <a:pt x="22573" y="27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5"/>
            <p:cNvSpPr/>
            <p:nvPr/>
          </p:nvSpPr>
          <p:spPr>
            <a:xfrm>
              <a:off x="6597029" y="1940966"/>
              <a:ext cx="23620" cy="28979"/>
            </a:xfrm>
            <a:custGeom>
              <a:rect b="b" l="l" r="r" t="t"/>
              <a:pathLst>
                <a:path extrusionOk="0" h="35448" w="28893">
                  <a:moveTo>
                    <a:pt x="27549" y="22762"/>
                  </a:moveTo>
                  <a:lnTo>
                    <a:pt x="15041" y="3699"/>
                  </a:lnTo>
                  <a:cubicBezTo>
                    <a:pt x="12560" y="-85"/>
                    <a:pt x="7481" y="-1138"/>
                    <a:pt x="3699" y="1344"/>
                  </a:cubicBezTo>
                  <a:cubicBezTo>
                    <a:pt x="-84" y="3826"/>
                    <a:pt x="-1139" y="8904"/>
                    <a:pt x="1344" y="12686"/>
                  </a:cubicBezTo>
                  <a:lnTo>
                    <a:pt x="13853" y="31749"/>
                  </a:lnTo>
                  <a:cubicBezTo>
                    <a:pt x="15426" y="34146"/>
                    <a:pt x="18042" y="35448"/>
                    <a:pt x="20709" y="35448"/>
                  </a:cubicBezTo>
                  <a:cubicBezTo>
                    <a:pt x="22251" y="35448"/>
                    <a:pt x="23810" y="35013"/>
                    <a:pt x="25195" y="34105"/>
                  </a:cubicBezTo>
                  <a:cubicBezTo>
                    <a:pt x="28977" y="31623"/>
                    <a:pt x="30032" y="26544"/>
                    <a:pt x="27549" y="2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5"/>
            <p:cNvSpPr/>
            <p:nvPr/>
          </p:nvSpPr>
          <p:spPr>
            <a:xfrm>
              <a:off x="6552679" y="1981346"/>
              <a:ext cx="27646" cy="25377"/>
            </a:xfrm>
            <a:custGeom>
              <a:rect b="b" l="l" r="r" t="t"/>
              <a:pathLst>
                <a:path extrusionOk="0" h="31042" w="33818">
                  <a:moveTo>
                    <a:pt x="30899" y="16581"/>
                  </a:moveTo>
                  <a:lnTo>
                    <a:pt x="13464" y="1923"/>
                  </a:lnTo>
                  <a:cubicBezTo>
                    <a:pt x="10000" y="-990"/>
                    <a:pt x="4833" y="-542"/>
                    <a:pt x="1922" y="2920"/>
                  </a:cubicBezTo>
                  <a:cubicBezTo>
                    <a:pt x="-990" y="6383"/>
                    <a:pt x="-543" y="11551"/>
                    <a:pt x="2921" y="14461"/>
                  </a:cubicBezTo>
                  <a:lnTo>
                    <a:pt x="20354" y="29120"/>
                  </a:lnTo>
                  <a:cubicBezTo>
                    <a:pt x="21890" y="30412"/>
                    <a:pt x="23761" y="31042"/>
                    <a:pt x="25622" y="31042"/>
                  </a:cubicBezTo>
                  <a:cubicBezTo>
                    <a:pt x="27957" y="31042"/>
                    <a:pt x="30276" y="30049"/>
                    <a:pt x="31897" y="28123"/>
                  </a:cubicBezTo>
                  <a:cubicBezTo>
                    <a:pt x="34809" y="24659"/>
                    <a:pt x="34361" y="19492"/>
                    <a:pt x="30899" y="16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6521745" y="2032807"/>
              <a:ext cx="30475" cy="20768"/>
            </a:xfrm>
            <a:custGeom>
              <a:rect b="b" l="l" r="r" t="t"/>
              <a:pathLst>
                <a:path extrusionOk="0" h="25404" w="37278">
                  <a:moveTo>
                    <a:pt x="32331" y="9690"/>
                  </a:moveTo>
                  <a:lnTo>
                    <a:pt x="11440" y="673"/>
                  </a:lnTo>
                  <a:cubicBezTo>
                    <a:pt x="7285" y="-1120"/>
                    <a:pt x="2465" y="793"/>
                    <a:pt x="673" y="4948"/>
                  </a:cubicBezTo>
                  <a:cubicBezTo>
                    <a:pt x="-1120" y="9101"/>
                    <a:pt x="794" y="13921"/>
                    <a:pt x="4947" y="15714"/>
                  </a:cubicBezTo>
                  <a:lnTo>
                    <a:pt x="25839" y="24731"/>
                  </a:lnTo>
                  <a:cubicBezTo>
                    <a:pt x="26898" y="25188"/>
                    <a:pt x="27999" y="25404"/>
                    <a:pt x="29081" y="25404"/>
                  </a:cubicBezTo>
                  <a:cubicBezTo>
                    <a:pt x="32252" y="25404"/>
                    <a:pt x="35271" y="23553"/>
                    <a:pt x="36606" y="20456"/>
                  </a:cubicBezTo>
                  <a:cubicBezTo>
                    <a:pt x="38399" y="16303"/>
                    <a:pt x="36485" y="11483"/>
                    <a:pt x="32331" y="96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6506832" y="2091016"/>
              <a:ext cx="31863" cy="15534"/>
            </a:xfrm>
            <a:custGeom>
              <a:rect b="b" l="l" r="r" t="t"/>
              <a:pathLst>
                <a:path extrusionOk="0" h="19002" w="38976">
                  <a:moveTo>
                    <a:pt x="31726" y="2671"/>
                  </a:moveTo>
                  <a:lnTo>
                    <a:pt x="9135" y="56"/>
                  </a:lnTo>
                  <a:cubicBezTo>
                    <a:pt x="4639" y="-468"/>
                    <a:pt x="576" y="2758"/>
                    <a:pt x="55" y="7251"/>
                  </a:cubicBezTo>
                  <a:cubicBezTo>
                    <a:pt x="-466" y="11744"/>
                    <a:pt x="2756" y="15810"/>
                    <a:pt x="7251" y="16331"/>
                  </a:cubicBezTo>
                  <a:lnTo>
                    <a:pt x="29842" y="18947"/>
                  </a:lnTo>
                  <a:cubicBezTo>
                    <a:pt x="30162" y="18984"/>
                    <a:pt x="30479" y="19002"/>
                    <a:pt x="30795" y="19002"/>
                  </a:cubicBezTo>
                  <a:cubicBezTo>
                    <a:pt x="34897" y="19002"/>
                    <a:pt x="38439" y="15925"/>
                    <a:pt x="38922" y="11751"/>
                  </a:cubicBezTo>
                  <a:cubicBezTo>
                    <a:pt x="39443" y="7258"/>
                    <a:pt x="36221" y="3192"/>
                    <a:pt x="31726" y="26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6509195" y="2147798"/>
              <a:ext cx="31699" cy="16669"/>
            </a:xfrm>
            <a:custGeom>
              <a:rect b="b" l="l" r="r" t="t"/>
              <a:pathLst>
                <a:path extrusionOk="0" h="20390" w="38775">
                  <a:moveTo>
                    <a:pt x="38647" y="6751"/>
                  </a:moveTo>
                  <a:cubicBezTo>
                    <a:pt x="37850" y="2297"/>
                    <a:pt x="33595" y="-666"/>
                    <a:pt x="29140" y="129"/>
                  </a:cubicBezTo>
                  <a:lnTo>
                    <a:pt x="6751" y="4134"/>
                  </a:lnTo>
                  <a:cubicBezTo>
                    <a:pt x="2298" y="4930"/>
                    <a:pt x="-668" y="9187"/>
                    <a:pt x="130" y="13640"/>
                  </a:cubicBezTo>
                  <a:cubicBezTo>
                    <a:pt x="838" y="17605"/>
                    <a:pt x="4292" y="20391"/>
                    <a:pt x="8184" y="20391"/>
                  </a:cubicBezTo>
                  <a:cubicBezTo>
                    <a:pt x="8662" y="20391"/>
                    <a:pt x="9148" y="20349"/>
                    <a:pt x="9636" y="20262"/>
                  </a:cubicBezTo>
                  <a:lnTo>
                    <a:pt x="32026" y="16257"/>
                  </a:lnTo>
                  <a:cubicBezTo>
                    <a:pt x="36478" y="15460"/>
                    <a:pt x="39443" y="11204"/>
                    <a:pt x="38647" y="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6528636" y="2199508"/>
              <a:ext cx="29992" cy="21805"/>
            </a:xfrm>
            <a:custGeom>
              <a:rect b="b" l="l" r="r" t="t"/>
              <a:pathLst>
                <a:path extrusionOk="0" h="26673" w="36687">
                  <a:moveTo>
                    <a:pt x="35801" y="4489"/>
                  </a:moveTo>
                  <a:cubicBezTo>
                    <a:pt x="33756" y="455"/>
                    <a:pt x="28825" y="-1157"/>
                    <a:pt x="24792" y="885"/>
                  </a:cubicBezTo>
                  <a:lnTo>
                    <a:pt x="4491" y="11173"/>
                  </a:lnTo>
                  <a:cubicBezTo>
                    <a:pt x="455" y="13218"/>
                    <a:pt x="-1158" y="18147"/>
                    <a:pt x="886" y="22182"/>
                  </a:cubicBezTo>
                  <a:cubicBezTo>
                    <a:pt x="2330" y="25031"/>
                    <a:pt x="5210" y="26673"/>
                    <a:pt x="8200" y="26673"/>
                  </a:cubicBezTo>
                  <a:cubicBezTo>
                    <a:pt x="9445" y="26673"/>
                    <a:pt x="10710" y="26387"/>
                    <a:pt x="11896" y="25786"/>
                  </a:cubicBezTo>
                  <a:lnTo>
                    <a:pt x="32197" y="15499"/>
                  </a:lnTo>
                  <a:cubicBezTo>
                    <a:pt x="36233" y="13453"/>
                    <a:pt x="37846" y="8524"/>
                    <a:pt x="35801" y="4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6563519" y="2243930"/>
              <a:ext cx="26886" cy="26231"/>
            </a:xfrm>
            <a:custGeom>
              <a:rect b="b" l="l" r="r" t="t"/>
              <a:pathLst>
                <a:path extrusionOk="0" h="32087" w="32888">
                  <a:moveTo>
                    <a:pt x="30630" y="2545"/>
                  </a:moveTo>
                  <a:cubicBezTo>
                    <a:pt x="27512" y="-733"/>
                    <a:pt x="22327" y="-861"/>
                    <a:pt x="19050" y="2256"/>
                  </a:cubicBezTo>
                  <a:lnTo>
                    <a:pt x="2545" y="17961"/>
                  </a:lnTo>
                  <a:cubicBezTo>
                    <a:pt x="-733" y="21080"/>
                    <a:pt x="-862" y="26265"/>
                    <a:pt x="2258" y="29543"/>
                  </a:cubicBezTo>
                  <a:cubicBezTo>
                    <a:pt x="3868" y="31236"/>
                    <a:pt x="6028" y="32088"/>
                    <a:pt x="8193" y="32088"/>
                  </a:cubicBezTo>
                  <a:cubicBezTo>
                    <a:pt x="10221" y="32088"/>
                    <a:pt x="12254" y="31339"/>
                    <a:pt x="13839" y="29832"/>
                  </a:cubicBezTo>
                  <a:lnTo>
                    <a:pt x="30343" y="14127"/>
                  </a:lnTo>
                  <a:cubicBezTo>
                    <a:pt x="33621" y="11008"/>
                    <a:pt x="33750" y="5823"/>
                    <a:pt x="30630" y="2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6635702" y="2071121"/>
              <a:ext cx="39354" cy="39772"/>
            </a:xfrm>
            <a:custGeom>
              <a:rect b="b" l="l" r="r" t="t"/>
              <a:pathLst>
                <a:path extrusionOk="0" h="48651" w="48139">
                  <a:moveTo>
                    <a:pt x="3448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4999"/>
                  </a:lnTo>
                  <a:cubicBezTo>
                    <a:pt x="0" y="42527"/>
                    <a:pt x="6124" y="48651"/>
                    <a:pt x="13653" y="48651"/>
                  </a:cubicBezTo>
                  <a:lnTo>
                    <a:pt x="34487" y="48651"/>
                  </a:lnTo>
                  <a:cubicBezTo>
                    <a:pt x="42015" y="48651"/>
                    <a:pt x="48139" y="42527"/>
                    <a:pt x="48139" y="34999"/>
                  </a:cubicBezTo>
                  <a:lnTo>
                    <a:pt x="48139" y="13653"/>
                  </a:lnTo>
                  <a:cubicBezTo>
                    <a:pt x="48139" y="6124"/>
                    <a:pt x="42015" y="0"/>
                    <a:pt x="34487" y="0"/>
                  </a:cubicBezTo>
                  <a:close/>
                  <a:moveTo>
                    <a:pt x="31756" y="32268"/>
                  </a:moveTo>
                  <a:lnTo>
                    <a:pt x="16383" y="32268"/>
                  </a:lnTo>
                  <a:lnTo>
                    <a:pt x="16383" y="16383"/>
                  </a:lnTo>
                  <a:lnTo>
                    <a:pt x="31756" y="16383"/>
                  </a:lnTo>
                  <a:lnTo>
                    <a:pt x="31756" y="322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6666263" y="2019779"/>
              <a:ext cx="39354" cy="39772"/>
            </a:xfrm>
            <a:custGeom>
              <a:rect b="b" l="l" r="r" t="t"/>
              <a:pathLst>
                <a:path extrusionOk="0" h="48651" w="48139">
                  <a:moveTo>
                    <a:pt x="3448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4999"/>
                  </a:lnTo>
                  <a:cubicBezTo>
                    <a:pt x="0" y="42527"/>
                    <a:pt x="6124" y="48651"/>
                    <a:pt x="13653" y="48651"/>
                  </a:cubicBezTo>
                  <a:lnTo>
                    <a:pt x="34487" y="48651"/>
                  </a:lnTo>
                  <a:cubicBezTo>
                    <a:pt x="42015" y="48651"/>
                    <a:pt x="48139" y="42527"/>
                    <a:pt x="48139" y="34999"/>
                  </a:cubicBezTo>
                  <a:lnTo>
                    <a:pt x="48139" y="13653"/>
                  </a:lnTo>
                  <a:cubicBezTo>
                    <a:pt x="48139" y="6124"/>
                    <a:pt x="42015" y="0"/>
                    <a:pt x="34487" y="0"/>
                  </a:cubicBezTo>
                  <a:close/>
                  <a:moveTo>
                    <a:pt x="31756" y="32268"/>
                  </a:moveTo>
                  <a:lnTo>
                    <a:pt x="16383" y="32268"/>
                  </a:lnTo>
                  <a:lnTo>
                    <a:pt x="16383" y="16383"/>
                  </a:lnTo>
                  <a:lnTo>
                    <a:pt x="31756" y="16383"/>
                  </a:lnTo>
                  <a:lnTo>
                    <a:pt x="31756" y="322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5" name="Google Shape;2825;p35"/>
          <p:cNvGrpSpPr/>
          <p:nvPr/>
        </p:nvGrpSpPr>
        <p:grpSpPr>
          <a:xfrm>
            <a:off x="5573302" y="1924982"/>
            <a:ext cx="457159" cy="418976"/>
            <a:chOff x="5525727" y="1924982"/>
            <a:chExt cx="457159" cy="418976"/>
          </a:xfrm>
        </p:grpSpPr>
        <p:sp>
          <p:nvSpPr>
            <p:cNvPr id="2826" name="Google Shape;2826;p35"/>
            <p:cNvSpPr/>
            <p:nvPr/>
          </p:nvSpPr>
          <p:spPr>
            <a:xfrm>
              <a:off x="5531002" y="2214490"/>
              <a:ext cx="451884" cy="129467"/>
            </a:xfrm>
            <a:custGeom>
              <a:rect b="b" l="l" r="r" t="t"/>
              <a:pathLst>
                <a:path extrusionOk="0" h="158370" w="552763">
                  <a:moveTo>
                    <a:pt x="485259" y="23363"/>
                  </a:moveTo>
                  <a:lnTo>
                    <a:pt x="475762" y="23363"/>
                  </a:lnTo>
                  <a:lnTo>
                    <a:pt x="475762" y="13653"/>
                  </a:lnTo>
                  <a:cubicBezTo>
                    <a:pt x="475762" y="6125"/>
                    <a:pt x="469638" y="0"/>
                    <a:pt x="462110" y="0"/>
                  </a:cubicBezTo>
                  <a:lnTo>
                    <a:pt x="396577" y="0"/>
                  </a:lnTo>
                  <a:cubicBezTo>
                    <a:pt x="389048" y="0"/>
                    <a:pt x="382924" y="6125"/>
                    <a:pt x="382924" y="13653"/>
                  </a:cubicBezTo>
                  <a:lnTo>
                    <a:pt x="382924" y="23363"/>
                  </a:lnTo>
                  <a:lnTo>
                    <a:pt x="325037" y="23363"/>
                  </a:lnTo>
                  <a:lnTo>
                    <a:pt x="325037" y="13653"/>
                  </a:lnTo>
                  <a:cubicBezTo>
                    <a:pt x="325037" y="6125"/>
                    <a:pt x="318913" y="0"/>
                    <a:pt x="311384" y="0"/>
                  </a:cubicBezTo>
                  <a:lnTo>
                    <a:pt x="245851" y="0"/>
                  </a:lnTo>
                  <a:cubicBezTo>
                    <a:pt x="238322" y="0"/>
                    <a:pt x="232198" y="6125"/>
                    <a:pt x="232198" y="13653"/>
                  </a:cubicBezTo>
                  <a:lnTo>
                    <a:pt x="232198" y="23363"/>
                  </a:lnTo>
                  <a:lnTo>
                    <a:pt x="174311" y="23363"/>
                  </a:lnTo>
                  <a:lnTo>
                    <a:pt x="174311" y="13653"/>
                  </a:lnTo>
                  <a:cubicBezTo>
                    <a:pt x="174311" y="6125"/>
                    <a:pt x="168187" y="0"/>
                    <a:pt x="160658" y="0"/>
                  </a:cubicBezTo>
                  <a:lnTo>
                    <a:pt x="95125" y="0"/>
                  </a:lnTo>
                  <a:cubicBezTo>
                    <a:pt x="87597" y="0"/>
                    <a:pt x="81473" y="6125"/>
                    <a:pt x="81473" y="13653"/>
                  </a:cubicBezTo>
                  <a:lnTo>
                    <a:pt x="81473" y="23363"/>
                  </a:lnTo>
                  <a:lnTo>
                    <a:pt x="67503" y="23363"/>
                  </a:lnTo>
                  <a:cubicBezTo>
                    <a:pt x="30282" y="23363"/>
                    <a:pt x="0" y="53646"/>
                    <a:pt x="0" y="90868"/>
                  </a:cubicBezTo>
                  <a:cubicBezTo>
                    <a:pt x="0" y="128089"/>
                    <a:pt x="30282" y="158371"/>
                    <a:pt x="67503" y="158371"/>
                  </a:cubicBezTo>
                  <a:lnTo>
                    <a:pt x="351796" y="158371"/>
                  </a:lnTo>
                  <a:cubicBezTo>
                    <a:pt x="356321" y="158371"/>
                    <a:pt x="359987" y="154704"/>
                    <a:pt x="359987" y="150179"/>
                  </a:cubicBezTo>
                  <a:cubicBezTo>
                    <a:pt x="359987" y="145655"/>
                    <a:pt x="356321" y="141987"/>
                    <a:pt x="351796" y="141987"/>
                  </a:cubicBezTo>
                  <a:lnTo>
                    <a:pt x="67503" y="141987"/>
                  </a:lnTo>
                  <a:cubicBezTo>
                    <a:pt x="39315" y="141987"/>
                    <a:pt x="16383" y="119055"/>
                    <a:pt x="16383" y="90867"/>
                  </a:cubicBezTo>
                  <a:cubicBezTo>
                    <a:pt x="16383" y="62678"/>
                    <a:pt x="39315" y="39746"/>
                    <a:pt x="67503" y="39746"/>
                  </a:cubicBezTo>
                  <a:lnTo>
                    <a:pt x="485259" y="39746"/>
                  </a:lnTo>
                  <a:cubicBezTo>
                    <a:pt x="513448" y="39746"/>
                    <a:pt x="536380" y="62678"/>
                    <a:pt x="536380" y="90867"/>
                  </a:cubicBezTo>
                  <a:cubicBezTo>
                    <a:pt x="536380" y="119055"/>
                    <a:pt x="513448" y="141987"/>
                    <a:pt x="485259" y="141987"/>
                  </a:cubicBezTo>
                  <a:lnTo>
                    <a:pt x="400946" y="141987"/>
                  </a:lnTo>
                  <a:cubicBezTo>
                    <a:pt x="396420" y="141987"/>
                    <a:pt x="392754" y="145655"/>
                    <a:pt x="392754" y="150179"/>
                  </a:cubicBezTo>
                  <a:cubicBezTo>
                    <a:pt x="392754" y="154704"/>
                    <a:pt x="396420" y="158371"/>
                    <a:pt x="400946" y="158371"/>
                  </a:cubicBezTo>
                  <a:lnTo>
                    <a:pt x="485259" y="158371"/>
                  </a:lnTo>
                  <a:cubicBezTo>
                    <a:pt x="522481" y="158371"/>
                    <a:pt x="552763" y="128089"/>
                    <a:pt x="552763" y="90867"/>
                  </a:cubicBezTo>
                  <a:cubicBezTo>
                    <a:pt x="552763" y="53644"/>
                    <a:pt x="522481" y="23363"/>
                    <a:pt x="485259" y="23363"/>
                  </a:cubicBezTo>
                  <a:close/>
                  <a:moveTo>
                    <a:pt x="157928" y="23363"/>
                  </a:moveTo>
                  <a:lnTo>
                    <a:pt x="97856" y="23363"/>
                  </a:lnTo>
                  <a:lnTo>
                    <a:pt x="97856" y="16383"/>
                  </a:lnTo>
                  <a:lnTo>
                    <a:pt x="157928" y="16383"/>
                  </a:lnTo>
                  <a:lnTo>
                    <a:pt x="157928" y="23363"/>
                  </a:lnTo>
                  <a:close/>
                  <a:moveTo>
                    <a:pt x="308653" y="23363"/>
                  </a:moveTo>
                  <a:lnTo>
                    <a:pt x="248582" y="23363"/>
                  </a:lnTo>
                  <a:lnTo>
                    <a:pt x="248582" y="16383"/>
                  </a:lnTo>
                  <a:lnTo>
                    <a:pt x="308653" y="16383"/>
                  </a:lnTo>
                  <a:lnTo>
                    <a:pt x="308653" y="23363"/>
                  </a:lnTo>
                  <a:close/>
                  <a:moveTo>
                    <a:pt x="459379" y="23363"/>
                  </a:moveTo>
                  <a:lnTo>
                    <a:pt x="399307" y="23363"/>
                  </a:lnTo>
                  <a:lnTo>
                    <a:pt x="399307" y="16383"/>
                  </a:lnTo>
                  <a:lnTo>
                    <a:pt x="459379" y="16383"/>
                  </a:lnTo>
                  <a:lnTo>
                    <a:pt x="459379" y="233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5"/>
            <p:cNvSpPr/>
            <p:nvPr/>
          </p:nvSpPr>
          <p:spPr>
            <a:xfrm>
              <a:off x="5568867" y="2271459"/>
              <a:ext cx="34666" cy="34669"/>
            </a:xfrm>
            <a:custGeom>
              <a:rect b="b" l="l" r="r" t="t"/>
              <a:pathLst>
                <a:path extrusionOk="0" h="42408" w="42405">
                  <a:moveTo>
                    <a:pt x="21203" y="0"/>
                  </a:moveTo>
                  <a:cubicBezTo>
                    <a:pt x="9512" y="0"/>
                    <a:pt x="0" y="9512"/>
                    <a:pt x="0" y="21204"/>
                  </a:cubicBezTo>
                  <a:cubicBezTo>
                    <a:pt x="0" y="32896"/>
                    <a:pt x="9512" y="42408"/>
                    <a:pt x="21203" y="42408"/>
                  </a:cubicBezTo>
                  <a:cubicBezTo>
                    <a:pt x="32894" y="42408"/>
                    <a:pt x="42405" y="32896"/>
                    <a:pt x="42405" y="21204"/>
                  </a:cubicBezTo>
                  <a:cubicBezTo>
                    <a:pt x="42405" y="9512"/>
                    <a:pt x="32894" y="0"/>
                    <a:pt x="21203" y="0"/>
                  </a:cubicBezTo>
                  <a:close/>
                  <a:moveTo>
                    <a:pt x="21203" y="26026"/>
                  </a:moveTo>
                  <a:cubicBezTo>
                    <a:pt x="18545" y="26026"/>
                    <a:pt x="16383" y="23864"/>
                    <a:pt x="16383" y="21205"/>
                  </a:cubicBezTo>
                  <a:cubicBezTo>
                    <a:pt x="16383" y="18547"/>
                    <a:pt x="18545" y="16384"/>
                    <a:pt x="21203" y="16384"/>
                  </a:cubicBezTo>
                  <a:cubicBezTo>
                    <a:pt x="23861" y="16384"/>
                    <a:pt x="26022" y="18547"/>
                    <a:pt x="26022" y="21205"/>
                  </a:cubicBezTo>
                  <a:cubicBezTo>
                    <a:pt x="26022" y="23864"/>
                    <a:pt x="23861" y="26026"/>
                    <a:pt x="21203" y="26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5"/>
            <p:cNvSpPr/>
            <p:nvPr/>
          </p:nvSpPr>
          <p:spPr>
            <a:xfrm>
              <a:off x="5549434" y="2252028"/>
              <a:ext cx="415034" cy="73519"/>
            </a:xfrm>
            <a:custGeom>
              <a:rect b="b" l="l" r="r" t="t"/>
              <a:pathLst>
                <a:path extrusionOk="0" h="89932" w="507687">
                  <a:moveTo>
                    <a:pt x="462721" y="0"/>
                  </a:moveTo>
                  <a:lnTo>
                    <a:pt x="44965" y="0"/>
                  </a:lnTo>
                  <a:cubicBezTo>
                    <a:pt x="25596" y="0"/>
                    <a:pt x="9046" y="12311"/>
                    <a:pt x="2733" y="29521"/>
                  </a:cubicBezTo>
                  <a:cubicBezTo>
                    <a:pt x="966" y="34339"/>
                    <a:pt x="0" y="39542"/>
                    <a:pt x="0" y="44966"/>
                  </a:cubicBezTo>
                  <a:cubicBezTo>
                    <a:pt x="0" y="50390"/>
                    <a:pt x="966" y="55594"/>
                    <a:pt x="2733" y="60411"/>
                  </a:cubicBezTo>
                  <a:cubicBezTo>
                    <a:pt x="9046" y="77621"/>
                    <a:pt x="25596" y="89933"/>
                    <a:pt x="44965" y="89933"/>
                  </a:cubicBezTo>
                  <a:lnTo>
                    <a:pt x="462721" y="89933"/>
                  </a:lnTo>
                  <a:cubicBezTo>
                    <a:pt x="487517" y="89933"/>
                    <a:pt x="507688" y="69761"/>
                    <a:pt x="507688" y="44966"/>
                  </a:cubicBezTo>
                  <a:cubicBezTo>
                    <a:pt x="507688" y="20172"/>
                    <a:pt x="487516" y="0"/>
                    <a:pt x="462721" y="0"/>
                  </a:cubicBezTo>
                  <a:close/>
                  <a:moveTo>
                    <a:pt x="44966" y="73549"/>
                  </a:moveTo>
                  <a:cubicBezTo>
                    <a:pt x="30192" y="73549"/>
                    <a:pt x="17999" y="62279"/>
                    <a:pt x="16532" y="47885"/>
                  </a:cubicBezTo>
                  <a:cubicBezTo>
                    <a:pt x="16433" y="46925"/>
                    <a:pt x="16383" y="45951"/>
                    <a:pt x="16383" y="44966"/>
                  </a:cubicBezTo>
                  <a:cubicBezTo>
                    <a:pt x="16383" y="43981"/>
                    <a:pt x="16433" y="43008"/>
                    <a:pt x="16532" y="42048"/>
                  </a:cubicBezTo>
                  <a:cubicBezTo>
                    <a:pt x="17999" y="27653"/>
                    <a:pt x="30192" y="16383"/>
                    <a:pt x="44966" y="16383"/>
                  </a:cubicBezTo>
                  <a:cubicBezTo>
                    <a:pt x="60727" y="16383"/>
                    <a:pt x="73549" y="29206"/>
                    <a:pt x="73549" y="44966"/>
                  </a:cubicBezTo>
                  <a:cubicBezTo>
                    <a:pt x="73549" y="60727"/>
                    <a:pt x="60727" y="73549"/>
                    <a:pt x="44966" y="73549"/>
                  </a:cubicBezTo>
                  <a:close/>
                  <a:moveTo>
                    <a:pt x="118317" y="73548"/>
                  </a:moveTo>
                  <a:lnTo>
                    <a:pt x="79653" y="73548"/>
                  </a:lnTo>
                  <a:cubicBezTo>
                    <a:pt x="86072" y="65773"/>
                    <a:pt x="89932" y="55812"/>
                    <a:pt x="89932" y="44965"/>
                  </a:cubicBezTo>
                  <a:cubicBezTo>
                    <a:pt x="89932" y="34118"/>
                    <a:pt x="86072" y="24158"/>
                    <a:pt x="79653" y="16382"/>
                  </a:cubicBezTo>
                  <a:lnTo>
                    <a:pt x="118317" y="16382"/>
                  </a:lnTo>
                  <a:lnTo>
                    <a:pt x="118317" y="73548"/>
                  </a:lnTo>
                  <a:close/>
                  <a:moveTo>
                    <a:pt x="168770" y="73548"/>
                  </a:moveTo>
                  <a:lnTo>
                    <a:pt x="134701" y="73548"/>
                  </a:lnTo>
                  <a:lnTo>
                    <a:pt x="134701" y="16382"/>
                  </a:lnTo>
                  <a:lnTo>
                    <a:pt x="168770" y="16382"/>
                  </a:lnTo>
                  <a:lnTo>
                    <a:pt x="168770" y="73548"/>
                  </a:lnTo>
                  <a:close/>
                  <a:moveTo>
                    <a:pt x="220426" y="73548"/>
                  </a:moveTo>
                  <a:lnTo>
                    <a:pt x="185154" y="73548"/>
                  </a:lnTo>
                  <a:lnTo>
                    <a:pt x="185154" y="16382"/>
                  </a:lnTo>
                  <a:lnTo>
                    <a:pt x="220426" y="16382"/>
                  </a:lnTo>
                  <a:lnTo>
                    <a:pt x="220426" y="73548"/>
                  </a:lnTo>
                  <a:close/>
                  <a:moveTo>
                    <a:pt x="270877" y="73548"/>
                  </a:moveTo>
                  <a:lnTo>
                    <a:pt x="236809" y="73548"/>
                  </a:lnTo>
                  <a:lnTo>
                    <a:pt x="236809" y="16382"/>
                  </a:lnTo>
                  <a:lnTo>
                    <a:pt x="270877" y="16382"/>
                  </a:lnTo>
                  <a:lnTo>
                    <a:pt x="270877" y="73548"/>
                  </a:lnTo>
                  <a:close/>
                  <a:moveTo>
                    <a:pt x="322533" y="73548"/>
                  </a:moveTo>
                  <a:lnTo>
                    <a:pt x="287261" y="73548"/>
                  </a:lnTo>
                  <a:lnTo>
                    <a:pt x="287261" y="16382"/>
                  </a:lnTo>
                  <a:lnTo>
                    <a:pt x="322533" y="16382"/>
                  </a:lnTo>
                  <a:lnTo>
                    <a:pt x="322533" y="73548"/>
                  </a:lnTo>
                  <a:close/>
                  <a:moveTo>
                    <a:pt x="372986" y="73548"/>
                  </a:moveTo>
                  <a:lnTo>
                    <a:pt x="338916" y="73548"/>
                  </a:lnTo>
                  <a:lnTo>
                    <a:pt x="338916" y="16382"/>
                  </a:lnTo>
                  <a:lnTo>
                    <a:pt x="372986" y="16382"/>
                  </a:lnTo>
                  <a:lnTo>
                    <a:pt x="372986" y="73548"/>
                  </a:lnTo>
                  <a:close/>
                  <a:moveTo>
                    <a:pt x="428032" y="73548"/>
                  </a:moveTo>
                  <a:lnTo>
                    <a:pt x="389369" y="73548"/>
                  </a:lnTo>
                  <a:lnTo>
                    <a:pt x="389369" y="16382"/>
                  </a:lnTo>
                  <a:lnTo>
                    <a:pt x="428032" y="16382"/>
                  </a:lnTo>
                  <a:cubicBezTo>
                    <a:pt x="421615" y="24158"/>
                    <a:pt x="417755" y="34118"/>
                    <a:pt x="417755" y="44965"/>
                  </a:cubicBezTo>
                  <a:cubicBezTo>
                    <a:pt x="417755" y="55811"/>
                    <a:pt x="421616" y="65774"/>
                    <a:pt x="428032" y="73548"/>
                  </a:cubicBezTo>
                  <a:close/>
                  <a:moveTo>
                    <a:pt x="462721" y="73549"/>
                  </a:moveTo>
                  <a:cubicBezTo>
                    <a:pt x="446962" y="73549"/>
                    <a:pt x="434138" y="60726"/>
                    <a:pt x="434138" y="44966"/>
                  </a:cubicBezTo>
                  <a:cubicBezTo>
                    <a:pt x="434138" y="29206"/>
                    <a:pt x="446961" y="16383"/>
                    <a:pt x="462721" y="16383"/>
                  </a:cubicBezTo>
                  <a:cubicBezTo>
                    <a:pt x="478482" y="16383"/>
                    <a:pt x="491304" y="29206"/>
                    <a:pt x="491304" y="44966"/>
                  </a:cubicBezTo>
                  <a:cubicBezTo>
                    <a:pt x="491304" y="60727"/>
                    <a:pt x="478482" y="73549"/>
                    <a:pt x="462721" y="73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35"/>
            <p:cNvSpPr/>
            <p:nvPr/>
          </p:nvSpPr>
          <p:spPr>
            <a:xfrm>
              <a:off x="5910507" y="2271459"/>
              <a:ext cx="34666" cy="34669"/>
            </a:xfrm>
            <a:custGeom>
              <a:rect b="b" l="l" r="r" t="t"/>
              <a:pathLst>
                <a:path extrusionOk="0" h="42408" w="42405">
                  <a:moveTo>
                    <a:pt x="21203" y="0"/>
                  </a:moveTo>
                  <a:cubicBezTo>
                    <a:pt x="9512" y="0"/>
                    <a:pt x="0" y="9512"/>
                    <a:pt x="0" y="21204"/>
                  </a:cubicBezTo>
                  <a:cubicBezTo>
                    <a:pt x="0" y="32896"/>
                    <a:pt x="9512" y="42408"/>
                    <a:pt x="21203" y="42408"/>
                  </a:cubicBezTo>
                  <a:cubicBezTo>
                    <a:pt x="32894" y="42408"/>
                    <a:pt x="42405" y="32896"/>
                    <a:pt x="42405" y="21204"/>
                  </a:cubicBezTo>
                  <a:cubicBezTo>
                    <a:pt x="42405" y="9513"/>
                    <a:pt x="32894" y="0"/>
                    <a:pt x="21203" y="0"/>
                  </a:cubicBezTo>
                  <a:close/>
                  <a:moveTo>
                    <a:pt x="21203" y="26026"/>
                  </a:moveTo>
                  <a:cubicBezTo>
                    <a:pt x="18546" y="26026"/>
                    <a:pt x="16383" y="23864"/>
                    <a:pt x="16383" y="21205"/>
                  </a:cubicBezTo>
                  <a:cubicBezTo>
                    <a:pt x="16383" y="18547"/>
                    <a:pt x="18545" y="16384"/>
                    <a:pt x="21203" y="16384"/>
                  </a:cubicBezTo>
                  <a:cubicBezTo>
                    <a:pt x="23861" y="16384"/>
                    <a:pt x="26022" y="18547"/>
                    <a:pt x="26022" y="21205"/>
                  </a:cubicBezTo>
                  <a:cubicBezTo>
                    <a:pt x="26022" y="23864"/>
                    <a:pt x="23861" y="26026"/>
                    <a:pt x="21203" y="26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35"/>
            <p:cNvSpPr/>
            <p:nvPr/>
          </p:nvSpPr>
          <p:spPr>
            <a:xfrm>
              <a:off x="5576136" y="2030017"/>
              <a:ext cx="38774" cy="38774"/>
            </a:xfrm>
            <a:custGeom>
              <a:rect b="b" l="l" r="r" t="t"/>
              <a:pathLst>
                <a:path extrusionOk="0" h="47430" w="47430">
                  <a:moveTo>
                    <a:pt x="23715" y="0"/>
                  </a:moveTo>
                  <a:cubicBezTo>
                    <a:pt x="10638" y="0"/>
                    <a:pt x="0" y="10639"/>
                    <a:pt x="0" y="23717"/>
                  </a:cubicBezTo>
                  <a:cubicBezTo>
                    <a:pt x="0" y="36793"/>
                    <a:pt x="10638" y="47430"/>
                    <a:pt x="23715" y="47430"/>
                  </a:cubicBezTo>
                  <a:cubicBezTo>
                    <a:pt x="36792" y="47430"/>
                    <a:pt x="47431" y="36793"/>
                    <a:pt x="47431" y="23717"/>
                  </a:cubicBezTo>
                  <a:cubicBezTo>
                    <a:pt x="47431" y="10639"/>
                    <a:pt x="36792" y="0"/>
                    <a:pt x="23715" y="0"/>
                  </a:cubicBezTo>
                  <a:close/>
                  <a:moveTo>
                    <a:pt x="23715" y="31047"/>
                  </a:moveTo>
                  <a:cubicBezTo>
                    <a:pt x="19673" y="31047"/>
                    <a:pt x="16383" y="27759"/>
                    <a:pt x="16383" y="23717"/>
                  </a:cubicBezTo>
                  <a:cubicBezTo>
                    <a:pt x="16383" y="19674"/>
                    <a:pt x="19673" y="16383"/>
                    <a:pt x="23715" y="16383"/>
                  </a:cubicBezTo>
                  <a:cubicBezTo>
                    <a:pt x="27758" y="16383"/>
                    <a:pt x="31047" y="19674"/>
                    <a:pt x="31047" y="23717"/>
                  </a:cubicBezTo>
                  <a:cubicBezTo>
                    <a:pt x="31047" y="27759"/>
                    <a:pt x="27759" y="31047"/>
                    <a:pt x="23715" y="31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35"/>
            <p:cNvSpPr/>
            <p:nvPr/>
          </p:nvSpPr>
          <p:spPr>
            <a:xfrm>
              <a:off x="5669794" y="2120691"/>
              <a:ext cx="13393" cy="14249"/>
            </a:xfrm>
            <a:custGeom>
              <a:rect b="b" l="l" r="r" t="t"/>
              <a:pathLst>
                <a:path extrusionOk="0" h="17430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9239"/>
                  </a:lnTo>
                  <a:cubicBezTo>
                    <a:pt x="0" y="13763"/>
                    <a:pt x="3667" y="17431"/>
                    <a:pt x="8192" y="17431"/>
                  </a:cubicBezTo>
                  <a:cubicBezTo>
                    <a:pt x="12717" y="17431"/>
                    <a:pt x="16383" y="13764"/>
                    <a:pt x="16383" y="9239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35"/>
            <p:cNvSpPr/>
            <p:nvPr/>
          </p:nvSpPr>
          <p:spPr>
            <a:xfrm>
              <a:off x="5525727" y="1924982"/>
              <a:ext cx="451884" cy="273248"/>
            </a:xfrm>
            <a:custGeom>
              <a:rect b="b" l="l" r="r" t="t"/>
              <a:pathLst>
                <a:path extrusionOk="0" h="334248" w="552763">
                  <a:moveTo>
                    <a:pt x="539111" y="0"/>
                  </a:moveTo>
                  <a:lnTo>
                    <a:pt x="475793" y="0"/>
                  </a:lnTo>
                  <a:lnTo>
                    <a:pt x="303982" y="0"/>
                  </a:ln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9228"/>
                  </a:lnTo>
                  <a:cubicBezTo>
                    <a:pt x="0" y="46756"/>
                    <a:pt x="6124" y="52880"/>
                    <a:pt x="13653" y="52880"/>
                  </a:cubicBezTo>
                  <a:lnTo>
                    <a:pt x="58831" y="52880"/>
                  </a:lnTo>
                  <a:lnTo>
                    <a:pt x="58831" y="114723"/>
                  </a:lnTo>
                  <a:cubicBezTo>
                    <a:pt x="47116" y="123048"/>
                    <a:pt x="39451" y="136720"/>
                    <a:pt x="39451" y="152154"/>
                  </a:cubicBezTo>
                  <a:cubicBezTo>
                    <a:pt x="39451" y="177466"/>
                    <a:pt x="60045" y="198058"/>
                    <a:pt x="85356" y="198058"/>
                  </a:cubicBezTo>
                  <a:cubicBezTo>
                    <a:pt x="88687" y="198058"/>
                    <a:pt x="91933" y="197692"/>
                    <a:pt x="95064" y="197015"/>
                  </a:cubicBezTo>
                  <a:lnTo>
                    <a:pt x="154901" y="256852"/>
                  </a:lnTo>
                  <a:cubicBezTo>
                    <a:pt x="155717" y="259568"/>
                    <a:pt x="156900" y="262125"/>
                    <a:pt x="158390" y="264470"/>
                  </a:cubicBezTo>
                  <a:lnTo>
                    <a:pt x="158390" y="300692"/>
                  </a:lnTo>
                  <a:cubicBezTo>
                    <a:pt x="158390" y="308221"/>
                    <a:pt x="164514" y="314345"/>
                    <a:pt x="172042" y="314345"/>
                  </a:cubicBezTo>
                  <a:lnTo>
                    <a:pt x="176163" y="314345"/>
                  </a:lnTo>
                  <a:lnTo>
                    <a:pt x="176163" y="326057"/>
                  </a:lnTo>
                  <a:cubicBezTo>
                    <a:pt x="176163" y="330581"/>
                    <a:pt x="179830" y="334248"/>
                    <a:pt x="184355" y="334248"/>
                  </a:cubicBezTo>
                  <a:cubicBezTo>
                    <a:pt x="188880" y="334248"/>
                    <a:pt x="192547" y="330581"/>
                    <a:pt x="192547" y="326057"/>
                  </a:cubicBezTo>
                  <a:lnTo>
                    <a:pt x="192547" y="314345"/>
                  </a:lnTo>
                  <a:lnTo>
                    <a:pt x="196667" y="314345"/>
                  </a:lnTo>
                  <a:cubicBezTo>
                    <a:pt x="204196" y="314345"/>
                    <a:pt x="210320" y="308221"/>
                    <a:pt x="210320" y="300692"/>
                  </a:cubicBezTo>
                  <a:lnTo>
                    <a:pt x="210320" y="264470"/>
                  </a:lnTo>
                  <a:cubicBezTo>
                    <a:pt x="213346" y="259711"/>
                    <a:pt x="215106" y="254072"/>
                    <a:pt x="215106" y="248027"/>
                  </a:cubicBezTo>
                  <a:cubicBezTo>
                    <a:pt x="215106" y="233389"/>
                    <a:pt x="204823" y="221116"/>
                    <a:pt x="191104" y="218029"/>
                  </a:cubicBezTo>
                  <a:lnTo>
                    <a:pt x="130898" y="157823"/>
                  </a:lnTo>
                  <a:cubicBezTo>
                    <a:pt x="131128" y="155963"/>
                    <a:pt x="131260" y="154074"/>
                    <a:pt x="131260" y="152154"/>
                  </a:cubicBezTo>
                  <a:cubicBezTo>
                    <a:pt x="131260" y="136719"/>
                    <a:pt x="123595" y="123048"/>
                    <a:pt x="111880" y="114723"/>
                  </a:cubicBezTo>
                  <a:lnTo>
                    <a:pt x="111880" y="52879"/>
                  </a:lnTo>
                  <a:lnTo>
                    <a:pt x="145265" y="52879"/>
                  </a:lnTo>
                  <a:cubicBezTo>
                    <a:pt x="149790" y="52879"/>
                    <a:pt x="153456" y="49213"/>
                    <a:pt x="153456" y="44688"/>
                  </a:cubicBezTo>
                  <a:cubicBezTo>
                    <a:pt x="153456" y="40163"/>
                    <a:pt x="149790" y="36496"/>
                    <a:pt x="145265" y="36496"/>
                  </a:cubicBezTo>
                  <a:lnTo>
                    <a:pt x="16383" y="36496"/>
                  </a:lnTo>
                  <a:lnTo>
                    <a:pt x="16383" y="16383"/>
                  </a:lnTo>
                  <a:lnTo>
                    <a:pt x="271382" y="16383"/>
                  </a:lnTo>
                  <a:cubicBezTo>
                    <a:pt x="267101" y="22115"/>
                    <a:pt x="264294" y="29009"/>
                    <a:pt x="263527" y="36497"/>
                  </a:cubicBezTo>
                  <a:lnTo>
                    <a:pt x="197691" y="36497"/>
                  </a:lnTo>
                  <a:cubicBezTo>
                    <a:pt x="193166" y="36497"/>
                    <a:pt x="189499" y="40164"/>
                    <a:pt x="189499" y="44689"/>
                  </a:cubicBezTo>
                  <a:cubicBezTo>
                    <a:pt x="189499" y="49214"/>
                    <a:pt x="193166" y="52880"/>
                    <a:pt x="197691" y="52880"/>
                  </a:cubicBezTo>
                  <a:lnTo>
                    <a:pt x="265191" y="52880"/>
                  </a:lnTo>
                  <a:cubicBezTo>
                    <a:pt x="270390" y="69355"/>
                    <a:pt x="285812" y="81336"/>
                    <a:pt x="303983" y="81336"/>
                  </a:cubicBezTo>
                  <a:lnTo>
                    <a:pt x="315999" y="81336"/>
                  </a:lnTo>
                  <a:lnTo>
                    <a:pt x="346104" y="111442"/>
                  </a:lnTo>
                  <a:lnTo>
                    <a:pt x="303523" y="111442"/>
                  </a:lnTo>
                  <a:cubicBezTo>
                    <a:pt x="303489" y="111442"/>
                    <a:pt x="303454" y="111444"/>
                    <a:pt x="303422" y="111444"/>
                  </a:cubicBezTo>
                  <a:cubicBezTo>
                    <a:pt x="302961" y="111446"/>
                    <a:pt x="302502" y="111457"/>
                    <a:pt x="302044" y="111479"/>
                  </a:cubicBezTo>
                  <a:cubicBezTo>
                    <a:pt x="301934" y="111484"/>
                    <a:pt x="301827" y="111496"/>
                    <a:pt x="301717" y="111503"/>
                  </a:cubicBezTo>
                  <a:cubicBezTo>
                    <a:pt x="301330" y="111526"/>
                    <a:pt x="300946" y="111552"/>
                    <a:pt x="300562" y="111590"/>
                  </a:cubicBezTo>
                  <a:cubicBezTo>
                    <a:pt x="300505" y="111597"/>
                    <a:pt x="300451" y="111605"/>
                    <a:pt x="300396" y="111611"/>
                  </a:cubicBezTo>
                  <a:cubicBezTo>
                    <a:pt x="293797" y="112312"/>
                    <a:pt x="287680" y="115217"/>
                    <a:pt x="282915" y="119977"/>
                  </a:cubicBezTo>
                  <a:cubicBezTo>
                    <a:pt x="278141" y="124755"/>
                    <a:pt x="275231" y="130897"/>
                    <a:pt x="274542" y="137521"/>
                  </a:cubicBezTo>
                  <a:cubicBezTo>
                    <a:pt x="274539" y="137554"/>
                    <a:pt x="274534" y="137586"/>
                    <a:pt x="274530" y="137619"/>
                  </a:cubicBezTo>
                  <a:cubicBezTo>
                    <a:pt x="274489" y="138026"/>
                    <a:pt x="274460" y="138437"/>
                    <a:pt x="274436" y="138848"/>
                  </a:cubicBezTo>
                  <a:cubicBezTo>
                    <a:pt x="274431" y="138934"/>
                    <a:pt x="274421" y="139017"/>
                    <a:pt x="274417" y="139102"/>
                  </a:cubicBezTo>
                  <a:cubicBezTo>
                    <a:pt x="274394" y="139585"/>
                    <a:pt x="274381" y="140072"/>
                    <a:pt x="274381" y="140559"/>
                  </a:cubicBezTo>
                  <a:cubicBezTo>
                    <a:pt x="274381" y="140568"/>
                    <a:pt x="274380" y="140576"/>
                    <a:pt x="274380" y="140584"/>
                  </a:cubicBezTo>
                  <a:lnTo>
                    <a:pt x="274380" y="140585"/>
                  </a:lnTo>
                  <a:lnTo>
                    <a:pt x="274380" y="199150"/>
                  </a:lnTo>
                  <a:cubicBezTo>
                    <a:pt x="274380" y="206555"/>
                    <a:pt x="280404" y="212579"/>
                    <a:pt x="287810" y="212579"/>
                  </a:cubicBezTo>
                  <a:lnTo>
                    <a:pt x="295334" y="212579"/>
                  </a:lnTo>
                  <a:lnTo>
                    <a:pt x="295334" y="221325"/>
                  </a:lnTo>
                  <a:lnTo>
                    <a:pt x="255763" y="250072"/>
                  </a:lnTo>
                  <a:cubicBezTo>
                    <a:pt x="251792" y="252968"/>
                    <a:pt x="250141" y="258056"/>
                    <a:pt x="251658" y="262735"/>
                  </a:cubicBezTo>
                  <a:lnTo>
                    <a:pt x="260081" y="288660"/>
                  </a:lnTo>
                  <a:cubicBezTo>
                    <a:pt x="261606" y="293343"/>
                    <a:pt x="265938" y="296489"/>
                    <a:pt x="270859" y="296489"/>
                  </a:cubicBezTo>
                  <a:lnTo>
                    <a:pt x="286283" y="296489"/>
                  </a:lnTo>
                  <a:cubicBezTo>
                    <a:pt x="289902" y="296489"/>
                    <a:pt x="293332" y="294740"/>
                    <a:pt x="295452" y="291818"/>
                  </a:cubicBezTo>
                  <a:cubicBezTo>
                    <a:pt x="297578" y="288892"/>
                    <a:pt x="298181" y="285091"/>
                    <a:pt x="297063" y="281652"/>
                  </a:cubicBezTo>
                  <a:lnTo>
                    <a:pt x="293005" y="269164"/>
                  </a:lnTo>
                  <a:lnTo>
                    <a:pt x="303525" y="261522"/>
                  </a:lnTo>
                  <a:lnTo>
                    <a:pt x="314043" y="269163"/>
                  </a:lnTo>
                  <a:lnTo>
                    <a:pt x="309984" y="281657"/>
                  </a:lnTo>
                  <a:cubicBezTo>
                    <a:pt x="308869" y="285094"/>
                    <a:pt x="309473" y="288893"/>
                    <a:pt x="311597" y="291815"/>
                  </a:cubicBezTo>
                  <a:cubicBezTo>
                    <a:pt x="313723" y="294742"/>
                    <a:pt x="317151" y="296488"/>
                    <a:pt x="320767" y="296488"/>
                  </a:cubicBezTo>
                  <a:lnTo>
                    <a:pt x="336189" y="296488"/>
                  </a:lnTo>
                  <a:cubicBezTo>
                    <a:pt x="341115" y="296488"/>
                    <a:pt x="345447" y="293339"/>
                    <a:pt x="346968" y="288654"/>
                  </a:cubicBezTo>
                  <a:lnTo>
                    <a:pt x="355386" y="262746"/>
                  </a:lnTo>
                  <a:cubicBezTo>
                    <a:pt x="356915" y="258065"/>
                    <a:pt x="355267" y="252971"/>
                    <a:pt x="351273" y="250062"/>
                  </a:cubicBezTo>
                  <a:lnTo>
                    <a:pt x="311717" y="221321"/>
                  </a:lnTo>
                  <a:lnTo>
                    <a:pt x="311717" y="212577"/>
                  </a:lnTo>
                  <a:lnTo>
                    <a:pt x="319239" y="212577"/>
                  </a:lnTo>
                  <a:cubicBezTo>
                    <a:pt x="326644" y="212577"/>
                    <a:pt x="332669" y="206552"/>
                    <a:pt x="332669" y="199148"/>
                  </a:cubicBezTo>
                  <a:lnTo>
                    <a:pt x="332669" y="169730"/>
                  </a:lnTo>
                  <a:lnTo>
                    <a:pt x="352785" y="169730"/>
                  </a:lnTo>
                  <a:cubicBezTo>
                    <a:pt x="357310" y="169730"/>
                    <a:pt x="360977" y="166063"/>
                    <a:pt x="360977" y="161538"/>
                  </a:cubicBezTo>
                  <a:cubicBezTo>
                    <a:pt x="360977" y="157013"/>
                    <a:pt x="357310" y="153346"/>
                    <a:pt x="352785" y="153346"/>
                  </a:cubicBezTo>
                  <a:lnTo>
                    <a:pt x="303524" y="153346"/>
                  </a:lnTo>
                  <a:cubicBezTo>
                    <a:pt x="300116" y="153346"/>
                    <a:pt x="296910" y="152019"/>
                    <a:pt x="294499" y="149609"/>
                  </a:cubicBezTo>
                  <a:cubicBezTo>
                    <a:pt x="292090" y="147198"/>
                    <a:pt x="290762" y="143995"/>
                    <a:pt x="290763" y="140585"/>
                  </a:cubicBezTo>
                  <a:cubicBezTo>
                    <a:pt x="290763" y="133549"/>
                    <a:pt x="296486" y="127824"/>
                    <a:pt x="303522" y="127824"/>
                  </a:cubicBezTo>
                  <a:lnTo>
                    <a:pt x="414368" y="127824"/>
                  </a:lnTo>
                  <a:cubicBezTo>
                    <a:pt x="417777" y="127824"/>
                    <a:pt x="420982" y="129151"/>
                    <a:pt x="423392" y="131561"/>
                  </a:cubicBezTo>
                  <a:cubicBezTo>
                    <a:pt x="425802" y="133972"/>
                    <a:pt x="427129" y="137177"/>
                    <a:pt x="427129" y="140587"/>
                  </a:cubicBezTo>
                  <a:cubicBezTo>
                    <a:pt x="427129" y="147622"/>
                    <a:pt x="421405" y="153346"/>
                    <a:pt x="414369" y="153346"/>
                  </a:cubicBezTo>
                  <a:lnTo>
                    <a:pt x="400843" y="153346"/>
                  </a:lnTo>
                  <a:cubicBezTo>
                    <a:pt x="396318" y="153346"/>
                    <a:pt x="392651" y="157013"/>
                    <a:pt x="392651" y="161538"/>
                  </a:cubicBezTo>
                  <a:cubicBezTo>
                    <a:pt x="392651" y="166063"/>
                    <a:pt x="396318" y="169730"/>
                    <a:pt x="400843" y="169730"/>
                  </a:cubicBezTo>
                  <a:lnTo>
                    <a:pt x="414370" y="169730"/>
                  </a:lnTo>
                  <a:cubicBezTo>
                    <a:pt x="430440" y="169730"/>
                    <a:pt x="443514" y="156656"/>
                    <a:pt x="443514" y="140588"/>
                  </a:cubicBezTo>
                  <a:cubicBezTo>
                    <a:pt x="443514" y="140137"/>
                    <a:pt x="443500" y="139689"/>
                    <a:pt x="443481" y="139243"/>
                  </a:cubicBezTo>
                  <a:cubicBezTo>
                    <a:pt x="443680" y="131530"/>
                    <a:pt x="440851" y="123754"/>
                    <a:pt x="434978" y="117880"/>
                  </a:cubicBezTo>
                  <a:lnTo>
                    <a:pt x="398431" y="81335"/>
                  </a:lnTo>
                  <a:lnTo>
                    <a:pt x="475793" y="81335"/>
                  </a:lnTo>
                  <a:cubicBezTo>
                    <a:pt x="493964" y="81335"/>
                    <a:pt x="509386" y="69354"/>
                    <a:pt x="514585" y="52879"/>
                  </a:cubicBezTo>
                  <a:lnTo>
                    <a:pt x="539111" y="52879"/>
                  </a:lnTo>
                  <a:cubicBezTo>
                    <a:pt x="546639" y="52879"/>
                    <a:pt x="552763" y="46755"/>
                    <a:pt x="552763" y="39227"/>
                  </a:cubicBezTo>
                  <a:lnTo>
                    <a:pt x="552763" y="13653"/>
                  </a:lnTo>
                  <a:cubicBezTo>
                    <a:pt x="552763" y="6124"/>
                    <a:pt x="546639" y="0"/>
                    <a:pt x="539111" y="0"/>
                  </a:cubicBezTo>
                  <a:close/>
                  <a:moveTo>
                    <a:pt x="193938" y="297962"/>
                  </a:moveTo>
                  <a:lnTo>
                    <a:pt x="174774" y="297962"/>
                  </a:lnTo>
                  <a:lnTo>
                    <a:pt x="174774" y="277240"/>
                  </a:lnTo>
                  <a:cubicBezTo>
                    <a:pt x="177792" y="278233"/>
                    <a:pt x="181011" y="278777"/>
                    <a:pt x="184356" y="278777"/>
                  </a:cubicBezTo>
                  <a:cubicBezTo>
                    <a:pt x="187702" y="278777"/>
                    <a:pt x="190921" y="278233"/>
                    <a:pt x="193938" y="277240"/>
                  </a:cubicBezTo>
                  <a:lnTo>
                    <a:pt x="193938" y="297962"/>
                  </a:lnTo>
                  <a:close/>
                  <a:moveTo>
                    <a:pt x="184356" y="233658"/>
                  </a:moveTo>
                  <a:cubicBezTo>
                    <a:pt x="192279" y="233658"/>
                    <a:pt x="198724" y="240104"/>
                    <a:pt x="198724" y="248027"/>
                  </a:cubicBezTo>
                  <a:cubicBezTo>
                    <a:pt x="198724" y="255949"/>
                    <a:pt x="192279" y="262394"/>
                    <a:pt x="184356" y="262394"/>
                  </a:cubicBezTo>
                  <a:cubicBezTo>
                    <a:pt x="176433" y="262394"/>
                    <a:pt x="169988" y="255949"/>
                    <a:pt x="169988" y="248027"/>
                  </a:cubicBezTo>
                  <a:cubicBezTo>
                    <a:pt x="169988" y="240105"/>
                    <a:pt x="176433" y="233658"/>
                    <a:pt x="184356" y="233658"/>
                  </a:cubicBezTo>
                  <a:close/>
                  <a:moveTo>
                    <a:pt x="125059" y="175156"/>
                  </a:moveTo>
                  <a:lnTo>
                    <a:pt x="170495" y="220592"/>
                  </a:lnTo>
                  <a:cubicBezTo>
                    <a:pt x="164313" y="223727"/>
                    <a:pt x="159329" y="228889"/>
                    <a:pt x="156419" y="235200"/>
                  </a:cubicBezTo>
                  <a:lnTo>
                    <a:pt x="111252" y="190034"/>
                  </a:lnTo>
                  <a:cubicBezTo>
                    <a:pt x="116887" y="186170"/>
                    <a:pt x="121613" y="181080"/>
                    <a:pt x="125059" y="175156"/>
                  </a:cubicBezTo>
                  <a:close/>
                  <a:moveTo>
                    <a:pt x="75215" y="52879"/>
                  </a:moveTo>
                  <a:lnTo>
                    <a:pt x="95499" y="52879"/>
                  </a:lnTo>
                  <a:lnTo>
                    <a:pt x="95499" y="107391"/>
                  </a:lnTo>
                  <a:cubicBezTo>
                    <a:pt x="92234" y="106650"/>
                    <a:pt x="88842" y="106247"/>
                    <a:pt x="85357" y="106247"/>
                  </a:cubicBezTo>
                  <a:cubicBezTo>
                    <a:pt x="81871" y="106247"/>
                    <a:pt x="78480" y="106650"/>
                    <a:pt x="75215" y="107391"/>
                  </a:cubicBezTo>
                  <a:lnTo>
                    <a:pt x="75215" y="52879"/>
                  </a:lnTo>
                  <a:close/>
                  <a:moveTo>
                    <a:pt x="85356" y="122630"/>
                  </a:moveTo>
                  <a:cubicBezTo>
                    <a:pt x="101634" y="122630"/>
                    <a:pt x="114878" y="135874"/>
                    <a:pt x="114878" y="152154"/>
                  </a:cubicBezTo>
                  <a:cubicBezTo>
                    <a:pt x="114879" y="168432"/>
                    <a:pt x="101635" y="181675"/>
                    <a:pt x="85356" y="181675"/>
                  </a:cubicBezTo>
                  <a:cubicBezTo>
                    <a:pt x="69077" y="181675"/>
                    <a:pt x="55834" y="168432"/>
                    <a:pt x="55834" y="152154"/>
                  </a:cubicBezTo>
                  <a:cubicBezTo>
                    <a:pt x="55834" y="135874"/>
                    <a:pt x="69077" y="122630"/>
                    <a:pt x="85356" y="122630"/>
                  </a:cubicBezTo>
                  <a:close/>
                  <a:moveTo>
                    <a:pt x="311717" y="169730"/>
                  </a:moveTo>
                  <a:lnTo>
                    <a:pt x="316286" y="169730"/>
                  </a:lnTo>
                  <a:lnTo>
                    <a:pt x="316286" y="196196"/>
                  </a:lnTo>
                  <a:lnTo>
                    <a:pt x="311717" y="196196"/>
                  </a:lnTo>
                  <a:lnTo>
                    <a:pt x="311717" y="169730"/>
                  </a:lnTo>
                  <a:close/>
                  <a:moveTo>
                    <a:pt x="303528" y="235624"/>
                  </a:moveTo>
                  <a:lnTo>
                    <a:pt x="338677" y="261162"/>
                  </a:lnTo>
                  <a:lnTo>
                    <a:pt x="332519" y="280107"/>
                  </a:lnTo>
                  <a:lnTo>
                    <a:pt x="327715" y="280107"/>
                  </a:lnTo>
                  <a:lnTo>
                    <a:pt x="331465" y="268569"/>
                  </a:lnTo>
                  <a:cubicBezTo>
                    <a:pt x="332562" y="265193"/>
                    <a:pt x="331361" y="261495"/>
                    <a:pt x="328489" y="259410"/>
                  </a:cubicBezTo>
                  <a:lnTo>
                    <a:pt x="308341" y="244772"/>
                  </a:lnTo>
                  <a:cubicBezTo>
                    <a:pt x="305470" y="242686"/>
                    <a:pt x="301582" y="242686"/>
                    <a:pt x="298712" y="244772"/>
                  </a:cubicBezTo>
                  <a:lnTo>
                    <a:pt x="278563" y="259410"/>
                  </a:lnTo>
                  <a:cubicBezTo>
                    <a:pt x="275691" y="261495"/>
                    <a:pt x="274490" y="265193"/>
                    <a:pt x="275587" y="268568"/>
                  </a:cubicBezTo>
                  <a:lnTo>
                    <a:pt x="279336" y="280107"/>
                  </a:lnTo>
                  <a:lnTo>
                    <a:pt x="274531" y="280107"/>
                  </a:lnTo>
                  <a:lnTo>
                    <a:pt x="268376" y="261162"/>
                  </a:lnTo>
                  <a:lnTo>
                    <a:pt x="303528" y="235624"/>
                  </a:lnTo>
                  <a:close/>
                  <a:moveTo>
                    <a:pt x="295334" y="168563"/>
                  </a:moveTo>
                  <a:lnTo>
                    <a:pt x="295334" y="196197"/>
                  </a:lnTo>
                  <a:lnTo>
                    <a:pt x="290763" y="196197"/>
                  </a:lnTo>
                  <a:lnTo>
                    <a:pt x="290763" y="166798"/>
                  </a:lnTo>
                  <a:cubicBezTo>
                    <a:pt x="292233" y="167513"/>
                    <a:pt x="293761" y="168105"/>
                    <a:pt x="295334" y="168563"/>
                  </a:cubicBezTo>
                  <a:close/>
                  <a:moveTo>
                    <a:pt x="405368" y="111443"/>
                  </a:moveTo>
                  <a:lnTo>
                    <a:pt x="369276" y="111443"/>
                  </a:lnTo>
                  <a:lnTo>
                    <a:pt x="339170" y="81337"/>
                  </a:lnTo>
                  <a:lnTo>
                    <a:pt x="375260" y="81337"/>
                  </a:lnTo>
                  <a:lnTo>
                    <a:pt x="405368" y="111443"/>
                  </a:lnTo>
                  <a:close/>
                  <a:moveTo>
                    <a:pt x="475792" y="64953"/>
                  </a:moveTo>
                  <a:lnTo>
                    <a:pt x="303982" y="64953"/>
                  </a:lnTo>
                  <a:cubicBezTo>
                    <a:pt x="290591" y="64953"/>
                    <a:pt x="279698" y="54058"/>
                    <a:pt x="279698" y="40668"/>
                  </a:cubicBezTo>
                  <a:cubicBezTo>
                    <a:pt x="279698" y="27278"/>
                    <a:pt x="290593" y="16384"/>
                    <a:pt x="303982" y="16384"/>
                  </a:cubicBezTo>
                  <a:lnTo>
                    <a:pt x="475792" y="16384"/>
                  </a:lnTo>
                  <a:cubicBezTo>
                    <a:pt x="489182" y="16384"/>
                    <a:pt x="500076" y="27279"/>
                    <a:pt x="500076" y="40668"/>
                  </a:cubicBezTo>
                  <a:cubicBezTo>
                    <a:pt x="500076" y="54059"/>
                    <a:pt x="489182" y="64953"/>
                    <a:pt x="475792" y="64953"/>
                  </a:cubicBezTo>
                  <a:close/>
                  <a:moveTo>
                    <a:pt x="536379" y="36496"/>
                  </a:moveTo>
                  <a:lnTo>
                    <a:pt x="516246" y="36496"/>
                  </a:lnTo>
                  <a:cubicBezTo>
                    <a:pt x="515481" y="29008"/>
                    <a:pt x="512674" y="22114"/>
                    <a:pt x="508393" y="16382"/>
                  </a:cubicBezTo>
                  <a:lnTo>
                    <a:pt x="536379" y="16382"/>
                  </a:lnTo>
                  <a:lnTo>
                    <a:pt x="536379" y="36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35"/>
            <p:cNvSpPr/>
            <p:nvPr/>
          </p:nvSpPr>
          <p:spPr>
            <a:xfrm>
              <a:off x="5761200" y="1941046"/>
              <a:ext cx="167765" cy="34378"/>
            </a:xfrm>
            <a:custGeom>
              <a:rect b="b" l="l" r="r" t="t"/>
              <a:pathLst>
                <a:path extrusionOk="0" h="42052" w="205217">
                  <a:moveTo>
                    <a:pt x="184191" y="0"/>
                  </a:moveTo>
                  <a:cubicBezTo>
                    <a:pt x="175503" y="0"/>
                    <a:pt x="168029" y="5299"/>
                    <a:pt x="164827" y="12833"/>
                  </a:cubicBezTo>
                  <a:lnTo>
                    <a:pt x="40388" y="12833"/>
                  </a:lnTo>
                  <a:cubicBezTo>
                    <a:pt x="37188" y="5299"/>
                    <a:pt x="29715" y="0"/>
                    <a:pt x="21025" y="0"/>
                  </a:cubicBezTo>
                  <a:cubicBezTo>
                    <a:pt x="9432" y="0"/>
                    <a:pt x="0" y="9432"/>
                    <a:pt x="0" y="21025"/>
                  </a:cubicBezTo>
                  <a:cubicBezTo>
                    <a:pt x="0" y="32619"/>
                    <a:pt x="9432" y="42052"/>
                    <a:pt x="21025" y="42052"/>
                  </a:cubicBezTo>
                  <a:cubicBezTo>
                    <a:pt x="29714" y="42052"/>
                    <a:pt x="37188" y="36753"/>
                    <a:pt x="40388" y="29217"/>
                  </a:cubicBezTo>
                  <a:lnTo>
                    <a:pt x="164828" y="29217"/>
                  </a:lnTo>
                  <a:cubicBezTo>
                    <a:pt x="168029" y="36753"/>
                    <a:pt x="175503" y="42052"/>
                    <a:pt x="184192" y="42052"/>
                  </a:cubicBezTo>
                  <a:cubicBezTo>
                    <a:pt x="195785" y="42052"/>
                    <a:pt x="205217" y="32619"/>
                    <a:pt x="205217" y="21025"/>
                  </a:cubicBezTo>
                  <a:cubicBezTo>
                    <a:pt x="205216" y="9432"/>
                    <a:pt x="195784" y="0"/>
                    <a:pt x="184191" y="0"/>
                  </a:cubicBezTo>
                  <a:close/>
                  <a:moveTo>
                    <a:pt x="21025" y="25669"/>
                  </a:moveTo>
                  <a:cubicBezTo>
                    <a:pt x="18465" y="25669"/>
                    <a:pt x="16383" y="23586"/>
                    <a:pt x="16383" y="21025"/>
                  </a:cubicBezTo>
                  <a:cubicBezTo>
                    <a:pt x="16383" y="18465"/>
                    <a:pt x="18465" y="16383"/>
                    <a:pt x="21025" y="16383"/>
                  </a:cubicBezTo>
                  <a:cubicBezTo>
                    <a:pt x="23584" y="16383"/>
                    <a:pt x="25666" y="18465"/>
                    <a:pt x="25666" y="21025"/>
                  </a:cubicBezTo>
                  <a:cubicBezTo>
                    <a:pt x="25666" y="23585"/>
                    <a:pt x="23584" y="25669"/>
                    <a:pt x="21025" y="25669"/>
                  </a:cubicBezTo>
                  <a:close/>
                  <a:moveTo>
                    <a:pt x="184191" y="25669"/>
                  </a:moveTo>
                  <a:cubicBezTo>
                    <a:pt x="181631" y="25669"/>
                    <a:pt x="179549" y="23586"/>
                    <a:pt x="179549" y="21025"/>
                  </a:cubicBezTo>
                  <a:cubicBezTo>
                    <a:pt x="179549" y="18465"/>
                    <a:pt x="181631" y="16383"/>
                    <a:pt x="184191" y="16383"/>
                  </a:cubicBezTo>
                  <a:cubicBezTo>
                    <a:pt x="186751" y="16383"/>
                    <a:pt x="188833" y="18465"/>
                    <a:pt x="188833" y="21025"/>
                  </a:cubicBezTo>
                  <a:cubicBezTo>
                    <a:pt x="188833" y="23585"/>
                    <a:pt x="186750" y="25669"/>
                    <a:pt x="184191" y="256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5769338" y="2033254"/>
              <a:ext cx="99035" cy="13393"/>
            </a:xfrm>
            <a:custGeom>
              <a:rect b="b" l="l" r="r" t="t"/>
              <a:pathLst>
                <a:path extrusionOk="0" h="16383" w="121144">
                  <a:moveTo>
                    <a:pt x="112953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12953" y="16383"/>
                  </a:lnTo>
                  <a:cubicBezTo>
                    <a:pt x="117478" y="16383"/>
                    <a:pt x="121144" y="12717"/>
                    <a:pt x="121144" y="8192"/>
                  </a:cubicBezTo>
                  <a:cubicBezTo>
                    <a:pt x="121144" y="3667"/>
                    <a:pt x="117478" y="0"/>
                    <a:pt x="112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5" name="Google Shape;2835;p35"/>
          <p:cNvGrpSpPr/>
          <p:nvPr/>
        </p:nvGrpSpPr>
        <p:grpSpPr>
          <a:xfrm>
            <a:off x="4803820" y="1905831"/>
            <a:ext cx="374864" cy="457154"/>
            <a:chOff x="4734570" y="1905831"/>
            <a:chExt cx="374864" cy="457154"/>
          </a:xfrm>
        </p:grpSpPr>
        <p:sp>
          <p:nvSpPr>
            <p:cNvPr id="2836" name="Google Shape;2836;p35"/>
            <p:cNvSpPr/>
            <p:nvPr/>
          </p:nvSpPr>
          <p:spPr>
            <a:xfrm>
              <a:off x="4989754" y="2119954"/>
              <a:ext cx="18515" cy="27682"/>
            </a:xfrm>
            <a:custGeom>
              <a:rect b="b" l="l" r="r" t="t"/>
              <a:pathLst>
                <a:path extrusionOk="0" h="33862" w="22648">
                  <a:moveTo>
                    <a:pt x="17217" y="482"/>
                  </a:moveTo>
                  <a:cubicBezTo>
                    <a:pt x="12957" y="-1043"/>
                    <a:pt x="8269" y="1173"/>
                    <a:pt x="6743" y="5431"/>
                  </a:cubicBezTo>
                  <a:lnTo>
                    <a:pt x="482" y="22907"/>
                  </a:lnTo>
                  <a:cubicBezTo>
                    <a:pt x="-1044" y="27165"/>
                    <a:pt x="1172" y="31854"/>
                    <a:pt x="5431" y="33381"/>
                  </a:cubicBezTo>
                  <a:cubicBezTo>
                    <a:pt x="6344" y="33709"/>
                    <a:pt x="7277" y="33863"/>
                    <a:pt x="8193" y="33863"/>
                  </a:cubicBezTo>
                  <a:cubicBezTo>
                    <a:pt x="11554" y="33863"/>
                    <a:pt x="14706" y="31778"/>
                    <a:pt x="15905" y="28431"/>
                  </a:cubicBezTo>
                  <a:lnTo>
                    <a:pt x="22166" y="10956"/>
                  </a:lnTo>
                  <a:cubicBezTo>
                    <a:pt x="23692" y="6696"/>
                    <a:pt x="21476" y="2008"/>
                    <a:pt x="17217" y="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4752026" y="2058268"/>
              <a:ext cx="24686" cy="30419"/>
            </a:xfrm>
            <a:custGeom>
              <a:rect b="b" l="l" r="r" t="t"/>
              <a:pathLst>
                <a:path extrusionOk="0" h="37210" w="30197">
                  <a:moveTo>
                    <a:pt x="28831" y="24489"/>
                  </a:moveTo>
                  <a:lnTo>
                    <a:pt x="15020" y="3665"/>
                  </a:lnTo>
                  <a:cubicBezTo>
                    <a:pt x="12520" y="-105"/>
                    <a:pt x="7434" y="-1135"/>
                    <a:pt x="3665" y="1367"/>
                  </a:cubicBezTo>
                  <a:cubicBezTo>
                    <a:pt x="-105" y="3867"/>
                    <a:pt x="-1135" y="8950"/>
                    <a:pt x="1367" y="12720"/>
                  </a:cubicBezTo>
                  <a:lnTo>
                    <a:pt x="15178" y="33545"/>
                  </a:lnTo>
                  <a:cubicBezTo>
                    <a:pt x="16755" y="35923"/>
                    <a:pt x="19358" y="37210"/>
                    <a:pt x="22012" y="37210"/>
                  </a:cubicBezTo>
                  <a:cubicBezTo>
                    <a:pt x="23567" y="37210"/>
                    <a:pt x="25139" y="36768"/>
                    <a:pt x="26533" y="35844"/>
                  </a:cubicBezTo>
                  <a:cubicBezTo>
                    <a:pt x="30303" y="33344"/>
                    <a:pt x="31333" y="28260"/>
                    <a:pt x="28831" y="24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4778129" y="2097623"/>
              <a:ext cx="22279" cy="26793"/>
            </a:xfrm>
            <a:custGeom>
              <a:rect b="b" l="l" r="r" t="t"/>
              <a:pathLst>
                <a:path extrusionOk="0" h="32774" w="27252">
                  <a:moveTo>
                    <a:pt x="25887" y="20055"/>
                  </a:moveTo>
                  <a:lnTo>
                    <a:pt x="15021" y="3667"/>
                  </a:lnTo>
                  <a:cubicBezTo>
                    <a:pt x="12517" y="-106"/>
                    <a:pt x="7432" y="-1134"/>
                    <a:pt x="3666" y="1366"/>
                  </a:cubicBezTo>
                  <a:cubicBezTo>
                    <a:pt x="-104" y="3866"/>
                    <a:pt x="-1135" y="8949"/>
                    <a:pt x="1366" y="12720"/>
                  </a:cubicBezTo>
                  <a:lnTo>
                    <a:pt x="12232" y="29108"/>
                  </a:lnTo>
                  <a:cubicBezTo>
                    <a:pt x="13809" y="31487"/>
                    <a:pt x="16413" y="32775"/>
                    <a:pt x="19067" y="32775"/>
                  </a:cubicBezTo>
                  <a:cubicBezTo>
                    <a:pt x="20623" y="32775"/>
                    <a:pt x="22194" y="32333"/>
                    <a:pt x="23587" y="31409"/>
                  </a:cubicBezTo>
                  <a:cubicBezTo>
                    <a:pt x="27357" y="28909"/>
                    <a:pt x="28388" y="23826"/>
                    <a:pt x="25887" y="20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5013098" y="2058267"/>
              <a:ext cx="96337" cy="138454"/>
            </a:xfrm>
            <a:custGeom>
              <a:rect b="b" l="l" r="r" t="t"/>
              <a:pathLst>
                <a:path extrusionOk="0" h="169363" w="117843">
                  <a:moveTo>
                    <a:pt x="114179" y="1368"/>
                  </a:moveTo>
                  <a:cubicBezTo>
                    <a:pt x="110408" y="-1137"/>
                    <a:pt x="105325" y="-104"/>
                    <a:pt x="102824" y="3666"/>
                  </a:cubicBezTo>
                  <a:lnTo>
                    <a:pt x="1366" y="156644"/>
                  </a:lnTo>
                  <a:cubicBezTo>
                    <a:pt x="-1135" y="160414"/>
                    <a:pt x="-106" y="165497"/>
                    <a:pt x="3664" y="167998"/>
                  </a:cubicBezTo>
                  <a:cubicBezTo>
                    <a:pt x="5057" y="168923"/>
                    <a:pt x="6630" y="169364"/>
                    <a:pt x="8185" y="169364"/>
                  </a:cubicBezTo>
                  <a:cubicBezTo>
                    <a:pt x="10839" y="169364"/>
                    <a:pt x="13442" y="168075"/>
                    <a:pt x="15019" y="165700"/>
                  </a:cubicBezTo>
                  <a:lnTo>
                    <a:pt x="116478" y="12721"/>
                  </a:lnTo>
                  <a:cubicBezTo>
                    <a:pt x="118978" y="8951"/>
                    <a:pt x="117949" y="3868"/>
                    <a:pt x="114179" y="1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35"/>
            <p:cNvSpPr/>
            <p:nvPr/>
          </p:nvSpPr>
          <p:spPr>
            <a:xfrm>
              <a:off x="4766771" y="1907076"/>
              <a:ext cx="61251" cy="61185"/>
            </a:xfrm>
            <a:custGeom>
              <a:rect b="b" l="l" r="r" t="t"/>
              <a:pathLst>
                <a:path extrusionOk="0" h="74844" w="74925">
                  <a:moveTo>
                    <a:pt x="70928" y="27767"/>
                  </a:moveTo>
                  <a:lnTo>
                    <a:pt x="47114" y="3985"/>
                  </a:lnTo>
                  <a:cubicBezTo>
                    <a:pt x="44539" y="1414"/>
                    <a:pt x="41112" y="0"/>
                    <a:pt x="37462" y="0"/>
                  </a:cubicBezTo>
                  <a:cubicBezTo>
                    <a:pt x="33812" y="0"/>
                    <a:pt x="30385" y="1416"/>
                    <a:pt x="27809" y="3987"/>
                  </a:cubicBezTo>
                  <a:lnTo>
                    <a:pt x="3999" y="27765"/>
                  </a:lnTo>
                  <a:cubicBezTo>
                    <a:pt x="1420" y="30341"/>
                    <a:pt x="0" y="33769"/>
                    <a:pt x="0" y="37421"/>
                  </a:cubicBezTo>
                  <a:cubicBezTo>
                    <a:pt x="0" y="41074"/>
                    <a:pt x="1420" y="44502"/>
                    <a:pt x="3998" y="47076"/>
                  </a:cubicBezTo>
                  <a:lnTo>
                    <a:pt x="27810" y="70858"/>
                  </a:lnTo>
                  <a:cubicBezTo>
                    <a:pt x="30384" y="73429"/>
                    <a:pt x="33812" y="74845"/>
                    <a:pt x="37462" y="74845"/>
                  </a:cubicBezTo>
                  <a:cubicBezTo>
                    <a:pt x="41112" y="74845"/>
                    <a:pt x="44538" y="73428"/>
                    <a:pt x="47115" y="70857"/>
                  </a:cubicBezTo>
                  <a:lnTo>
                    <a:pt x="70927" y="47079"/>
                  </a:lnTo>
                  <a:cubicBezTo>
                    <a:pt x="73506" y="44504"/>
                    <a:pt x="74926" y="41075"/>
                    <a:pt x="74926" y="37422"/>
                  </a:cubicBezTo>
                  <a:cubicBezTo>
                    <a:pt x="74926" y="33770"/>
                    <a:pt x="73506" y="30342"/>
                    <a:pt x="70928" y="27767"/>
                  </a:cubicBezTo>
                  <a:close/>
                  <a:moveTo>
                    <a:pt x="37462" y="57342"/>
                  </a:moveTo>
                  <a:lnTo>
                    <a:pt x="17515" y="37420"/>
                  </a:lnTo>
                  <a:lnTo>
                    <a:pt x="37462" y="17500"/>
                  </a:lnTo>
                  <a:lnTo>
                    <a:pt x="57411" y="37422"/>
                  </a:lnTo>
                  <a:lnTo>
                    <a:pt x="37462" y="573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5"/>
            <p:cNvSpPr/>
            <p:nvPr/>
          </p:nvSpPr>
          <p:spPr>
            <a:xfrm>
              <a:off x="5044557" y="2001101"/>
              <a:ext cx="48428" cy="48380"/>
            </a:xfrm>
            <a:custGeom>
              <a:rect b="b" l="l" r="r" t="t"/>
              <a:pathLst>
                <a:path extrusionOk="0" h="59181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6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5"/>
                  </a:lnTo>
                  <a:cubicBezTo>
                    <a:pt x="22542" y="57766"/>
                    <a:pt x="25970" y="59181"/>
                    <a:pt x="29620" y="59181"/>
                  </a:cubicBezTo>
                  <a:cubicBezTo>
                    <a:pt x="33270" y="59181"/>
                    <a:pt x="36696" y="57765"/>
                    <a:pt x="39273" y="55195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0"/>
                  </a:moveTo>
                  <a:lnTo>
                    <a:pt x="17515" y="29591"/>
                  </a:lnTo>
                  <a:lnTo>
                    <a:pt x="29620" y="17503"/>
                  </a:lnTo>
                  <a:lnTo>
                    <a:pt x="41725" y="29593"/>
                  </a:lnTo>
                  <a:lnTo>
                    <a:pt x="29620" y="416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5"/>
            <p:cNvSpPr/>
            <p:nvPr/>
          </p:nvSpPr>
          <p:spPr>
            <a:xfrm>
              <a:off x="4734570" y="1973624"/>
              <a:ext cx="48428" cy="48381"/>
            </a:xfrm>
            <a:custGeom>
              <a:rect b="b" l="l" r="r" t="t"/>
              <a:pathLst>
                <a:path extrusionOk="0" h="59182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6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4"/>
                  </a:lnTo>
                  <a:cubicBezTo>
                    <a:pt x="1420" y="22508"/>
                    <a:pt x="0" y="25938"/>
                    <a:pt x="0" y="29590"/>
                  </a:cubicBezTo>
                  <a:cubicBezTo>
                    <a:pt x="0" y="33243"/>
                    <a:pt x="1420" y="36671"/>
                    <a:pt x="3998" y="39245"/>
                  </a:cubicBezTo>
                  <a:lnTo>
                    <a:pt x="19968" y="55196"/>
                  </a:lnTo>
                  <a:cubicBezTo>
                    <a:pt x="22542" y="57767"/>
                    <a:pt x="25970" y="59183"/>
                    <a:pt x="29620" y="59183"/>
                  </a:cubicBezTo>
                  <a:cubicBezTo>
                    <a:pt x="33270" y="59184"/>
                    <a:pt x="36696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5"/>
            <p:cNvSpPr/>
            <p:nvPr/>
          </p:nvSpPr>
          <p:spPr>
            <a:xfrm>
              <a:off x="4759079" y="2162696"/>
              <a:ext cx="48428" cy="48382"/>
            </a:xfrm>
            <a:custGeom>
              <a:rect b="b" l="l" r="r" t="t"/>
              <a:pathLst>
                <a:path extrusionOk="0" h="59183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5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7"/>
                  </a:lnTo>
                  <a:cubicBezTo>
                    <a:pt x="22542" y="57768"/>
                    <a:pt x="25970" y="59184"/>
                    <a:pt x="29620" y="59184"/>
                  </a:cubicBezTo>
                  <a:cubicBezTo>
                    <a:pt x="33270" y="59184"/>
                    <a:pt x="36696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5024011" y="2212716"/>
              <a:ext cx="48428" cy="48382"/>
            </a:xfrm>
            <a:custGeom>
              <a:rect b="b" l="l" r="r" t="t"/>
              <a:pathLst>
                <a:path extrusionOk="0" h="59183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5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7"/>
                  </a:lnTo>
                  <a:cubicBezTo>
                    <a:pt x="22542" y="57767"/>
                    <a:pt x="25970" y="59184"/>
                    <a:pt x="29620" y="59184"/>
                  </a:cubicBezTo>
                  <a:cubicBezTo>
                    <a:pt x="33270" y="59184"/>
                    <a:pt x="36697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4788793" y="1905831"/>
              <a:ext cx="286259" cy="457154"/>
            </a:xfrm>
            <a:custGeom>
              <a:rect b="b" l="l" r="r" t="t"/>
              <a:pathLst>
                <a:path extrusionOk="0" h="559210" w="350164">
                  <a:moveTo>
                    <a:pt x="331049" y="490858"/>
                  </a:moveTo>
                  <a:lnTo>
                    <a:pt x="317034" y="490858"/>
                  </a:lnTo>
                  <a:cubicBezTo>
                    <a:pt x="310828" y="477740"/>
                    <a:pt x="297465" y="468636"/>
                    <a:pt x="282002" y="468636"/>
                  </a:cubicBezTo>
                  <a:lnTo>
                    <a:pt x="212003" y="468636"/>
                  </a:lnTo>
                  <a:lnTo>
                    <a:pt x="250181" y="411077"/>
                  </a:lnTo>
                  <a:cubicBezTo>
                    <a:pt x="252682" y="407306"/>
                    <a:pt x="251653" y="402222"/>
                    <a:pt x="247883" y="399722"/>
                  </a:cubicBezTo>
                  <a:cubicBezTo>
                    <a:pt x="244112" y="397222"/>
                    <a:pt x="239029" y="398249"/>
                    <a:pt x="236528" y="402021"/>
                  </a:cubicBezTo>
                  <a:lnTo>
                    <a:pt x="204059" y="450974"/>
                  </a:lnTo>
                  <a:lnTo>
                    <a:pt x="254203" y="311013"/>
                  </a:lnTo>
                  <a:cubicBezTo>
                    <a:pt x="255730" y="306753"/>
                    <a:pt x="253513" y="302065"/>
                    <a:pt x="249254" y="300538"/>
                  </a:cubicBezTo>
                  <a:cubicBezTo>
                    <a:pt x="244997" y="299012"/>
                    <a:pt x="240307" y="301229"/>
                    <a:pt x="238780" y="305487"/>
                  </a:cubicBezTo>
                  <a:lnTo>
                    <a:pt x="181776" y="464592"/>
                  </a:lnTo>
                  <a:lnTo>
                    <a:pt x="181776" y="342053"/>
                  </a:lnTo>
                  <a:cubicBezTo>
                    <a:pt x="181776" y="337528"/>
                    <a:pt x="178110" y="333862"/>
                    <a:pt x="173585" y="333862"/>
                  </a:cubicBezTo>
                  <a:cubicBezTo>
                    <a:pt x="169060" y="333862"/>
                    <a:pt x="165393" y="337528"/>
                    <a:pt x="165393" y="342053"/>
                  </a:cubicBezTo>
                  <a:lnTo>
                    <a:pt x="165393" y="464592"/>
                  </a:lnTo>
                  <a:lnTo>
                    <a:pt x="79050" y="223592"/>
                  </a:lnTo>
                  <a:lnTo>
                    <a:pt x="164764" y="273012"/>
                  </a:lnTo>
                  <a:cubicBezTo>
                    <a:pt x="164973" y="273132"/>
                    <a:pt x="165184" y="273231"/>
                    <a:pt x="165394" y="273339"/>
                  </a:cubicBezTo>
                  <a:lnTo>
                    <a:pt x="165394" y="308237"/>
                  </a:lnTo>
                  <a:cubicBezTo>
                    <a:pt x="165394" y="312762"/>
                    <a:pt x="169061" y="316429"/>
                    <a:pt x="173586" y="316429"/>
                  </a:cubicBezTo>
                  <a:cubicBezTo>
                    <a:pt x="178111" y="316429"/>
                    <a:pt x="181777" y="312762"/>
                    <a:pt x="181777" y="308237"/>
                  </a:cubicBezTo>
                  <a:lnTo>
                    <a:pt x="181777" y="273338"/>
                  </a:lnTo>
                  <a:cubicBezTo>
                    <a:pt x="181987" y="273230"/>
                    <a:pt x="182199" y="273132"/>
                    <a:pt x="182408" y="273011"/>
                  </a:cubicBezTo>
                  <a:lnTo>
                    <a:pt x="268121" y="223593"/>
                  </a:lnTo>
                  <a:lnTo>
                    <a:pt x="260694" y="244323"/>
                  </a:lnTo>
                  <a:cubicBezTo>
                    <a:pt x="259168" y="248582"/>
                    <a:pt x="261384" y="253272"/>
                    <a:pt x="265643" y="254798"/>
                  </a:cubicBezTo>
                  <a:cubicBezTo>
                    <a:pt x="266556" y="255125"/>
                    <a:pt x="267488" y="255279"/>
                    <a:pt x="268405" y="255279"/>
                  </a:cubicBezTo>
                  <a:cubicBezTo>
                    <a:pt x="271766" y="255279"/>
                    <a:pt x="274918" y="253194"/>
                    <a:pt x="276116" y="249848"/>
                  </a:cubicBezTo>
                  <a:lnTo>
                    <a:pt x="290488" y="209732"/>
                  </a:lnTo>
                  <a:cubicBezTo>
                    <a:pt x="293473" y="206432"/>
                    <a:pt x="295403" y="201917"/>
                    <a:pt x="295403" y="197666"/>
                  </a:cubicBezTo>
                  <a:lnTo>
                    <a:pt x="295403" y="77563"/>
                  </a:lnTo>
                  <a:cubicBezTo>
                    <a:pt x="295403" y="71657"/>
                    <a:pt x="291689" y="65228"/>
                    <a:pt x="286572" y="62279"/>
                  </a:cubicBezTo>
                  <a:lnTo>
                    <a:pt x="182408" y="2218"/>
                  </a:lnTo>
                  <a:cubicBezTo>
                    <a:pt x="179225" y="384"/>
                    <a:pt x="175853" y="0"/>
                    <a:pt x="173585" y="0"/>
                  </a:cubicBezTo>
                  <a:cubicBezTo>
                    <a:pt x="171316" y="0"/>
                    <a:pt x="167945" y="384"/>
                    <a:pt x="164763" y="2219"/>
                  </a:cubicBezTo>
                  <a:lnTo>
                    <a:pt x="60597" y="62278"/>
                  </a:lnTo>
                  <a:cubicBezTo>
                    <a:pt x="55480" y="65228"/>
                    <a:pt x="51767" y="71657"/>
                    <a:pt x="51767" y="77563"/>
                  </a:cubicBezTo>
                  <a:lnTo>
                    <a:pt x="51767" y="197668"/>
                  </a:lnTo>
                  <a:cubicBezTo>
                    <a:pt x="51767" y="201919"/>
                    <a:pt x="53697" y="206433"/>
                    <a:pt x="56682" y="209734"/>
                  </a:cubicBezTo>
                  <a:lnTo>
                    <a:pt x="143116" y="450987"/>
                  </a:lnTo>
                  <a:lnTo>
                    <a:pt x="25159" y="273140"/>
                  </a:lnTo>
                  <a:cubicBezTo>
                    <a:pt x="22658" y="269369"/>
                    <a:pt x="17575" y="268341"/>
                    <a:pt x="13805" y="270842"/>
                  </a:cubicBezTo>
                  <a:cubicBezTo>
                    <a:pt x="10034" y="273342"/>
                    <a:pt x="9004" y="278425"/>
                    <a:pt x="11506" y="282196"/>
                  </a:cubicBezTo>
                  <a:lnTo>
                    <a:pt x="135164" y="468636"/>
                  </a:lnTo>
                  <a:lnTo>
                    <a:pt x="68163" y="468636"/>
                  </a:lnTo>
                  <a:cubicBezTo>
                    <a:pt x="52699" y="468636"/>
                    <a:pt x="39335" y="477740"/>
                    <a:pt x="33129" y="490858"/>
                  </a:cubicBezTo>
                  <a:lnTo>
                    <a:pt x="19114" y="490858"/>
                  </a:lnTo>
                  <a:cubicBezTo>
                    <a:pt x="8575" y="490858"/>
                    <a:pt x="0" y="499433"/>
                    <a:pt x="0" y="509972"/>
                  </a:cubicBezTo>
                  <a:lnTo>
                    <a:pt x="0" y="540097"/>
                  </a:lnTo>
                  <a:cubicBezTo>
                    <a:pt x="0" y="550636"/>
                    <a:pt x="8575" y="559211"/>
                    <a:pt x="19114" y="559211"/>
                  </a:cubicBezTo>
                  <a:lnTo>
                    <a:pt x="331050" y="559211"/>
                  </a:lnTo>
                  <a:cubicBezTo>
                    <a:pt x="341589" y="559211"/>
                    <a:pt x="350164" y="550636"/>
                    <a:pt x="350164" y="540097"/>
                  </a:cubicBezTo>
                  <a:lnTo>
                    <a:pt x="350164" y="509972"/>
                  </a:lnTo>
                  <a:cubicBezTo>
                    <a:pt x="350163" y="499433"/>
                    <a:pt x="341589" y="490858"/>
                    <a:pt x="331049" y="490858"/>
                  </a:cubicBezTo>
                  <a:close/>
                  <a:moveTo>
                    <a:pt x="172847" y="16469"/>
                  </a:moveTo>
                  <a:cubicBezTo>
                    <a:pt x="172957" y="16439"/>
                    <a:pt x="173222" y="16383"/>
                    <a:pt x="173586" y="16383"/>
                  </a:cubicBezTo>
                  <a:cubicBezTo>
                    <a:pt x="173949" y="16383"/>
                    <a:pt x="174215" y="16439"/>
                    <a:pt x="174324" y="16469"/>
                  </a:cubicBezTo>
                  <a:lnTo>
                    <a:pt x="270812" y="72102"/>
                  </a:lnTo>
                  <a:lnTo>
                    <a:pt x="247288" y="85664"/>
                  </a:lnTo>
                  <a:cubicBezTo>
                    <a:pt x="243369" y="87923"/>
                    <a:pt x="242024" y="92932"/>
                    <a:pt x="244284" y="96852"/>
                  </a:cubicBezTo>
                  <a:cubicBezTo>
                    <a:pt x="245800" y="99482"/>
                    <a:pt x="248554" y="100953"/>
                    <a:pt x="251387" y="100953"/>
                  </a:cubicBezTo>
                  <a:cubicBezTo>
                    <a:pt x="252775" y="100953"/>
                    <a:pt x="254184" y="100600"/>
                    <a:pt x="255471" y="99856"/>
                  </a:cubicBezTo>
                  <a:lnTo>
                    <a:pt x="279021" y="86279"/>
                  </a:lnTo>
                  <a:lnTo>
                    <a:pt x="279021" y="197556"/>
                  </a:lnTo>
                  <a:cubicBezTo>
                    <a:pt x="278940" y="197917"/>
                    <a:pt x="278566" y="198565"/>
                    <a:pt x="278293" y="198815"/>
                  </a:cubicBezTo>
                  <a:lnTo>
                    <a:pt x="181777" y="254463"/>
                  </a:lnTo>
                  <a:lnTo>
                    <a:pt x="181777" y="142347"/>
                  </a:lnTo>
                  <a:lnTo>
                    <a:pt x="216152" y="122528"/>
                  </a:lnTo>
                  <a:cubicBezTo>
                    <a:pt x="220071" y="120268"/>
                    <a:pt x="221416" y="115259"/>
                    <a:pt x="219156" y="111340"/>
                  </a:cubicBezTo>
                  <a:cubicBezTo>
                    <a:pt x="216896" y="107421"/>
                    <a:pt x="211886" y="106077"/>
                    <a:pt x="207969" y="108335"/>
                  </a:cubicBezTo>
                  <a:lnTo>
                    <a:pt x="173586" y="128160"/>
                  </a:lnTo>
                  <a:lnTo>
                    <a:pt x="76359" y="72102"/>
                  </a:lnTo>
                  <a:lnTo>
                    <a:pt x="172847" y="16469"/>
                  </a:lnTo>
                  <a:close/>
                  <a:moveTo>
                    <a:pt x="68150" y="197556"/>
                  </a:moveTo>
                  <a:lnTo>
                    <a:pt x="68150" y="86280"/>
                  </a:lnTo>
                  <a:lnTo>
                    <a:pt x="165393" y="142348"/>
                  </a:lnTo>
                  <a:lnTo>
                    <a:pt x="165393" y="254463"/>
                  </a:lnTo>
                  <a:lnTo>
                    <a:pt x="68877" y="198815"/>
                  </a:lnTo>
                  <a:cubicBezTo>
                    <a:pt x="68604" y="198564"/>
                    <a:pt x="68231" y="197917"/>
                    <a:pt x="68150" y="197556"/>
                  </a:cubicBezTo>
                  <a:close/>
                  <a:moveTo>
                    <a:pt x="85662" y="542828"/>
                  </a:moveTo>
                  <a:lnTo>
                    <a:pt x="19114" y="542828"/>
                  </a:lnTo>
                  <a:cubicBezTo>
                    <a:pt x="17633" y="542828"/>
                    <a:pt x="16383" y="541577"/>
                    <a:pt x="16383" y="540097"/>
                  </a:cubicBezTo>
                  <a:lnTo>
                    <a:pt x="16383" y="509972"/>
                  </a:lnTo>
                  <a:cubicBezTo>
                    <a:pt x="16383" y="508492"/>
                    <a:pt x="17634" y="507241"/>
                    <a:pt x="19114" y="507241"/>
                  </a:cubicBezTo>
                  <a:lnTo>
                    <a:pt x="85662" y="507241"/>
                  </a:lnTo>
                  <a:lnTo>
                    <a:pt x="85662" y="542828"/>
                  </a:lnTo>
                  <a:close/>
                  <a:moveTo>
                    <a:pt x="248121" y="542828"/>
                  </a:moveTo>
                  <a:lnTo>
                    <a:pt x="102045" y="542828"/>
                  </a:lnTo>
                  <a:lnTo>
                    <a:pt x="102045" y="507241"/>
                  </a:lnTo>
                  <a:lnTo>
                    <a:pt x="121405" y="507241"/>
                  </a:lnTo>
                  <a:cubicBezTo>
                    <a:pt x="125930" y="507241"/>
                    <a:pt x="129597" y="503575"/>
                    <a:pt x="129597" y="499050"/>
                  </a:cubicBezTo>
                  <a:cubicBezTo>
                    <a:pt x="129597" y="494525"/>
                    <a:pt x="125930" y="490858"/>
                    <a:pt x="121405" y="490858"/>
                  </a:cubicBezTo>
                  <a:lnTo>
                    <a:pt x="53117" y="490858"/>
                  </a:lnTo>
                  <a:cubicBezTo>
                    <a:pt x="57091" y="487236"/>
                    <a:pt x="62370" y="485019"/>
                    <a:pt x="68163" y="485019"/>
                  </a:cubicBezTo>
                  <a:lnTo>
                    <a:pt x="282002" y="485019"/>
                  </a:lnTo>
                  <a:cubicBezTo>
                    <a:pt x="287795" y="485019"/>
                    <a:pt x="293073" y="487235"/>
                    <a:pt x="297046" y="490858"/>
                  </a:cubicBezTo>
                  <a:lnTo>
                    <a:pt x="172739" y="490858"/>
                  </a:lnTo>
                  <a:cubicBezTo>
                    <a:pt x="168214" y="490858"/>
                    <a:pt x="164548" y="494525"/>
                    <a:pt x="164548" y="499050"/>
                  </a:cubicBezTo>
                  <a:cubicBezTo>
                    <a:pt x="164548" y="503575"/>
                    <a:pt x="168214" y="507241"/>
                    <a:pt x="172739" y="507241"/>
                  </a:cubicBezTo>
                  <a:lnTo>
                    <a:pt x="248121" y="507241"/>
                  </a:lnTo>
                  <a:lnTo>
                    <a:pt x="248121" y="542828"/>
                  </a:lnTo>
                  <a:close/>
                  <a:moveTo>
                    <a:pt x="333780" y="540097"/>
                  </a:moveTo>
                  <a:cubicBezTo>
                    <a:pt x="333780" y="541577"/>
                    <a:pt x="332529" y="542828"/>
                    <a:pt x="331049" y="542828"/>
                  </a:cubicBezTo>
                  <a:lnTo>
                    <a:pt x="264503" y="542828"/>
                  </a:lnTo>
                  <a:lnTo>
                    <a:pt x="264503" y="507241"/>
                  </a:lnTo>
                  <a:lnTo>
                    <a:pt x="331049" y="507241"/>
                  </a:lnTo>
                  <a:cubicBezTo>
                    <a:pt x="332529" y="507241"/>
                    <a:pt x="333780" y="508492"/>
                    <a:pt x="333780" y="509972"/>
                  </a:cubicBezTo>
                  <a:lnTo>
                    <a:pt x="333780" y="5400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5"/>
            <p:cNvSpPr/>
            <p:nvPr/>
          </p:nvSpPr>
          <p:spPr>
            <a:xfrm>
              <a:off x="4811902" y="2328183"/>
              <a:ext cx="34765" cy="13393"/>
            </a:xfrm>
            <a:custGeom>
              <a:rect b="b" l="l" r="r" t="t"/>
              <a:pathLst>
                <a:path extrusionOk="0" h="16383" w="42526">
                  <a:moveTo>
                    <a:pt x="34335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34335" y="16383"/>
                  </a:lnTo>
                  <a:cubicBezTo>
                    <a:pt x="38860" y="16383"/>
                    <a:pt x="42526" y="12716"/>
                    <a:pt x="42526" y="8192"/>
                  </a:cubicBezTo>
                  <a:cubicBezTo>
                    <a:pt x="42526" y="3667"/>
                    <a:pt x="38860" y="0"/>
                    <a:pt x="34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5"/>
            <p:cNvSpPr/>
            <p:nvPr/>
          </p:nvSpPr>
          <p:spPr>
            <a:xfrm>
              <a:off x="5036494" y="232818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1" y="873"/>
                    <a:pt x="10354" y="0"/>
                    <a:pt x="8192" y="0"/>
                  </a:cubicBezTo>
                  <a:cubicBezTo>
                    <a:pt x="6039" y="0"/>
                    <a:pt x="3932" y="874"/>
                    <a:pt x="240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402" y="13980"/>
                  </a:cubicBezTo>
                  <a:cubicBezTo>
                    <a:pt x="3931" y="15509"/>
                    <a:pt x="6039" y="16383"/>
                    <a:pt x="8192" y="16383"/>
                  </a:cubicBezTo>
                  <a:cubicBezTo>
                    <a:pt x="10353" y="16383"/>
                    <a:pt x="12461" y="15509"/>
                    <a:pt x="13991" y="13980"/>
                  </a:cubicBezTo>
                  <a:cubicBezTo>
                    <a:pt x="15509" y="12452"/>
                    <a:pt x="16383" y="10343"/>
                    <a:pt x="16383" y="8192"/>
                  </a:cubicBezTo>
                  <a:cubicBezTo>
                    <a:pt x="16383" y="6030"/>
                    <a:pt x="15508" y="3921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5"/>
            <p:cNvSpPr/>
            <p:nvPr/>
          </p:nvSpPr>
          <p:spPr>
            <a:xfrm>
              <a:off x="5015995" y="232818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0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392"/>
                  </a:cubicBezTo>
                  <a:cubicBezTo>
                    <a:pt x="873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1" y="13980"/>
                  </a:cubicBezTo>
                  <a:cubicBezTo>
                    <a:pt x="3920" y="15509"/>
                    <a:pt x="6028" y="16383"/>
                    <a:pt x="8192" y="16383"/>
                  </a:cubicBezTo>
                  <a:cubicBezTo>
                    <a:pt x="10343" y="16383"/>
                    <a:pt x="12450" y="15509"/>
                    <a:pt x="13980" y="13980"/>
                  </a:cubicBezTo>
                  <a:cubicBezTo>
                    <a:pt x="15509" y="12452"/>
                    <a:pt x="16383" y="10343"/>
                    <a:pt x="16383" y="8192"/>
                  </a:cubicBezTo>
                  <a:cubicBezTo>
                    <a:pt x="16383" y="6030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9" name="Google Shape;2849;p35"/>
          <p:cNvGrpSpPr/>
          <p:nvPr/>
        </p:nvGrpSpPr>
        <p:grpSpPr>
          <a:xfrm>
            <a:off x="7396775" y="1905831"/>
            <a:ext cx="314700" cy="457182"/>
            <a:chOff x="7326275" y="1905831"/>
            <a:chExt cx="314700" cy="457182"/>
          </a:xfrm>
        </p:grpSpPr>
        <p:sp>
          <p:nvSpPr>
            <p:cNvPr id="2850" name="Google Shape;2850;p35"/>
            <p:cNvSpPr/>
            <p:nvPr/>
          </p:nvSpPr>
          <p:spPr>
            <a:xfrm>
              <a:off x="7406344" y="2193839"/>
              <a:ext cx="123682" cy="125284"/>
            </a:xfrm>
            <a:custGeom>
              <a:rect b="b" l="l" r="r" t="t"/>
              <a:pathLst>
                <a:path extrusionOk="0" h="153252" w="151293">
                  <a:moveTo>
                    <a:pt x="151294" y="59960"/>
                  </a:moveTo>
                  <a:cubicBezTo>
                    <a:pt x="151294" y="40973"/>
                    <a:pt x="138029" y="24610"/>
                    <a:pt x="120057" y="20099"/>
                  </a:cubicBezTo>
                  <a:cubicBezTo>
                    <a:pt x="117133" y="8562"/>
                    <a:pt x="106633" y="0"/>
                    <a:pt x="94162" y="0"/>
                  </a:cubicBezTo>
                  <a:cubicBezTo>
                    <a:pt x="86977" y="0"/>
                    <a:pt x="80451" y="2847"/>
                    <a:pt x="75646" y="7462"/>
                  </a:cubicBezTo>
                  <a:cubicBezTo>
                    <a:pt x="70842" y="2847"/>
                    <a:pt x="64316" y="0"/>
                    <a:pt x="57133" y="0"/>
                  </a:cubicBezTo>
                  <a:cubicBezTo>
                    <a:pt x="44662" y="0"/>
                    <a:pt x="34159" y="8563"/>
                    <a:pt x="31235" y="20099"/>
                  </a:cubicBezTo>
                  <a:cubicBezTo>
                    <a:pt x="13264" y="24610"/>
                    <a:pt x="0" y="40973"/>
                    <a:pt x="0" y="59960"/>
                  </a:cubicBezTo>
                  <a:cubicBezTo>
                    <a:pt x="0" y="71578"/>
                    <a:pt x="4790" y="82346"/>
                    <a:pt x="13116" y="90034"/>
                  </a:cubicBezTo>
                  <a:cubicBezTo>
                    <a:pt x="11081" y="94411"/>
                    <a:pt x="9999" y="99212"/>
                    <a:pt x="9999" y="104091"/>
                  </a:cubicBezTo>
                  <a:cubicBezTo>
                    <a:pt x="9999" y="118245"/>
                    <a:pt x="18948" y="130662"/>
                    <a:pt x="31925" y="135419"/>
                  </a:cubicBezTo>
                  <a:cubicBezTo>
                    <a:pt x="35590" y="145896"/>
                    <a:pt x="45588" y="153253"/>
                    <a:pt x="57133" y="153253"/>
                  </a:cubicBezTo>
                  <a:cubicBezTo>
                    <a:pt x="64316" y="153253"/>
                    <a:pt x="70841" y="150406"/>
                    <a:pt x="75646" y="145791"/>
                  </a:cubicBezTo>
                  <a:cubicBezTo>
                    <a:pt x="80451" y="150406"/>
                    <a:pt x="86977" y="153253"/>
                    <a:pt x="94162" y="153253"/>
                  </a:cubicBezTo>
                  <a:cubicBezTo>
                    <a:pt x="105707" y="153253"/>
                    <a:pt x="115703" y="145896"/>
                    <a:pt x="119366" y="135419"/>
                  </a:cubicBezTo>
                  <a:cubicBezTo>
                    <a:pt x="132344" y="130662"/>
                    <a:pt x="141294" y="118244"/>
                    <a:pt x="141294" y="104091"/>
                  </a:cubicBezTo>
                  <a:cubicBezTo>
                    <a:pt x="141294" y="99212"/>
                    <a:pt x="140213" y="94412"/>
                    <a:pt x="138176" y="90034"/>
                  </a:cubicBezTo>
                  <a:cubicBezTo>
                    <a:pt x="146502" y="82345"/>
                    <a:pt x="151294" y="71578"/>
                    <a:pt x="151294" y="59960"/>
                  </a:cubicBezTo>
                  <a:close/>
                  <a:moveTo>
                    <a:pt x="67455" y="56051"/>
                  </a:moveTo>
                  <a:lnTo>
                    <a:pt x="50639" y="56051"/>
                  </a:lnTo>
                  <a:cubicBezTo>
                    <a:pt x="46115" y="56051"/>
                    <a:pt x="42448" y="59718"/>
                    <a:pt x="42448" y="64243"/>
                  </a:cubicBezTo>
                  <a:cubicBezTo>
                    <a:pt x="42448" y="68768"/>
                    <a:pt x="46115" y="72434"/>
                    <a:pt x="50639" y="72434"/>
                  </a:cubicBezTo>
                  <a:lnTo>
                    <a:pt x="67455" y="72434"/>
                  </a:lnTo>
                  <a:lnTo>
                    <a:pt x="67455" y="126638"/>
                  </a:lnTo>
                  <a:cubicBezTo>
                    <a:pt x="67455" y="132280"/>
                    <a:pt x="62825" y="136869"/>
                    <a:pt x="57135" y="136869"/>
                  </a:cubicBezTo>
                  <a:cubicBezTo>
                    <a:pt x="51912" y="136869"/>
                    <a:pt x="47510" y="132997"/>
                    <a:pt x="46896" y="127862"/>
                  </a:cubicBezTo>
                  <a:cubicBezTo>
                    <a:pt x="46473" y="124314"/>
                    <a:pt x="43798" y="121451"/>
                    <a:pt x="40286" y="120787"/>
                  </a:cubicBezTo>
                  <a:cubicBezTo>
                    <a:pt x="32231" y="119261"/>
                    <a:pt x="26384" y="112241"/>
                    <a:pt x="26384" y="104092"/>
                  </a:cubicBezTo>
                  <a:cubicBezTo>
                    <a:pt x="26384" y="100092"/>
                    <a:pt x="27738" y="96348"/>
                    <a:pt x="30299" y="93267"/>
                  </a:cubicBezTo>
                  <a:cubicBezTo>
                    <a:pt x="31821" y="91437"/>
                    <a:pt x="32470" y="89036"/>
                    <a:pt x="32081" y="86688"/>
                  </a:cubicBezTo>
                  <a:cubicBezTo>
                    <a:pt x="31691" y="84339"/>
                    <a:pt x="30298" y="82277"/>
                    <a:pt x="28267" y="81038"/>
                  </a:cubicBezTo>
                  <a:cubicBezTo>
                    <a:pt x="20826" y="76498"/>
                    <a:pt x="16385" y="68619"/>
                    <a:pt x="16385" y="59960"/>
                  </a:cubicBezTo>
                  <a:cubicBezTo>
                    <a:pt x="16385" y="47159"/>
                    <a:pt x="26434" y="36340"/>
                    <a:pt x="39263" y="35329"/>
                  </a:cubicBezTo>
                  <a:cubicBezTo>
                    <a:pt x="43524" y="34992"/>
                    <a:pt x="46811" y="31437"/>
                    <a:pt x="46811" y="27162"/>
                  </a:cubicBezTo>
                  <a:lnTo>
                    <a:pt x="46811" y="26615"/>
                  </a:lnTo>
                  <a:cubicBezTo>
                    <a:pt x="46811" y="20973"/>
                    <a:pt x="51442" y="16382"/>
                    <a:pt x="57135" y="16382"/>
                  </a:cubicBezTo>
                  <a:cubicBezTo>
                    <a:pt x="62825" y="16382"/>
                    <a:pt x="67455" y="20973"/>
                    <a:pt x="67455" y="26615"/>
                  </a:cubicBezTo>
                  <a:lnTo>
                    <a:pt x="67455" y="56051"/>
                  </a:lnTo>
                  <a:close/>
                  <a:moveTo>
                    <a:pt x="119543" y="69635"/>
                  </a:moveTo>
                  <a:lnTo>
                    <a:pt x="132937" y="69635"/>
                  </a:lnTo>
                  <a:cubicBezTo>
                    <a:pt x="130954" y="74285"/>
                    <a:pt x="127549" y="78279"/>
                    <a:pt x="123029" y="81037"/>
                  </a:cubicBezTo>
                  <a:cubicBezTo>
                    <a:pt x="120998" y="82276"/>
                    <a:pt x="119605" y="84337"/>
                    <a:pt x="119215" y="86686"/>
                  </a:cubicBezTo>
                  <a:cubicBezTo>
                    <a:pt x="118825" y="89033"/>
                    <a:pt x="119474" y="91436"/>
                    <a:pt x="120997" y="93265"/>
                  </a:cubicBezTo>
                  <a:cubicBezTo>
                    <a:pt x="123559" y="96348"/>
                    <a:pt x="124913" y="100091"/>
                    <a:pt x="124913" y="104090"/>
                  </a:cubicBezTo>
                  <a:cubicBezTo>
                    <a:pt x="124913" y="112238"/>
                    <a:pt x="119065" y="119260"/>
                    <a:pt x="111007" y="120784"/>
                  </a:cubicBezTo>
                  <a:cubicBezTo>
                    <a:pt x="107496" y="121448"/>
                    <a:pt x="104821" y="124313"/>
                    <a:pt x="104397" y="127862"/>
                  </a:cubicBezTo>
                  <a:cubicBezTo>
                    <a:pt x="103784" y="132995"/>
                    <a:pt x="99385" y="136867"/>
                    <a:pt x="94163" y="136867"/>
                  </a:cubicBezTo>
                  <a:cubicBezTo>
                    <a:pt x="88470" y="136867"/>
                    <a:pt x="83838" y="132278"/>
                    <a:pt x="83838" y="126635"/>
                  </a:cubicBezTo>
                  <a:lnTo>
                    <a:pt x="83838" y="107417"/>
                  </a:lnTo>
                  <a:lnTo>
                    <a:pt x="94232" y="107417"/>
                  </a:lnTo>
                  <a:cubicBezTo>
                    <a:pt x="98756" y="107417"/>
                    <a:pt x="102424" y="103750"/>
                    <a:pt x="102424" y="99225"/>
                  </a:cubicBezTo>
                  <a:cubicBezTo>
                    <a:pt x="102424" y="94700"/>
                    <a:pt x="98756" y="91034"/>
                    <a:pt x="94232" y="91034"/>
                  </a:cubicBezTo>
                  <a:lnTo>
                    <a:pt x="83838" y="91034"/>
                  </a:lnTo>
                  <a:lnTo>
                    <a:pt x="83838" y="26615"/>
                  </a:lnTo>
                  <a:cubicBezTo>
                    <a:pt x="83838" y="20973"/>
                    <a:pt x="88470" y="16382"/>
                    <a:pt x="94163" y="16382"/>
                  </a:cubicBezTo>
                  <a:cubicBezTo>
                    <a:pt x="99854" y="16382"/>
                    <a:pt x="104485" y="20973"/>
                    <a:pt x="104485" y="26615"/>
                  </a:cubicBezTo>
                  <a:lnTo>
                    <a:pt x="104485" y="27162"/>
                  </a:lnTo>
                  <a:cubicBezTo>
                    <a:pt x="104485" y="31437"/>
                    <a:pt x="107771" y="34992"/>
                    <a:pt x="112033" y="35329"/>
                  </a:cubicBezTo>
                  <a:cubicBezTo>
                    <a:pt x="122538" y="36157"/>
                    <a:pt x="131172" y="43566"/>
                    <a:pt x="133956" y="53252"/>
                  </a:cubicBezTo>
                  <a:lnTo>
                    <a:pt x="119543" y="53252"/>
                  </a:lnTo>
                  <a:cubicBezTo>
                    <a:pt x="115018" y="53252"/>
                    <a:pt x="111351" y="56918"/>
                    <a:pt x="111351" y="61443"/>
                  </a:cubicBezTo>
                  <a:cubicBezTo>
                    <a:pt x="111351" y="65968"/>
                    <a:pt x="115018" y="69635"/>
                    <a:pt x="119543" y="69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7354044" y="1973742"/>
              <a:ext cx="232275" cy="389271"/>
            </a:xfrm>
            <a:custGeom>
              <a:rect b="b" l="l" r="r" t="t"/>
              <a:pathLst>
                <a:path extrusionOk="0" h="476172" w="284129">
                  <a:moveTo>
                    <a:pt x="281902" y="255133"/>
                  </a:moveTo>
                  <a:lnTo>
                    <a:pt x="269172" y="233193"/>
                  </a:lnTo>
                  <a:cubicBezTo>
                    <a:pt x="266213" y="228090"/>
                    <a:pt x="259783" y="224386"/>
                    <a:pt x="253885" y="224386"/>
                  </a:cubicBezTo>
                  <a:lnTo>
                    <a:pt x="228389" y="224386"/>
                  </a:lnTo>
                  <a:cubicBezTo>
                    <a:pt x="222491" y="224386"/>
                    <a:pt x="216061" y="228090"/>
                    <a:pt x="213102" y="233191"/>
                  </a:cubicBezTo>
                  <a:lnTo>
                    <a:pt x="209639" y="239161"/>
                  </a:lnTo>
                  <a:cubicBezTo>
                    <a:pt x="199775" y="232840"/>
                    <a:pt x="188958" y="227761"/>
                    <a:pt x="177339" y="224249"/>
                  </a:cubicBezTo>
                  <a:lnTo>
                    <a:pt x="177339" y="184292"/>
                  </a:lnTo>
                  <a:lnTo>
                    <a:pt x="181224" y="184292"/>
                  </a:lnTo>
                  <a:cubicBezTo>
                    <a:pt x="191762" y="184292"/>
                    <a:pt x="200337" y="175717"/>
                    <a:pt x="200337" y="165178"/>
                  </a:cubicBezTo>
                  <a:lnTo>
                    <a:pt x="200337" y="142174"/>
                  </a:lnTo>
                  <a:cubicBezTo>
                    <a:pt x="200337" y="131635"/>
                    <a:pt x="191762" y="123060"/>
                    <a:pt x="181224" y="123060"/>
                  </a:cubicBezTo>
                  <a:lnTo>
                    <a:pt x="177083" y="123060"/>
                  </a:lnTo>
                  <a:lnTo>
                    <a:pt x="177083" y="97877"/>
                  </a:lnTo>
                  <a:lnTo>
                    <a:pt x="248017" y="97877"/>
                  </a:lnTo>
                  <a:cubicBezTo>
                    <a:pt x="255546" y="97877"/>
                    <a:pt x="261670" y="91753"/>
                    <a:pt x="261670" y="84225"/>
                  </a:cubicBezTo>
                  <a:lnTo>
                    <a:pt x="261670" y="46754"/>
                  </a:lnTo>
                  <a:lnTo>
                    <a:pt x="264123" y="46754"/>
                  </a:lnTo>
                  <a:cubicBezTo>
                    <a:pt x="271651" y="46754"/>
                    <a:pt x="277775" y="40630"/>
                    <a:pt x="277775" y="33102"/>
                  </a:cubicBezTo>
                  <a:lnTo>
                    <a:pt x="277775" y="13653"/>
                  </a:lnTo>
                  <a:cubicBezTo>
                    <a:pt x="277775" y="6124"/>
                    <a:pt x="271651" y="0"/>
                    <a:pt x="264123" y="0"/>
                  </a:cubicBezTo>
                  <a:lnTo>
                    <a:pt x="244525" y="0"/>
                  </a:lnTo>
                  <a:cubicBezTo>
                    <a:pt x="236998" y="0"/>
                    <a:pt x="230872" y="6124"/>
                    <a:pt x="230872" y="13653"/>
                  </a:cubicBezTo>
                  <a:lnTo>
                    <a:pt x="230872" y="33103"/>
                  </a:lnTo>
                  <a:cubicBezTo>
                    <a:pt x="230872" y="40631"/>
                    <a:pt x="236998" y="46755"/>
                    <a:pt x="244525" y="46755"/>
                  </a:cubicBezTo>
                  <a:lnTo>
                    <a:pt x="245286" y="46755"/>
                  </a:lnTo>
                  <a:lnTo>
                    <a:pt x="245286" y="81495"/>
                  </a:lnTo>
                  <a:lnTo>
                    <a:pt x="202549" y="81495"/>
                  </a:lnTo>
                  <a:lnTo>
                    <a:pt x="202549" y="70960"/>
                  </a:lnTo>
                  <a:cubicBezTo>
                    <a:pt x="202549" y="66435"/>
                    <a:pt x="198882" y="62768"/>
                    <a:pt x="194357" y="62768"/>
                  </a:cubicBezTo>
                  <a:cubicBezTo>
                    <a:pt x="189832" y="62768"/>
                    <a:pt x="186166" y="66435"/>
                    <a:pt x="186166" y="70960"/>
                  </a:cubicBezTo>
                  <a:lnTo>
                    <a:pt x="186166" y="81494"/>
                  </a:lnTo>
                  <a:lnTo>
                    <a:pt x="174352" y="81494"/>
                  </a:lnTo>
                  <a:cubicBezTo>
                    <a:pt x="166824" y="81494"/>
                    <a:pt x="160700" y="87618"/>
                    <a:pt x="160700" y="95147"/>
                  </a:cubicBezTo>
                  <a:lnTo>
                    <a:pt x="160700" y="123060"/>
                  </a:lnTo>
                  <a:lnTo>
                    <a:pt x="153101" y="123060"/>
                  </a:lnTo>
                  <a:lnTo>
                    <a:pt x="153101" y="41763"/>
                  </a:lnTo>
                  <a:cubicBezTo>
                    <a:pt x="153101" y="34234"/>
                    <a:pt x="146977" y="28110"/>
                    <a:pt x="139449" y="28110"/>
                  </a:cubicBezTo>
                  <a:lnTo>
                    <a:pt x="95250" y="28110"/>
                  </a:lnTo>
                  <a:lnTo>
                    <a:pt x="95250" y="18534"/>
                  </a:lnTo>
                  <a:cubicBezTo>
                    <a:pt x="95250" y="14009"/>
                    <a:pt x="91582" y="10342"/>
                    <a:pt x="87058" y="10342"/>
                  </a:cubicBezTo>
                  <a:cubicBezTo>
                    <a:pt x="82534" y="10342"/>
                    <a:pt x="78867" y="14009"/>
                    <a:pt x="78867" y="18534"/>
                  </a:cubicBezTo>
                  <a:lnTo>
                    <a:pt x="78867" y="30842"/>
                  </a:lnTo>
                  <a:cubicBezTo>
                    <a:pt x="78867" y="38370"/>
                    <a:pt x="84991" y="44494"/>
                    <a:pt x="92519" y="44494"/>
                  </a:cubicBezTo>
                  <a:lnTo>
                    <a:pt x="136718" y="44494"/>
                  </a:lnTo>
                  <a:lnTo>
                    <a:pt x="136718" y="123062"/>
                  </a:lnTo>
                  <a:lnTo>
                    <a:pt x="127645" y="123062"/>
                  </a:lnTo>
                  <a:lnTo>
                    <a:pt x="127645" y="72452"/>
                  </a:lnTo>
                  <a:cubicBezTo>
                    <a:pt x="127645" y="64923"/>
                    <a:pt x="121521" y="58799"/>
                    <a:pt x="113992" y="58799"/>
                  </a:cubicBezTo>
                  <a:lnTo>
                    <a:pt x="46902" y="58799"/>
                  </a:lnTo>
                  <a:lnTo>
                    <a:pt x="46902" y="57266"/>
                  </a:lnTo>
                  <a:cubicBezTo>
                    <a:pt x="46902" y="49737"/>
                    <a:pt x="40778" y="43613"/>
                    <a:pt x="33249" y="43613"/>
                  </a:cubicBezTo>
                  <a:lnTo>
                    <a:pt x="13653" y="43613"/>
                  </a:lnTo>
                  <a:cubicBezTo>
                    <a:pt x="6125" y="43613"/>
                    <a:pt x="0" y="49737"/>
                    <a:pt x="0" y="57266"/>
                  </a:cubicBezTo>
                  <a:lnTo>
                    <a:pt x="0" y="76716"/>
                  </a:lnTo>
                  <a:cubicBezTo>
                    <a:pt x="0" y="84244"/>
                    <a:pt x="6125" y="90368"/>
                    <a:pt x="13653" y="90368"/>
                  </a:cubicBezTo>
                  <a:lnTo>
                    <a:pt x="33249" y="90368"/>
                  </a:lnTo>
                  <a:cubicBezTo>
                    <a:pt x="40778" y="90368"/>
                    <a:pt x="46902" y="84244"/>
                    <a:pt x="46902" y="76716"/>
                  </a:cubicBezTo>
                  <a:lnTo>
                    <a:pt x="46902" y="75183"/>
                  </a:lnTo>
                  <a:lnTo>
                    <a:pt x="111262" y="75183"/>
                  </a:lnTo>
                  <a:lnTo>
                    <a:pt x="111262" y="123063"/>
                  </a:lnTo>
                  <a:lnTo>
                    <a:pt x="97978" y="123063"/>
                  </a:lnTo>
                  <a:cubicBezTo>
                    <a:pt x="87439" y="123063"/>
                    <a:pt x="78864" y="131638"/>
                    <a:pt x="78864" y="142176"/>
                  </a:cubicBezTo>
                  <a:lnTo>
                    <a:pt x="78864" y="165181"/>
                  </a:lnTo>
                  <a:cubicBezTo>
                    <a:pt x="78864" y="175719"/>
                    <a:pt x="87439" y="184294"/>
                    <a:pt x="97978" y="184294"/>
                  </a:cubicBezTo>
                  <a:lnTo>
                    <a:pt x="101861" y="184294"/>
                  </a:lnTo>
                  <a:lnTo>
                    <a:pt x="101861" y="224252"/>
                  </a:lnTo>
                  <a:cubicBezTo>
                    <a:pt x="47611" y="240651"/>
                    <a:pt x="10264" y="290410"/>
                    <a:pt x="10264" y="347421"/>
                  </a:cubicBezTo>
                  <a:cubicBezTo>
                    <a:pt x="10264" y="418415"/>
                    <a:pt x="68284" y="476172"/>
                    <a:pt x="139600" y="476172"/>
                  </a:cubicBezTo>
                  <a:cubicBezTo>
                    <a:pt x="164643" y="476172"/>
                    <a:pt x="188940" y="469034"/>
                    <a:pt x="209868" y="455530"/>
                  </a:cubicBezTo>
                  <a:cubicBezTo>
                    <a:pt x="213668" y="453076"/>
                    <a:pt x="214761" y="448005"/>
                    <a:pt x="212308" y="444204"/>
                  </a:cubicBezTo>
                  <a:cubicBezTo>
                    <a:pt x="209855" y="440403"/>
                    <a:pt x="204780" y="439312"/>
                    <a:pt x="200984" y="441764"/>
                  </a:cubicBezTo>
                  <a:cubicBezTo>
                    <a:pt x="182710" y="453554"/>
                    <a:pt x="161484" y="459787"/>
                    <a:pt x="139600" y="459787"/>
                  </a:cubicBezTo>
                  <a:cubicBezTo>
                    <a:pt x="77318" y="459787"/>
                    <a:pt x="26647" y="409379"/>
                    <a:pt x="26647" y="347419"/>
                  </a:cubicBezTo>
                  <a:cubicBezTo>
                    <a:pt x="26647" y="295795"/>
                    <a:pt x="61760" y="250978"/>
                    <a:pt x="112036" y="238434"/>
                  </a:cubicBezTo>
                  <a:cubicBezTo>
                    <a:pt x="115684" y="237523"/>
                    <a:pt x="118244" y="234245"/>
                    <a:pt x="118244" y="230486"/>
                  </a:cubicBezTo>
                  <a:lnTo>
                    <a:pt x="118244" y="224243"/>
                  </a:lnTo>
                  <a:lnTo>
                    <a:pt x="160955" y="224243"/>
                  </a:lnTo>
                  <a:lnTo>
                    <a:pt x="160955" y="230486"/>
                  </a:lnTo>
                  <a:cubicBezTo>
                    <a:pt x="160955" y="234245"/>
                    <a:pt x="163515" y="237523"/>
                    <a:pt x="167163" y="238434"/>
                  </a:cubicBezTo>
                  <a:cubicBezTo>
                    <a:pt x="179618" y="241541"/>
                    <a:pt x="191132" y="246642"/>
                    <a:pt x="201419" y="253326"/>
                  </a:cubicBezTo>
                  <a:lnTo>
                    <a:pt x="200370" y="255134"/>
                  </a:lnTo>
                  <a:cubicBezTo>
                    <a:pt x="197400" y="260252"/>
                    <a:pt x="197400" y="267682"/>
                    <a:pt x="200370" y="272803"/>
                  </a:cubicBezTo>
                  <a:lnTo>
                    <a:pt x="213101" y="294742"/>
                  </a:lnTo>
                  <a:cubicBezTo>
                    <a:pt x="216060" y="299845"/>
                    <a:pt x="222490" y="303548"/>
                    <a:pt x="228388" y="303548"/>
                  </a:cubicBezTo>
                  <a:lnTo>
                    <a:pt x="243602" y="303548"/>
                  </a:lnTo>
                  <a:cubicBezTo>
                    <a:pt x="249376" y="317107"/>
                    <a:pt x="252551" y="331952"/>
                    <a:pt x="252551" y="347420"/>
                  </a:cubicBezTo>
                  <a:cubicBezTo>
                    <a:pt x="252551" y="370891"/>
                    <a:pt x="245354" y="393371"/>
                    <a:pt x="231738" y="412430"/>
                  </a:cubicBezTo>
                  <a:cubicBezTo>
                    <a:pt x="229108" y="416111"/>
                    <a:pt x="229960" y="421228"/>
                    <a:pt x="233642" y="423856"/>
                  </a:cubicBezTo>
                  <a:cubicBezTo>
                    <a:pt x="237324" y="426488"/>
                    <a:pt x="242440" y="425634"/>
                    <a:pt x="245069" y="421953"/>
                  </a:cubicBezTo>
                  <a:cubicBezTo>
                    <a:pt x="260681" y="400099"/>
                    <a:pt x="268934" y="374327"/>
                    <a:pt x="268934" y="347420"/>
                  </a:cubicBezTo>
                  <a:cubicBezTo>
                    <a:pt x="268934" y="331542"/>
                    <a:pt x="266011" y="316239"/>
                    <a:pt x="260654" y="302051"/>
                  </a:cubicBezTo>
                  <a:cubicBezTo>
                    <a:pt x="264187" y="300511"/>
                    <a:pt x="267341" y="297896"/>
                    <a:pt x="269172" y="294743"/>
                  </a:cubicBezTo>
                  <a:lnTo>
                    <a:pt x="281900" y="272804"/>
                  </a:lnTo>
                  <a:cubicBezTo>
                    <a:pt x="284871" y="267686"/>
                    <a:pt x="284873" y="260254"/>
                    <a:pt x="281902" y="255133"/>
                  </a:cubicBezTo>
                  <a:close/>
                  <a:moveTo>
                    <a:pt x="247256" y="16383"/>
                  </a:moveTo>
                  <a:lnTo>
                    <a:pt x="261392" y="16383"/>
                  </a:lnTo>
                  <a:lnTo>
                    <a:pt x="261392" y="30372"/>
                  </a:lnTo>
                  <a:lnTo>
                    <a:pt x="247256" y="30372"/>
                  </a:lnTo>
                  <a:lnTo>
                    <a:pt x="247256" y="16383"/>
                  </a:lnTo>
                  <a:close/>
                  <a:moveTo>
                    <a:pt x="30520" y="73984"/>
                  </a:moveTo>
                  <a:lnTo>
                    <a:pt x="16384" y="73984"/>
                  </a:lnTo>
                  <a:lnTo>
                    <a:pt x="16384" y="59995"/>
                  </a:lnTo>
                  <a:lnTo>
                    <a:pt x="30520" y="59995"/>
                  </a:lnTo>
                  <a:lnTo>
                    <a:pt x="30520" y="73984"/>
                  </a:lnTo>
                  <a:close/>
                  <a:moveTo>
                    <a:pt x="160955" y="207860"/>
                  </a:moveTo>
                  <a:lnTo>
                    <a:pt x="118244" y="207860"/>
                  </a:lnTo>
                  <a:lnTo>
                    <a:pt x="118244" y="184292"/>
                  </a:lnTo>
                  <a:lnTo>
                    <a:pt x="160955" y="184292"/>
                  </a:lnTo>
                  <a:lnTo>
                    <a:pt x="160955" y="207860"/>
                  </a:lnTo>
                  <a:close/>
                  <a:moveTo>
                    <a:pt x="97978" y="167909"/>
                  </a:moveTo>
                  <a:cubicBezTo>
                    <a:pt x="96498" y="167909"/>
                    <a:pt x="95248" y="166658"/>
                    <a:pt x="95248" y="165178"/>
                  </a:cubicBezTo>
                  <a:lnTo>
                    <a:pt x="95248" y="142174"/>
                  </a:lnTo>
                  <a:cubicBezTo>
                    <a:pt x="95248" y="140694"/>
                    <a:pt x="96498" y="139444"/>
                    <a:pt x="97978" y="139444"/>
                  </a:cubicBezTo>
                  <a:lnTo>
                    <a:pt x="181222" y="139444"/>
                  </a:lnTo>
                  <a:cubicBezTo>
                    <a:pt x="182702" y="139444"/>
                    <a:pt x="183953" y="140694"/>
                    <a:pt x="183953" y="142174"/>
                  </a:cubicBezTo>
                  <a:lnTo>
                    <a:pt x="183953" y="165178"/>
                  </a:lnTo>
                  <a:cubicBezTo>
                    <a:pt x="183953" y="166658"/>
                    <a:pt x="182702" y="167909"/>
                    <a:pt x="181222" y="167909"/>
                  </a:cubicBezTo>
                  <a:lnTo>
                    <a:pt x="97978" y="167909"/>
                  </a:lnTo>
                  <a:close/>
                  <a:moveTo>
                    <a:pt x="267675" y="264679"/>
                  </a:moveTo>
                  <a:lnTo>
                    <a:pt x="255057" y="286426"/>
                  </a:lnTo>
                  <a:cubicBezTo>
                    <a:pt x="254804" y="286703"/>
                    <a:pt x="254143" y="287083"/>
                    <a:pt x="253775" y="287164"/>
                  </a:cubicBezTo>
                  <a:lnTo>
                    <a:pt x="228498" y="287164"/>
                  </a:lnTo>
                  <a:cubicBezTo>
                    <a:pt x="228131" y="287083"/>
                    <a:pt x="227471" y="286703"/>
                    <a:pt x="227218" y="286427"/>
                  </a:cubicBezTo>
                  <a:lnTo>
                    <a:pt x="214599" y="264680"/>
                  </a:lnTo>
                  <a:cubicBezTo>
                    <a:pt x="214491" y="264334"/>
                    <a:pt x="214491" y="263602"/>
                    <a:pt x="214599" y="263255"/>
                  </a:cubicBezTo>
                  <a:lnTo>
                    <a:pt x="227219" y="241506"/>
                  </a:lnTo>
                  <a:cubicBezTo>
                    <a:pt x="227472" y="241230"/>
                    <a:pt x="228132" y="240851"/>
                    <a:pt x="228499" y="240769"/>
                  </a:cubicBezTo>
                  <a:lnTo>
                    <a:pt x="253776" y="240769"/>
                  </a:lnTo>
                  <a:cubicBezTo>
                    <a:pt x="254143" y="240850"/>
                    <a:pt x="254802" y="241230"/>
                    <a:pt x="255056" y="241506"/>
                  </a:cubicBezTo>
                  <a:lnTo>
                    <a:pt x="267676" y="263255"/>
                  </a:lnTo>
                  <a:cubicBezTo>
                    <a:pt x="267783" y="263602"/>
                    <a:pt x="267783" y="264331"/>
                    <a:pt x="267675" y="264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5"/>
            <p:cNvSpPr/>
            <p:nvPr/>
          </p:nvSpPr>
          <p:spPr>
            <a:xfrm>
              <a:off x="7573848" y="2122939"/>
              <a:ext cx="52335" cy="49237"/>
            </a:xfrm>
            <a:custGeom>
              <a:rect b="b" l="l" r="r" t="t"/>
              <a:pathLst>
                <a:path extrusionOk="0" h="60229" w="64018">
                  <a:moveTo>
                    <a:pt x="61791" y="21281"/>
                  </a:moveTo>
                  <a:lnTo>
                    <a:pt x="54553" y="8807"/>
                  </a:lnTo>
                  <a:cubicBezTo>
                    <a:pt x="51594" y="3704"/>
                    <a:pt x="45164" y="0"/>
                    <a:pt x="39267" y="0"/>
                  </a:cubicBezTo>
                  <a:lnTo>
                    <a:pt x="24752" y="0"/>
                  </a:lnTo>
                  <a:cubicBezTo>
                    <a:pt x="18854" y="0"/>
                    <a:pt x="12424" y="3704"/>
                    <a:pt x="9465" y="8805"/>
                  </a:cubicBezTo>
                  <a:lnTo>
                    <a:pt x="2227" y="21282"/>
                  </a:lnTo>
                  <a:cubicBezTo>
                    <a:pt x="-742" y="26400"/>
                    <a:pt x="-742" y="33830"/>
                    <a:pt x="2227" y="38950"/>
                  </a:cubicBezTo>
                  <a:lnTo>
                    <a:pt x="9465" y="51423"/>
                  </a:lnTo>
                  <a:cubicBezTo>
                    <a:pt x="12424" y="56526"/>
                    <a:pt x="18854" y="60230"/>
                    <a:pt x="24752" y="60230"/>
                  </a:cubicBezTo>
                  <a:lnTo>
                    <a:pt x="39267" y="60230"/>
                  </a:lnTo>
                  <a:cubicBezTo>
                    <a:pt x="45164" y="60230"/>
                    <a:pt x="51594" y="56526"/>
                    <a:pt x="54553" y="51425"/>
                  </a:cubicBezTo>
                  <a:lnTo>
                    <a:pt x="61791" y="38949"/>
                  </a:lnTo>
                  <a:cubicBezTo>
                    <a:pt x="64761" y="33831"/>
                    <a:pt x="64761" y="26401"/>
                    <a:pt x="61791" y="21281"/>
                  </a:cubicBezTo>
                  <a:close/>
                  <a:moveTo>
                    <a:pt x="47563" y="30828"/>
                  </a:moveTo>
                  <a:lnTo>
                    <a:pt x="40437" y="43108"/>
                  </a:lnTo>
                  <a:cubicBezTo>
                    <a:pt x="40185" y="43385"/>
                    <a:pt x="39524" y="43766"/>
                    <a:pt x="39157" y="43846"/>
                  </a:cubicBezTo>
                  <a:lnTo>
                    <a:pt x="24862" y="43846"/>
                  </a:lnTo>
                  <a:cubicBezTo>
                    <a:pt x="24495" y="43766"/>
                    <a:pt x="23837" y="43385"/>
                    <a:pt x="23582" y="43108"/>
                  </a:cubicBezTo>
                  <a:lnTo>
                    <a:pt x="16457" y="30828"/>
                  </a:lnTo>
                  <a:cubicBezTo>
                    <a:pt x="16349" y="30481"/>
                    <a:pt x="16349" y="29750"/>
                    <a:pt x="16457" y="29402"/>
                  </a:cubicBezTo>
                  <a:lnTo>
                    <a:pt x="23582" y="17120"/>
                  </a:lnTo>
                  <a:cubicBezTo>
                    <a:pt x="23836" y="16844"/>
                    <a:pt x="24495" y="16463"/>
                    <a:pt x="24862" y="16383"/>
                  </a:cubicBezTo>
                  <a:lnTo>
                    <a:pt x="39157" y="16383"/>
                  </a:lnTo>
                  <a:cubicBezTo>
                    <a:pt x="39524" y="16463"/>
                    <a:pt x="40183" y="16844"/>
                    <a:pt x="40437" y="17120"/>
                  </a:cubicBezTo>
                  <a:lnTo>
                    <a:pt x="47563" y="29402"/>
                  </a:lnTo>
                  <a:cubicBezTo>
                    <a:pt x="47670" y="29750"/>
                    <a:pt x="47670" y="30481"/>
                    <a:pt x="47563" y="30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7326275" y="1941199"/>
              <a:ext cx="38342" cy="38221"/>
            </a:xfrm>
            <a:custGeom>
              <a:rect b="b" l="l" r="r" t="t"/>
              <a:pathLst>
                <a:path extrusionOk="0" h="46754" w="46902">
                  <a:moveTo>
                    <a:pt x="33250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3102"/>
                  </a:lnTo>
                  <a:cubicBezTo>
                    <a:pt x="0" y="40630"/>
                    <a:pt x="6124" y="46754"/>
                    <a:pt x="13653" y="46754"/>
                  </a:cubicBezTo>
                  <a:lnTo>
                    <a:pt x="33249" y="46754"/>
                  </a:lnTo>
                  <a:cubicBezTo>
                    <a:pt x="40778" y="46753"/>
                    <a:pt x="46903" y="40629"/>
                    <a:pt x="46903" y="33101"/>
                  </a:cubicBezTo>
                  <a:lnTo>
                    <a:pt x="46903" y="13653"/>
                  </a:lnTo>
                  <a:cubicBezTo>
                    <a:pt x="46903" y="6124"/>
                    <a:pt x="40779" y="0"/>
                    <a:pt x="33250" y="0"/>
                  </a:cubicBezTo>
                  <a:close/>
                  <a:moveTo>
                    <a:pt x="16383" y="30370"/>
                  </a:moveTo>
                  <a:lnTo>
                    <a:pt x="16383" y="16383"/>
                  </a:lnTo>
                  <a:lnTo>
                    <a:pt x="30519" y="16383"/>
                  </a:lnTo>
                  <a:lnTo>
                    <a:pt x="30519" y="30370"/>
                  </a:lnTo>
                  <a:lnTo>
                    <a:pt x="16383" y="30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7602634" y="1933160"/>
              <a:ext cx="38341" cy="38222"/>
            </a:xfrm>
            <a:custGeom>
              <a:rect b="b" l="l" r="r" t="t"/>
              <a:pathLst>
                <a:path extrusionOk="0" h="46755" w="46900">
                  <a:moveTo>
                    <a:pt x="33248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3103"/>
                  </a:lnTo>
                  <a:cubicBezTo>
                    <a:pt x="0" y="40631"/>
                    <a:pt x="6124" y="46755"/>
                    <a:pt x="13653" y="46755"/>
                  </a:cubicBezTo>
                  <a:lnTo>
                    <a:pt x="33248" y="46755"/>
                  </a:lnTo>
                  <a:cubicBezTo>
                    <a:pt x="40777" y="46755"/>
                    <a:pt x="46901" y="40631"/>
                    <a:pt x="46901" y="33103"/>
                  </a:cubicBezTo>
                  <a:lnTo>
                    <a:pt x="46901" y="13653"/>
                  </a:lnTo>
                  <a:cubicBezTo>
                    <a:pt x="46901" y="6124"/>
                    <a:pt x="40776" y="0"/>
                    <a:pt x="33248" y="0"/>
                  </a:cubicBezTo>
                  <a:close/>
                  <a:moveTo>
                    <a:pt x="30518" y="30371"/>
                  </a:moveTo>
                  <a:lnTo>
                    <a:pt x="16383" y="30371"/>
                  </a:lnTo>
                  <a:lnTo>
                    <a:pt x="16383" y="16383"/>
                  </a:lnTo>
                  <a:lnTo>
                    <a:pt x="30518" y="16383"/>
                  </a:lnTo>
                  <a:lnTo>
                    <a:pt x="30518" y="30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7406593" y="1905831"/>
              <a:ext cx="38342" cy="55805"/>
            </a:xfrm>
            <a:custGeom>
              <a:rect b="b" l="l" r="r" t="t"/>
              <a:pathLst>
                <a:path extrusionOk="0" h="68263" w="46902">
                  <a:moveTo>
                    <a:pt x="33250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3102"/>
                  </a:lnTo>
                  <a:cubicBezTo>
                    <a:pt x="0" y="40629"/>
                    <a:pt x="6125" y="46754"/>
                    <a:pt x="13653" y="46754"/>
                  </a:cubicBezTo>
                  <a:lnTo>
                    <a:pt x="14609" y="46754"/>
                  </a:lnTo>
                  <a:lnTo>
                    <a:pt x="14609" y="60072"/>
                  </a:lnTo>
                  <a:cubicBezTo>
                    <a:pt x="14609" y="64597"/>
                    <a:pt x="18277" y="68263"/>
                    <a:pt x="22801" y="68263"/>
                  </a:cubicBezTo>
                  <a:cubicBezTo>
                    <a:pt x="27325" y="68263"/>
                    <a:pt x="30993" y="64597"/>
                    <a:pt x="30993" y="60072"/>
                  </a:cubicBezTo>
                  <a:lnTo>
                    <a:pt x="30993" y="46754"/>
                  </a:lnTo>
                  <a:lnTo>
                    <a:pt x="33250" y="46754"/>
                  </a:lnTo>
                  <a:cubicBezTo>
                    <a:pt x="40779" y="46754"/>
                    <a:pt x="46903" y="40630"/>
                    <a:pt x="46903" y="33102"/>
                  </a:cubicBezTo>
                  <a:lnTo>
                    <a:pt x="46903" y="13653"/>
                  </a:lnTo>
                  <a:cubicBezTo>
                    <a:pt x="46903" y="6124"/>
                    <a:pt x="40779" y="0"/>
                    <a:pt x="33250" y="0"/>
                  </a:cubicBezTo>
                  <a:close/>
                  <a:moveTo>
                    <a:pt x="30520" y="30371"/>
                  </a:moveTo>
                  <a:lnTo>
                    <a:pt x="16383" y="30371"/>
                  </a:lnTo>
                  <a:lnTo>
                    <a:pt x="16383" y="16383"/>
                  </a:lnTo>
                  <a:lnTo>
                    <a:pt x="30520" y="16383"/>
                  </a:lnTo>
                  <a:lnTo>
                    <a:pt x="30520" y="30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7493814" y="1933137"/>
              <a:ext cx="38341" cy="72260"/>
            </a:xfrm>
            <a:custGeom>
              <a:rect b="b" l="l" r="r" t="t"/>
              <a:pathLst>
                <a:path extrusionOk="0" h="88391" w="46900">
                  <a:moveTo>
                    <a:pt x="33248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33102"/>
                  </a:lnTo>
                  <a:cubicBezTo>
                    <a:pt x="-1" y="40630"/>
                    <a:pt x="6124" y="46754"/>
                    <a:pt x="13652" y="46754"/>
                  </a:cubicBezTo>
                  <a:lnTo>
                    <a:pt x="15256" y="46754"/>
                  </a:lnTo>
                  <a:lnTo>
                    <a:pt x="15256" y="80200"/>
                  </a:lnTo>
                  <a:cubicBezTo>
                    <a:pt x="15256" y="84725"/>
                    <a:pt x="18923" y="88392"/>
                    <a:pt x="23448" y="88392"/>
                  </a:cubicBezTo>
                  <a:cubicBezTo>
                    <a:pt x="27973" y="88392"/>
                    <a:pt x="31639" y="84725"/>
                    <a:pt x="31639" y="80200"/>
                  </a:cubicBezTo>
                  <a:lnTo>
                    <a:pt x="31639" y="46754"/>
                  </a:lnTo>
                  <a:lnTo>
                    <a:pt x="33248" y="46754"/>
                  </a:lnTo>
                  <a:cubicBezTo>
                    <a:pt x="40777" y="46754"/>
                    <a:pt x="46901" y="40630"/>
                    <a:pt x="46901" y="33102"/>
                  </a:cubicBezTo>
                  <a:lnTo>
                    <a:pt x="46901" y="13653"/>
                  </a:lnTo>
                  <a:cubicBezTo>
                    <a:pt x="46901" y="6124"/>
                    <a:pt x="40777" y="0"/>
                    <a:pt x="33248" y="0"/>
                  </a:cubicBezTo>
                  <a:close/>
                  <a:moveTo>
                    <a:pt x="30516" y="30371"/>
                  </a:moveTo>
                  <a:lnTo>
                    <a:pt x="16382" y="30371"/>
                  </a:lnTo>
                  <a:lnTo>
                    <a:pt x="16382" y="16383"/>
                  </a:lnTo>
                  <a:lnTo>
                    <a:pt x="30516" y="16383"/>
                  </a:lnTo>
                  <a:lnTo>
                    <a:pt x="30516" y="303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7" name="Google Shape;2857;p35"/>
          <p:cNvGrpSpPr/>
          <p:nvPr/>
        </p:nvGrpSpPr>
        <p:grpSpPr>
          <a:xfrm>
            <a:off x="2126231" y="1905831"/>
            <a:ext cx="413161" cy="457210"/>
            <a:chOff x="2258356" y="1905831"/>
            <a:chExt cx="413161" cy="457210"/>
          </a:xfrm>
        </p:grpSpPr>
        <p:sp>
          <p:nvSpPr>
            <p:cNvPr id="2858" name="Google Shape;2858;p35"/>
            <p:cNvSpPr/>
            <p:nvPr/>
          </p:nvSpPr>
          <p:spPr>
            <a:xfrm>
              <a:off x="2315195" y="2257827"/>
              <a:ext cx="13393" cy="33304"/>
            </a:xfrm>
            <a:custGeom>
              <a:rect b="b" l="l" r="r" t="t"/>
              <a:pathLst>
                <a:path extrusionOk="0" h="40739" w="16383">
                  <a:moveTo>
                    <a:pt x="8192" y="0"/>
                  </a:moveTo>
                  <a:cubicBezTo>
                    <a:pt x="3670" y="0"/>
                    <a:pt x="0" y="3669"/>
                    <a:pt x="0" y="8192"/>
                  </a:cubicBezTo>
                  <a:lnTo>
                    <a:pt x="0" y="32548"/>
                  </a:lnTo>
                  <a:cubicBezTo>
                    <a:pt x="0" y="37070"/>
                    <a:pt x="3670" y="40739"/>
                    <a:pt x="8192" y="40739"/>
                  </a:cubicBezTo>
                  <a:cubicBezTo>
                    <a:pt x="12702" y="40739"/>
                    <a:pt x="16383" y="37070"/>
                    <a:pt x="16383" y="32548"/>
                  </a:cubicBezTo>
                  <a:lnTo>
                    <a:pt x="16383" y="8192"/>
                  </a:lnTo>
                  <a:cubicBezTo>
                    <a:pt x="16383" y="3669"/>
                    <a:pt x="12702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2315195" y="2217989"/>
              <a:ext cx="13393" cy="33305"/>
            </a:xfrm>
            <a:custGeom>
              <a:rect b="b" l="l" r="r" t="t"/>
              <a:pathLst>
                <a:path extrusionOk="0" h="40740" w="16383">
                  <a:moveTo>
                    <a:pt x="8192" y="0"/>
                  </a:moveTo>
                  <a:cubicBezTo>
                    <a:pt x="3670" y="0"/>
                    <a:pt x="0" y="3681"/>
                    <a:pt x="0" y="8192"/>
                  </a:cubicBezTo>
                  <a:lnTo>
                    <a:pt x="0" y="32549"/>
                  </a:lnTo>
                  <a:cubicBezTo>
                    <a:pt x="0" y="37071"/>
                    <a:pt x="3670" y="40741"/>
                    <a:pt x="8192" y="40741"/>
                  </a:cubicBezTo>
                  <a:cubicBezTo>
                    <a:pt x="12702" y="40741"/>
                    <a:pt x="16383" y="37071"/>
                    <a:pt x="16383" y="32549"/>
                  </a:cubicBezTo>
                  <a:lnTo>
                    <a:pt x="16383" y="8192"/>
                  </a:lnTo>
                  <a:cubicBezTo>
                    <a:pt x="16383" y="3681"/>
                    <a:pt x="12702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2343052" y="2092493"/>
              <a:ext cx="57164" cy="57030"/>
            </a:xfrm>
            <a:custGeom>
              <a:rect b="b" l="l" r="r" t="t"/>
              <a:pathLst>
                <a:path extrusionOk="0" h="69761" w="69925">
                  <a:moveTo>
                    <a:pt x="34963" y="0"/>
                  </a:moveTo>
                  <a:cubicBezTo>
                    <a:pt x="15684" y="0"/>
                    <a:pt x="0" y="15648"/>
                    <a:pt x="0" y="34881"/>
                  </a:cubicBezTo>
                  <a:cubicBezTo>
                    <a:pt x="0" y="54114"/>
                    <a:pt x="15684" y="69762"/>
                    <a:pt x="34963" y="69762"/>
                  </a:cubicBezTo>
                  <a:cubicBezTo>
                    <a:pt x="54242" y="69762"/>
                    <a:pt x="69926" y="54115"/>
                    <a:pt x="69926" y="34881"/>
                  </a:cubicBezTo>
                  <a:cubicBezTo>
                    <a:pt x="69926" y="15648"/>
                    <a:pt x="54242" y="0"/>
                    <a:pt x="34963" y="0"/>
                  </a:cubicBezTo>
                  <a:close/>
                  <a:moveTo>
                    <a:pt x="34964" y="53379"/>
                  </a:moveTo>
                  <a:cubicBezTo>
                    <a:pt x="24719" y="53379"/>
                    <a:pt x="16384" y="45080"/>
                    <a:pt x="16384" y="34881"/>
                  </a:cubicBezTo>
                  <a:cubicBezTo>
                    <a:pt x="16384" y="24681"/>
                    <a:pt x="24719" y="16383"/>
                    <a:pt x="34964" y="16383"/>
                  </a:cubicBezTo>
                  <a:cubicBezTo>
                    <a:pt x="45209" y="16383"/>
                    <a:pt x="53544" y="24681"/>
                    <a:pt x="53544" y="34881"/>
                  </a:cubicBezTo>
                  <a:cubicBezTo>
                    <a:pt x="53544" y="45080"/>
                    <a:pt x="45209" y="53379"/>
                    <a:pt x="34964" y="53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2258356" y="2055338"/>
              <a:ext cx="225220" cy="307703"/>
            </a:xfrm>
            <a:custGeom>
              <a:rect b="b" l="l" r="r" t="t"/>
              <a:pathLst>
                <a:path extrusionOk="0" h="376395" w="275499">
                  <a:moveTo>
                    <a:pt x="252127" y="182751"/>
                  </a:moveTo>
                  <a:cubicBezTo>
                    <a:pt x="249277" y="182751"/>
                    <a:pt x="246557" y="183287"/>
                    <a:pt x="244029" y="184224"/>
                  </a:cubicBezTo>
                  <a:lnTo>
                    <a:pt x="211292" y="158157"/>
                  </a:lnTo>
                  <a:lnTo>
                    <a:pt x="211292" y="123003"/>
                  </a:lnTo>
                  <a:cubicBezTo>
                    <a:pt x="211292" y="118478"/>
                    <a:pt x="207625" y="114811"/>
                    <a:pt x="203101" y="114811"/>
                  </a:cubicBezTo>
                  <a:cubicBezTo>
                    <a:pt x="198577" y="114811"/>
                    <a:pt x="194909" y="118478"/>
                    <a:pt x="194909" y="123003"/>
                  </a:cubicBezTo>
                  <a:lnTo>
                    <a:pt x="194909" y="127554"/>
                  </a:lnTo>
                  <a:lnTo>
                    <a:pt x="82150" y="127554"/>
                  </a:lnTo>
                  <a:lnTo>
                    <a:pt x="82150" y="72564"/>
                  </a:lnTo>
                  <a:cubicBezTo>
                    <a:pt x="82150" y="41586"/>
                    <a:pt x="107441" y="16383"/>
                    <a:pt x="138529" y="16383"/>
                  </a:cubicBezTo>
                  <a:cubicBezTo>
                    <a:pt x="169617" y="16383"/>
                    <a:pt x="194909" y="41586"/>
                    <a:pt x="194909" y="72564"/>
                  </a:cubicBezTo>
                  <a:lnTo>
                    <a:pt x="194909" y="84775"/>
                  </a:lnTo>
                  <a:cubicBezTo>
                    <a:pt x="194909" y="89300"/>
                    <a:pt x="198577" y="92967"/>
                    <a:pt x="203101" y="92967"/>
                  </a:cubicBezTo>
                  <a:cubicBezTo>
                    <a:pt x="207625" y="92967"/>
                    <a:pt x="211292" y="89300"/>
                    <a:pt x="211292" y="84775"/>
                  </a:cubicBezTo>
                  <a:lnTo>
                    <a:pt x="211292" y="72564"/>
                  </a:lnTo>
                  <a:cubicBezTo>
                    <a:pt x="211292" y="32551"/>
                    <a:pt x="178651" y="0"/>
                    <a:pt x="138529" y="0"/>
                  </a:cubicBezTo>
                  <a:cubicBezTo>
                    <a:pt x="98407" y="0"/>
                    <a:pt x="65767" y="32552"/>
                    <a:pt x="65767" y="72564"/>
                  </a:cubicBezTo>
                  <a:lnTo>
                    <a:pt x="65767" y="157095"/>
                  </a:lnTo>
                  <a:lnTo>
                    <a:pt x="31627" y="184281"/>
                  </a:lnTo>
                  <a:cubicBezTo>
                    <a:pt x="29056" y="183308"/>
                    <a:pt x="26283" y="182752"/>
                    <a:pt x="23376" y="182752"/>
                  </a:cubicBezTo>
                  <a:cubicBezTo>
                    <a:pt x="10486" y="182752"/>
                    <a:pt x="0" y="193216"/>
                    <a:pt x="0" y="206079"/>
                  </a:cubicBezTo>
                  <a:cubicBezTo>
                    <a:pt x="0" y="216147"/>
                    <a:pt x="6435" y="224719"/>
                    <a:pt x="15407" y="227982"/>
                  </a:cubicBezTo>
                  <a:lnTo>
                    <a:pt x="15407" y="269084"/>
                  </a:lnTo>
                  <a:cubicBezTo>
                    <a:pt x="15407" y="273608"/>
                    <a:pt x="19074" y="277275"/>
                    <a:pt x="23598" y="277275"/>
                  </a:cubicBezTo>
                  <a:cubicBezTo>
                    <a:pt x="28122" y="277275"/>
                    <a:pt x="31790" y="273608"/>
                    <a:pt x="31790" y="269084"/>
                  </a:cubicBezTo>
                  <a:lnTo>
                    <a:pt x="31789" y="227819"/>
                  </a:lnTo>
                  <a:cubicBezTo>
                    <a:pt x="40527" y="224438"/>
                    <a:pt x="46750" y="215980"/>
                    <a:pt x="46750" y="206081"/>
                  </a:cubicBezTo>
                  <a:cubicBezTo>
                    <a:pt x="46750" y="202192"/>
                    <a:pt x="45779" y="198531"/>
                    <a:pt x="44086" y="195304"/>
                  </a:cubicBezTo>
                  <a:lnTo>
                    <a:pt x="78649" y="167781"/>
                  </a:lnTo>
                  <a:lnTo>
                    <a:pt x="89931" y="167781"/>
                  </a:lnTo>
                  <a:lnTo>
                    <a:pt x="81211" y="180967"/>
                  </a:lnTo>
                  <a:cubicBezTo>
                    <a:pt x="80326" y="182311"/>
                    <a:pt x="79856" y="183862"/>
                    <a:pt x="79856" y="185456"/>
                  </a:cubicBezTo>
                  <a:cubicBezTo>
                    <a:pt x="79845" y="188231"/>
                    <a:pt x="81221" y="190797"/>
                    <a:pt x="83526" y="192315"/>
                  </a:cubicBezTo>
                  <a:cubicBezTo>
                    <a:pt x="84869" y="193211"/>
                    <a:pt x="86431" y="193681"/>
                    <a:pt x="88037" y="193681"/>
                  </a:cubicBezTo>
                  <a:cubicBezTo>
                    <a:pt x="90800" y="193681"/>
                    <a:pt x="93356" y="192304"/>
                    <a:pt x="94874" y="190011"/>
                  </a:cubicBezTo>
                  <a:lnTo>
                    <a:pt x="108308" y="169686"/>
                  </a:lnTo>
                  <a:cubicBezTo>
                    <a:pt x="108707" y="169092"/>
                    <a:pt x="109007" y="168448"/>
                    <a:pt x="109233" y="167781"/>
                  </a:cubicBezTo>
                  <a:lnTo>
                    <a:pt x="130337" y="167781"/>
                  </a:lnTo>
                  <a:lnTo>
                    <a:pt x="130337" y="368204"/>
                  </a:lnTo>
                  <a:cubicBezTo>
                    <a:pt x="130337" y="372729"/>
                    <a:pt x="134005" y="376396"/>
                    <a:pt x="138529" y="376396"/>
                  </a:cubicBezTo>
                  <a:cubicBezTo>
                    <a:pt x="143053" y="376396"/>
                    <a:pt x="146721" y="372729"/>
                    <a:pt x="146721" y="368204"/>
                  </a:cubicBezTo>
                  <a:lnTo>
                    <a:pt x="146721" y="167779"/>
                  </a:lnTo>
                  <a:lnTo>
                    <a:pt x="166149" y="167779"/>
                  </a:lnTo>
                  <a:lnTo>
                    <a:pt x="188189" y="201108"/>
                  </a:lnTo>
                  <a:cubicBezTo>
                    <a:pt x="188961" y="202275"/>
                    <a:pt x="189842" y="205206"/>
                    <a:pt x="189842" y="206606"/>
                  </a:cubicBezTo>
                  <a:lnTo>
                    <a:pt x="189842" y="305726"/>
                  </a:lnTo>
                  <a:cubicBezTo>
                    <a:pt x="181323" y="309211"/>
                    <a:pt x="175303" y="317569"/>
                    <a:pt x="175303" y="327312"/>
                  </a:cubicBezTo>
                  <a:cubicBezTo>
                    <a:pt x="175303" y="340175"/>
                    <a:pt x="185789" y="350639"/>
                    <a:pt x="198678" y="350639"/>
                  </a:cubicBezTo>
                  <a:cubicBezTo>
                    <a:pt x="211567" y="350639"/>
                    <a:pt x="222053" y="340175"/>
                    <a:pt x="222053" y="327312"/>
                  </a:cubicBezTo>
                  <a:cubicBezTo>
                    <a:pt x="222053" y="317086"/>
                    <a:pt x="215418" y="308398"/>
                    <a:pt x="206225" y="305255"/>
                  </a:cubicBezTo>
                  <a:lnTo>
                    <a:pt x="206225" y="206607"/>
                  </a:lnTo>
                  <a:cubicBezTo>
                    <a:pt x="206225" y="202015"/>
                    <a:pt x="204387" y="195903"/>
                    <a:pt x="201854" y="192072"/>
                  </a:cubicBezTo>
                  <a:lnTo>
                    <a:pt x="185790" y="167780"/>
                  </a:lnTo>
                  <a:lnTo>
                    <a:pt x="197076" y="167780"/>
                  </a:lnTo>
                  <a:lnTo>
                    <a:pt x="231476" y="195173"/>
                  </a:lnTo>
                  <a:cubicBezTo>
                    <a:pt x="229742" y="198431"/>
                    <a:pt x="228750" y="202141"/>
                    <a:pt x="228750" y="206079"/>
                  </a:cubicBezTo>
                  <a:cubicBezTo>
                    <a:pt x="228750" y="216063"/>
                    <a:pt x="235078" y="224577"/>
                    <a:pt x="243933" y="227900"/>
                  </a:cubicBezTo>
                  <a:lnTo>
                    <a:pt x="243933" y="269083"/>
                  </a:lnTo>
                  <a:cubicBezTo>
                    <a:pt x="243933" y="273607"/>
                    <a:pt x="247601" y="277274"/>
                    <a:pt x="252125" y="277274"/>
                  </a:cubicBezTo>
                  <a:cubicBezTo>
                    <a:pt x="256649" y="277274"/>
                    <a:pt x="260316" y="273607"/>
                    <a:pt x="260316" y="269083"/>
                  </a:cubicBezTo>
                  <a:lnTo>
                    <a:pt x="260316" y="227900"/>
                  </a:lnTo>
                  <a:cubicBezTo>
                    <a:pt x="269171" y="224577"/>
                    <a:pt x="275499" y="216062"/>
                    <a:pt x="275499" y="206079"/>
                  </a:cubicBezTo>
                  <a:cubicBezTo>
                    <a:pt x="275501" y="193215"/>
                    <a:pt x="265015" y="182751"/>
                    <a:pt x="252127" y="182751"/>
                  </a:cubicBezTo>
                  <a:close/>
                  <a:moveTo>
                    <a:pt x="23376" y="213023"/>
                  </a:moveTo>
                  <a:cubicBezTo>
                    <a:pt x="19520" y="213023"/>
                    <a:pt x="16383" y="209907"/>
                    <a:pt x="16383" y="206078"/>
                  </a:cubicBezTo>
                  <a:cubicBezTo>
                    <a:pt x="16383" y="202250"/>
                    <a:pt x="19520" y="199134"/>
                    <a:pt x="23376" y="199134"/>
                  </a:cubicBezTo>
                  <a:cubicBezTo>
                    <a:pt x="27231" y="199134"/>
                    <a:pt x="30367" y="202250"/>
                    <a:pt x="30367" y="206078"/>
                  </a:cubicBezTo>
                  <a:cubicBezTo>
                    <a:pt x="30367" y="209907"/>
                    <a:pt x="27230" y="213023"/>
                    <a:pt x="23376" y="213023"/>
                  </a:cubicBezTo>
                  <a:close/>
                  <a:moveTo>
                    <a:pt x="198679" y="320367"/>
                  </a:moveTo>
                  <a:cubicBezTo>
                    <a:pt x="202535" y="320367"/>
                    <a:pt x="205671" y="323483"/>
                    <a:pt x="205671" y="327312"/>
                  </a:cubicBezTo>
                  <a:cubicBezTo>
                    <a:pt x="205671" y="331140"/>
                    <a:pt x="202534" y="334256"/>
                    <a:pt x="198679" y="334256"/>
                  </a:cubicBezTo>
                  <a:cubicBezTo>
                    <a:pt x="194824" y="334256"/>
                    <a:pt x="191687" y="331140"/>
                    <a:pt x="191687" y="327312"/>
                  </a:cubicBezTo>
                  <a:cubicBezTo>
                    <a:pt x="191687" y="323482"/>
                    <a:pt x="194824" y="320367"/>
                    <a:pt x="198679" y="320367"/>
                  </a:cubicBezTo>
                  <a:close/>
                  <a:moveTo>
                    <a:pt x="194909" y="151396"/>
                  </a:moveTo>
                  <a:lnTo>
                    <a:pt x="82150" y="151396"/>
                  </a:lnTo>
                  <a:lnTo>
                    <a:pt x="82150" y="143937"/>
                  </a:lnTo>
                  <a:lnTo>
                    <a:pt x="194909" y="143937"/>
                  </a:lnTo>
                  <a:lnTo>
                    <a:pt x="194909" y="151396"/>
                  </a:lnTo>
                  <a:close/>
                  <a:moveTo>
                    <a:pt x="252127" y="213024"/>
                  </a:moveTo>
                  <a:cubicBezTo>
                    <a:pt x="248271" y="213024"/>
                    <a:pt x="245136" y="209908"/>
                    <a:pt x="245136" y="206079"/>
                  </a:cubicBezTo>
                  <a:cubicBezTo>
                    <a:pt x="245136" y="202251"/>
                    <a:pt x="248271" y="199135"/>
                    <a:pt x="252127" y="199135"/>
                  </a:cubicBezTo>
                  <a:cubicBezTo>
                    <a:pt x="255981" y="199134"/>
                    <a:pt x="259118" y="202250"/>
                    <a:pt x="259118" y="206079"/>
                  </a:cubicBezTo>
                  <a:cubicBezTo>
                    <a:pt x="259118" y="209909"/>
                    <a:pt x="255981" y="213024"/>
                    <a:pt x="252127" y="213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35"/>
            <p:cNvSpPr/>
            <p:nvPr/>
          </p:nvSpPr>
          <p:spPr>
            <a:xfrm>
              <a:off x="2302361" y="2297665"/>
              <a:ext cx="38218" cy="44409"/>
            </a:xfrm>
            <a:custGeom>
              <a:rect b="b" l="l" r="r" t="t"/>
              <a:pathLst>
                <a:path extrusionOk="0" h="54323" w="46750">
                  <a:moveTo>
                    <a:pt x="32076" y="9362"/>
                  </a:moveTo>
                  <a:lnTo>
                    <a:pt x="32076" y="8192"/>
                  </a:lnTo>
                  <a:cubicBezTo>
                    <a:pt x="32076" y="3670"/>
                    <a:pt x="28395" y="0"/>
                    <a:pt x="23885" y="0"/>
                  </a:cubicBezTo>
                  <a:cubicBezTo>
                    <a:pt x="19363" y="0"/>
                    <a:pt x="15693" y="3670"/>
                    <a:pt x="15693" y="8192"/>
                  </a:cubicBezTo>
                  <a:lnTo>
                    <a:pt x="15693" y="8989"/>
                  </a:lnTo>
                  <a:cubicBezTo>
                    <a:pt x="6572" y="12171"/>
                    <a:pt x="0" y="20822"/>
                    <a:pt x="0" y="30996"/>
                  </a:cubicBezTo>
                  <a:cubicBezTo>
                    <a:pt x="0" y="43859"/>
                    <a:pt x="10486" y="54323"/>
                    <a:pt x="23376" y="54323"/>
                  </a:cubicBezTo>
                  <a:cubicBezTo>
                    <a:pt x="36265" y="54323"/>
                    <a:pt x="46750" y="43859"/>
                    <a:pt x="46750" y="30996"/>
                  </a:cubicBezTo>
                  <a:cubicBezTo>
                    <a:pt x="46750" y="21204"/>
                    <a:pt x="40665" y="12816"/>
                    <a:pt x="32076" y="9362"/>
                  </a:cubicBezTo>
                  <a:close/>
                  <a:moveTo>
                    <a:pt x="23376" y="37941"/>
                  </a:moveTo>
                  <a:cubicBezTo>
                    <a:pt x="19520" y="37941"/>
                    <a:pt x="16383" y="34825"/>
                    <a:pt x="16383" y="30997"/>
                  </a:cubicBezTo>
                  <a:cubicBezTo>
                    <a:pt x="16383" y="27168"/>
                    <a:pt x="19520" y="24053"/>
                    <a:pt x="23376" y="24053"/>
                  </a:cubicBezTo>
                  <a:cubicBezTo>
                    <a:pt x="27231" y="24053"/>
                    <a:pt x="30367" y="27169"/>
                    <a:pt x="30367" y="30997"/>
                  </a:cubicBezTo>
                  <a:cubicBezTo>
                    <a:pt x="30367" y="34825"/>
                    <a:pt x="27231" y="37941"/>
                    <a:pt x="23376" y="37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35"/>
            <p:cNvSpPr/>
            <p:nvPr/>
          </p:nvSpPr>
          <p:spPr>
            <a:xfrm>
              <a:off x="2503127" y="2068484"/>
              <a:ext cx="13393" cy="33304"/>
            </a:xfrm>
            <a:custGeom>
              <a:rect b="b" l="l" r="r" t="t"/>
              <a:pathLst>
                <a:path extrusionOk="0" h="40739" w="16383">
                  <a:moveTo>
                    <a:pt x="8192" y="0"/>
                  </a:moveTo>
                  <a:cubicBezTo>
                    <a:pt x="3681" y="0"/>
                    <a:pt x="0" y="3670"/>
                    <a:pt x="0" y="8192"/>
                  </a:cubicBezTo>
                  <a:lnTo>
                    <a:pt x="0" y="32548"/>
                  </a:lnTo>
                  <a:cubicBezTo>
                    <a:pt x="0" y="37060"/>
                    <a:pt x="3681" y="40739"/>
                    <a:pt x="8192" y="40739"/>
                  </a:cubicBezTo>
                  <a:cubicBezTo>
                    <a:pt x="12713" y="40739"/>
                    <a:pt x="16383" y="37060"/>
                    <a:pt x="16383" y="32548"/>
                  </a:cubicBezTo>
                  <a:lnTo>
                    <a:pt x="16383" y="8192"/>
                  </a:lnTo>
                  <a:cubicBezTo>
                    <a:pt x="16383" y="3670"/>
                    <a:pt x="12713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2503127" y="2108322"/>
              <a:ext cx="13393" cy="33304"/>
            </a:xfrm>
            <a:custGeom>
              <a:rect b="b" l="l" r="r" t="t"/>
              <a:pathLst>
                <a:path extrusionOk="0" h="40739" w="16383">
                  <a:moveTo>
                    <a:pt x="8192" y="0"/>
                  </a:moveTo>
                  <a:cubicBezTo>
                    <a:pt x="3681" y="0"/>
                    <a:pt x="0" y="3669"/>
                    <a:pt x="0" y="8192"/>
                  </a:cubicBezTo>
                  <a:lnTo>
                    <a:pt x="0" y="32548"/>
                  </a:lnTo>
                  <a:cubicBezTo>
                    <a:pt x="0" y="37059"/>
                    <a:pt x="3681" y="40739"/>
                    <a:pt x="8192" y="40739"/>
                  </a:cubicBezTo>
                  <a:cubicBezTo>
                    <a:pt x="12713" y="40739"/>
                    <a:pt x="16383" y="37059"/>
                    <a:pt x="16383" y="32548"/>
                  </a:cubicBezTo>
                  <a:lnTo>
                    <a:pt x="16383" y="8192"/>
                  </a:lnTo>
                  <a:cubicBezTo>
                    <a:pt x="16383" y="3669"/>
                    <a:pt x="12713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2530991" y="1942984"/>
              <a:ext cx="57165" cy="57030"/>
            </a:xfrm>
            <a:custGeom>
              <a:rect b="b" l="l" r="r" t="t"/>
              <a:pathLst>
                <a:path extrusionOk="0" h="69762" w="69926">
                  <a:moveTo>
                    <a:pt x="34963" y="0"/>
                  </a:moveTo>
                  <a:cubicBezTo>
                    <a:pt x="15684" y="1"/>
                    <a:pt x="0" y="15649"/>
                    <a:pt x="0" y="34882"/>
                  </a:cubicBezTo>
                  <a:cubicBezTo>
                    <a:pt x="0" y="54115"/>
                    <a:pt x="15684" y="69763"/>
                    <a:pt x="34963" y="69763"/>
                  </a:cubicBezTo>
                  <a:cubicBezTo>
                    <a:pt x="54242" y="69763"/>
                    <a:pt x="69927" y="54116"/>
                    <a:pt x="69927" y="34882"/>
                  </a:cubicBezTo>
                  <a:cubicBezTo>
                    <a:pt x="69927" y="15649"/>
                    <a:pt x="54243" y="0"/>
                    <a:pt x="34963" y="0"/>
                  </a:cubicBezTo>
                  <a:close/>
                  <a:moveTo>
                    <a:pt x="34963" y="53380"/>
                  </a:moveTo>
                  <a:cubicBezTo>
                    <a:pt x="24718" y="53380"/>
                    <a:pt x="16383" y="45081"/>
                    <a:pt x="16383" y="34882"/>
                  </a:cubicBezTo>
                  <a:cubicBezTo>
                    <a:pt x="16383" y="24682"/>
                    <a:pt x="24718" y="16383"/>
                    <a:pt x="34963" y="16383"/>
                  </a:cubicBezTo>
                  <a:cubicBezTo>
                    <a:pt x="45208" y="16384"/>
                    <a:pt x="53544" y="24682"/>
                    <a:pt x="53544" y="34882"/>
                  </a:cubicBezTo>
                  <a:cubicBezTo>
                    <a:pt x="53544" y="45081"/>
                    <a:pt x="45209" y="53380"/>
                    <a:pt x="34963" y="533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35"/>
            <p:cNvSpPr/>
            <p:nvPr/>
          </p:nvSpPr>
          <p:spPr>
            <a:xfrm>
              <a:off x="2446294" y="1905831"/>
              <a:ext cx="225222" cy="307704"/>
            </a:xfrm>
            <a:custGeom>
              <a:rect b="b" l="l" r="r" t="t"/>
              <a:pathLst>
                <a:path extrusionOk="0" h="376396" w="275501">
                  <a:moveTo>
                    <a:pt x="252126" y="182751"/>
                  </a:moveTo>
                  <a:cubicBezTo>
                    <a:pt x="249275" y="182751"/>
                    <a:pt x="246554" y="183287"/>
                    <a:pt x="244026" y="184224"/>
                  </a:cubicBezTo>
                  <a:lnTo>
                    <a:pt x="211291" y="158158"/>
                  </a:lnTo>
                  <a:lnTo>
                    <a:pt x="211291" y="121235"/>
                  </a:lnTo>
                  <a:cubicBezTo>
                    <a:pt x="211291" y="116710"/>
                    <a:pt x="207624" y="113044"/>
                    <a:pt x="203100" y="113044"/>
                  </a:cubicBezTo>
                  <a:cubicBezTo>
                    <a:pt x="198576" y="113044"/>
                    <a:pt x="194908" y="116710"/>
                    <a:pt x="194908" y="121235"/>
                  </a:cubicBezTo>
                  <a:lnTo>
                    <a:pt x="194908" y="127553"/>
                  </a:lnTo>
                  <a:lnTo>
                    <a:pt x="82150" y="127553"/>
                  </a:lnTo>
                  <a:lnTo>
                    <a:pt x="82150" y="72564"/>
                  </a:lnTo>
                  <a:cubicBezTo>
                    <a:pt x="82150" y="41587"/>
                    <a:pt x="107441" y="16383"/>
                    <a:pt x="138529" y="16383"/>
                  </a:cubicBezTo>
                  <a:cubicBezTo>
                    <a:pt x="169617" y="16383"/>
                    <a:pt x="194909" y="41586"/>
                    <a:pt x="194909" y="72564"/>
                  </a:cubicBezTo>
                  <a:lnTo>
                    <a:pt x="194909" y="83008"/>
                  </a:lnTo>
                  <a:cubicBezTo>
                    <a:pt x="194909" y="87533"/>
                    <a:pt x="198577" y="91200"/>
                    <a:pt x="203101" y="91200"/>
                  </a:cubicBezTo>
                  <a:cubicBezTo>
                    <a:pt x="207625" y="91200"/>
                    <a:pt x="211292" y="87533"/>
                    <a:pt x="211292" y="83008"/>
                  </a:cubicBezTo>
                  <a:lnTo>
                    <a:pt x="211292" y="72563"/>
                  </a:lnTo>
                  <a:cubicBezTo>
                    <a:pt x="211292" y="32552"/>
                    <a:pt x="178650" y="0"/>
                    <a:pt x="138529" y="0"/>
                  </a:cubicBezTo>
                  <a:cubicBezTo>
                    <a:pt x="98407" y="0"/>
                    <a:pt x="65767" y="32552"/>
                    <a:pt x="65767" y="72564"/>
                  </a:cubicBezTo>
                  <a:lnTo>
                    <a:pt x="65767" y="157095"/>
                  </a:lnTo>
                  <a:lnTo>
                    <a:pt x="31627" y="184281"/>
                  </a:lnTo>
                  <a:cubicBezTo>
                    <a:pt x="29056" y="183308"/>
                    <a:pt x="26283" y="182752"/>
                    <a:pt x="23375" y="182752"/>
                  </a:cubicBezTo>
                  <a:cubicBezTo>
                    <a:pt x="10485" y="182752"/>
                    <a:pt x="0" y="193216"/>
                    <a:pt x="0" y="206079"/>
                  </a:cubicBezTo>
                  <a:cubicBezTo>
                    <a:pt x="0" y="216147"/>
                    <a:pt x="6435" y="224719"/>
                    <a:pt x="15407" y="227982"/>
                  </a:cubicBezTo>
                  <a:lnTo>
                    <a:pt x="15407" y="269084"/>
                  </a:lnTo>
                  <a:cubicBezTo>
                    <a:pt x="15407" y="273609"/>
                    <a:pt x="19074" y="277275"/>
                    <a:pt x="23598" y="277275"/>
                  </a:cubicBezTo>
                  <a:cubicBezTo>
                    <a:pt x="28122" y="277275"/>
                    <a:pt x="31790" y="273609"/>
                    <a:pt x="31790" y="269084"/>
                  </a:cubicBezTo>
                  <a:lnTo>
                    <a:pt x="31789" y="227819"/>
                  </a:lnTo>
                  <a:cubicBezTo>
                    <a:pt x="40527" y="224438"/>
                    <a:pt x="46750" y="215980"/>
                    <a:pt x="46750" y="206081"/>
                  </a:cubicBezTo>
                  <a:cubicBezTo>
                    <a:pt x="46750" y="202192"/>
                    <a:pt x="45779" y="198531"/>
                    <a:pt x="44087" y="195305"/>
                  </a:cubicBezTo>
                  <a:lnTo>
                    <a:pt x="78650" y="167781"/>
                  </a:lnTo>
                  <a:lnTo>
                    <a:pt x="89937" y="167781"/>
                  </a:lnTo>
                  <a:lnTo>
                    <a:pt x="81215" y="180971"/>
                  </a:lnTo>
                  <a:cubicBezTo>
                    <a:pt x="80330" y="182304"/>
                    <a:pt x="79861" y="183865"/>
                    <a:pt x="79850" y="185460"/>
                  </a:cubicBezTo>
                  <a:cubicBezTo>
                    <a:pt x="79850" y="188234"/>
                    <a:pt x="81226" y="190790"/>
                    <a:pt x="83530" y="192319"/>
                  </a:cubicBezTo>
                  <a:cubicBezTo>
                    <a:pt x="84874" y="193213"/>
                    <a:pt x="86436" y="193684"/>
                    <a:pt x="88041" y="193684"/>
                  </a:cubicBezTo>
                  <a:cubicBezTo>
                    <a:pt x="90805" y="193684"/>
                    <a:pt x="93360" y="192307"/>
                    <a:pt x="94879" y="190003"/>
                  </a:cubicBezTo>
                  <a:lnTo>
                    <a:pt x="108313" y="169687"/>
                  </a:lnTo>
                  <a:cubicBezTo>
                    <a:pt x="108706" y="169090"/>
                    <a:pt x="109004" y="168445"/>
                    <a:pt x="109229" y="167780"/>
                  </a:cubicBezTo>
                  <a:lnTo>
                    <a:pt x="130338" y="167780"/>
                  </a:lnTo>
                  <a:lnTo>
                    <a:pt x="130338" y="368205"/>
                  </a:lnTo>
                  <a:cubicBezTo>
                    <a:pt x="130338" y="372730"/>
                    <a:pt x="134006" y="376397"/>
                    <a:pt x="138530" y="376397"/>
                  </a:cubicBezTo>
                  <a:cubicBezTo>
                    <a:pt x="143054" y="376397"/>
                    <a:pt x="146722" y="372730"/>
                    <a:pt x="146722" y="368205"/>
                  </a:cubicBezTo>
                  <a:lnTo>
                    <a:pt x="146722" y="167778"/>
                  </a:lnTo>
                  <a:lnTo>
                    <a:pt x="166150" y="167778"/>
                  </a:lnTo>
                  <a:lnTo>
                    <a:pt x="188191" y="201108"/>
                  </a:lnTo>
                  <a:cubicBezTo>
                    <a:pt x="188963" y="202275"/>
                    <a:pt x="189844" y="205206"/>
                    <a:pt x="189844" y="206606"/>
                  </a:cubicBezTo>
                  <a:lnTo>
                    <a:pt x="189844" y="305725"/>
                  </a:lnTo>
                  <a:cubicBezTo>
                    <a:pt x="181326" y="309211"/>
                    <a:pt x="175305" y="317568"/>
                    <a:pt x="175305" y="327311"/>
                  </a:cubicBezTo>
                  <a:cubicBezTo>
                    <a:pt x="175305" y="340173"/>
                    <a:pt x="185791" y="350638"/>
                    <a:pt x="198679" y="350638"/>
                  </a:cubicBezTo>
                  <a:cubicBezTo>
                    <a:pt x="211569" y="350638"/>
                    <a:pt x="222054" y="340173"/>
                    <a:pt x="222054" y="327311"/>
                  </a:cubicBezTo>
                  <a:cubicBezTo>
                    <a:pt x="222054" y="317085"/>
                    <a:pt x="215419" y="308397"/>
                    <a:pt x="206227" y="305254"/>
                  </a:cubicBezTo>
                  <a:lnTo>
                    <a:pt x="206227" y="206607"/>
                  </a:lnTo>
                  <a:cubicBezTo>
                    <a:pt x="206227" y="202015"/>
                    <a:pt x="204388" y="195903"/>
                    <a:pt x="201856" y="192072"/>
                  </a:cubicBezTo>
                  <a:lnTo>
                    <a:pt x="185790" y="167779"/>
                  </a:lnTo>
                  <a:lnTo>
                    <a:pt x="197076" y="167779"/>
                  </a:lnTo>
                  <a:lnTo>
                    <a:pt x="231479" y="195174"/>
                  </a:lnTo>
                  <a:cubicBezTo>
                    <a:pt x="229744" y="198431"/>
                    <a:pt x="228752" y="202140"/>
                    <a:pt x="228752" y="206078"/>
                  </a:cubicBezTo>
                  <a:cubicBezTo>
                    <a:pt x="228752" y="216062"/>
                    <a:pt x="235081" y="224576"/>
                    <a:pt x="243935" y="227900"/>
                  </a:cubicBezTo>
                  <a:lnTo>
                    <a:pt x="243935" y="269083"/>
                  </a:lnTo>
                  <a:cubicBezTo>
                    <a:pt x="243935" y="273608"/>
                    <a:pt x="247603" y="277274"/>
                    <a:pt x="252127" y="277274"/>
                  </a:cubicBezTo>
                  <a:cubicBezTo>
                    <a:pt x="256651" y="277274"/>
                    <a:pt x="260319" y="273608"/>
                    <a:pt x="260319" y="269083"/>
                  </a:cubicBezTo>
                  <a:lnTo>
                    <a:pt x="260319" y="227900"/>
                  </a:lnTo>
                  <a:cubicBezTo>
                    <a:pt x="269173" y="224576"/>
                    <a:pt x="275501" y="216061"/>
                    <a:pt x="275501" y="206078"/>
                  </a:cubicBezTo>
                  <a:cubicBezTo>
                    <a:pt x="275501" y="193215"/>
                    <a:pt x="265015" y="182751"/>
                    <a:pt x="252126" y="182751"/>
                  </a:cubicBezTo>
                  <a:close/>
                  <a:moveTo>
                    <a:pt x="23375" y="213022"/>
                  </a:moveTo>
                  <a:cubicBezTo>
                    <a:pt x="19519" y="213022"/>
                    <a:pt x="16383" y="209905"/>
                    <a:pt x="16383" y="206077"/>
                  </a:cubicBezTo>
                  <a:cubicBezTo>
                    <a:pt x="16383" y="202249"/>
                    <a:pt x="19520" y="199133"/>
                    <a:pt x="23375" y="199133"/>
                  </a:cubicBezTo>
                  <a:cubicBezTo>
                    <a:pt x="27230" y="199133"/>
                    <a:pt x="30366" y="202248"/>
                    <a:pt x="30366" y="206077"/>
                  </a:cubicBezTo>
                  <a:cubicBezTo>
                    <a:pt x="30366" y="209907"/>
                    <a:pt x="27229" y="213022"/>
                    <a:pt x="23375" y="213022"/>
                  </a:cubicBezTo>
                  <a:close/>
                  <a:moveTo>
                    <a:pt x="198678" y="320366"/>
                  </a:moveTo>
                  <a:cubicBezTo>
                    <a:pt x="202534" y="320366"/>
                    <a:pt x="205670" y="323482"/>
                    <a:pt x="205670" y="327311"/>
                  </a:cubicBezTo>
                  <a:cubicBezTo>
                    <a:pt x="205671" y="331140"/>
                    <a:pt x="202534" y="334255"/>
                    <a:pt x="198678" y="334255"/>
                  </a:cubicBezTo>
                  <a:cubicBezTo>
                    <a:pt x="194823" y="334255"/>
                    <a:pt x="191687" y="331139"/>
                    <a:pt x="191687" y="327311"/>
                  </a:cubicBezTo>
                  <a:cubicBezTo>
                    <a:pt x="191687" y="323481"/>
                    <a:pt x="194824" y="320366"/>
                    <a:pt x="198678" y="320366"/>
                  </a:cubicBezTo>
                  <a:close/>
                  <a:moveTo>
                    <a:pt x="194909" y="151395"/>
                  </a:moveTo>
                  <a:lnTo>
                    <a:pt x="82150" y="151395"/>
                  </a:lnTo>
                  <a:lnTo>
                    <a:pt x="82150" y="143936"/>
                  </a:lnTo>
                  <a:lnTo>
                    <a:pt x="194909" y="143936"/>
                  </a:lnTo>
                  <a:lnTo>
                    <a:pt x="194909" y="151395"/>
                  </a:lnTo>
                  <a:close/>
                  <a:moveTo>
                    <a:pt x="252126" y="213023"/>
                  </a:moveTo>
                  <a:cubicBezTo>
                    <a:pt x="248270" y="213023"/>
                    <a:pt x="245135" y="209907"/>
                    <a:pt x="245135" y="206078"/>
                  </a:cubicBezTo>
                  <a:cubicBezTo>
                    <a:pt x="245135" y="202249"/>
                    <a:pt x="248271" y="199134"/>
                    <a:pt x="252126" y="199134"/>
                  </a:cubicBezTo>
                  <a:cubicBezTo>
                    <a:pt x="255981" y="199133"/>
                    <a:pt x="259118" y="202249"/>
                    <a:pt x="259118" y="206078"/>
                  </a:cubicBezTo>
                  <a:cubicBezTo>
                    <a:pt x="259118" y="209908"/>
                    <a:pt x="255981" y="213023"/>
                    <a:pt x="252126" y="213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35"/>
            <p:cNvSpPr/>
            <p:nvPr/>
          </p:nvSpPr>
          <p:spPr>
            <a:xfrm>
              <a:off x="2490299" y="2148159"/>
              <a:ext cx="38218" cy="44407"/>
            </a:xfrm>
            <a:custGeom>
              <a:rect b="b" l="l" r="r" t="t"/>
              <a:pathLst>
                <a:path extrusionOk="0" h="54320" w="46750">
                  <a:moveTo>
                    <a:pt x="32069" y="9356"/>
                  </a:moveTo>
                  <a:lnTo>
                    <a:pt x="32069" y="8192"/>
                  </a:lnTo>
                  <a:cubicBezTo>
                    <a:pt x="32069" y="3670"/>
                    <a:pt x="28399" y="0"/>
                    <a:pt x="23877" y="0"/>
                  </a:cubicBezTo>
                  <a:cubicBezTo>
                    <a:pt x="19366" y="0"/>
                    <a:pt x="15685" y="3670"/>
                    <a:pt x="15685" y="8192"/>
                  </a:cubicBezTo>
                  <a:lnTo>
                    <a:pt x="15685" y="8989"/>
                  </a:lnTo>
                  <a:cubicBezTo>
                    <a:pt x="6567" y="12173"/>
                    <a:pt x="0" y="20821"/>
                    <a:pt x="0" y="30993"/>
                  </a:cubicBezTo>
                  <a:cubicBezTo>
                    <a:pt x="0" y="43856"/>
                    <a:pt x="10486" y="54320"/>
                    <a:pt x="23374" y="54320"/>
                  </a:cubicBezTo>
                  <a:cubicBezTo>
                    <a:pt x="36264" y="54321"/>
                    <a:pt x="46750" y="43857"/>
                    <a:pt x="46750" y="30994"/>
                  </a:cubicBezTo>
                  <a:cubicBezTo>
                    <a:pt x="46750" y="21198"/>
                    <a:pt x="40661" y="12808"/>
                    <a:pt x="32069" y="9356"/>
                  </a:cubicBezTo>
                  <a:close/>
                  <a:moveTo>
                    <a:pt x="23374" y="37938"/>
                  </a:moveTo>
                  <a:cubicBezTo>
                    <a:pt x="19520" y="37938"/>
                    <a:pt x="16383" y="34823"/>
                    <a:pt x="16383" y="30994"/>
                  </a:cubicBezTo>
                  <a:cubicBezTo>
                    <a:pt x="16383" y="27164"/>
                    <a:pt x="19520" y="24049"/>
                    <a:pt x="23374" y="24049"/>
                  </a:cubicBezTo>
                  <a:cubicBezTo>
                    <a:pt x="27230" y="24049"/>
                    <a:pt x="30366" y="27165"/>
                    <a:pt x="30366" y="30994"/>
                  </a:cubicBezTo>
                  <a:cubicBezTo>
                    <a:pt x="30366" y="34823"/>
                    <a:pt x="27229" y="37938"/>
                    <a:pt x="23374" y="37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2385529" y="1981873"/>
              <a:ext cx="63720" cy="59123"/>
            </a:xfrm>
            <a:custGeom>
              <a:rect b="b" l="l" r="r" t="t"/>
              <a:pathLst>
                <a:path extrusionOk="0" h="72322" w="77945">
                  <a:moveTo>
                    <a:pt x="75723" y="27330"/>
                  </a:moveTo>
                  <a:lnTo>
                    <a:pt x="64997" y="8812"/>
                  </a:lnTo>
                  <a:cubicBezTo>
                    <a:pt x="62041" y="3706"/>
                    <a:pt x="55611" y="0"/>
                    <a:pt x="49711" y="0"/>
                  </a:cubicBezTo>
                  <a:lnTo>
                    <a:pt x="28235" y="0"/>
                  </a:lnTo>
                  <a:cubicBezTo>
                    <a:pt x="22335" y="0"/>
                    <a:pt x="15906" y="3707"/>
                    <a:pt x="12949" y="8812"/>
                  </a:cubicBezTo>
                  <a:lnTo>
                    <a:pt x="2223" y="27330"/>
                  </a:lnTo>
                  <a:cubicBezTo>
                    <a:pt x="-741" y="32447"/>
                    <a:pt x="-741" y="39877"/>
                    <a:pt x="2223" y="44993"/>
                  </a:cubicBezTo>
                  <a:lnTo>
                    <a:pt x="12949" y="63511"/>
                  </a:lnTo>
                  <a:cubicBezTo>
                    <a:pt x="15906" y="68617"/>
                    <a:pt x="22335" y="72323"/>
                    <a:pt x="28235" y="72323"/>
                  </a:cubicBezTo>
                  <a:lnTo>
                    <a:pt x="49711" y="72323"/>
                  </a:lnTo>
                  <a:cubicBezTo>
                    <a:pt x="55611" y="72323"/>
                    <a:pt x="62039" y="68616"/>
                    <a:pt x="64997" y="63511"/>
                  </a:cubicBezTo>
                  <a:lnTo>
                    <a:pt x="75722" y="44994"/>
                  </a:lnTo>
                  <a:cubicBezTo>
                    <a:pt x="78687" y="39877"/>
                    <a:pt x="78687" y="32448"/>
                    <a:pt x="75723" y="27330"/>
                  </a:cubicBezTo>
                  <a:close/>
                  <a:moveTo>
                    <a:pt x="61490" y="36879"/>
                  </a:moveTo>
                  <a:lnTo>
                    <a:pt x="50876" y="55205"/>
                  </a:lnTo>
                  <a:cubicBezTo>
                    <a:pt x="50624" y="55480"/>
                    <a:pt x="49966" y="55859"/>
                    <a:pt x="49601" y="55940"/>
                  </a:cubicBezTo>
                  <a:lnTo>
                    <a:pt x="28347" y="55940"/>
                  </a:lnTo>
                  <a:cubicBezTo>
                    <a:pt x="27981" y="55859"/>
                    <a:pt x="27324" y="55480"/>
                    <a:pt x="27071" y="55205"/>
                  </a:cubicBezTo>
                  <a:lnTo>
                    <a:pt x="16457" y="36879"/>
                  </a:lnTo>
                  <a:cubicBezTo>
                    <a:pt x="16348" y="36530"/>
                    <a:pt x="16348" y="35793"/>
                    <a:pt x="16457" y="35443"/>
                  </a:cubicBezTo>
                  <a:lnTo>
                    <a:pt x="27071" y="17118"/>
                  </a:lnTo>
                  <a:cubicBezTo>
                    <a:pt x="27323" y="16843"/>
                    <a:pt x="27981" y="16464"/>
                    <a:pt x="28347" y="16383"/>
                  </a:cubicBezTo>
                  <a:lnTo>
                    <a:pt x="49601" y="16383"/>
                  </a:lnTo>
                  <a:cubicBezTo>
                    <a:pt x="49967" y="16464"/>
                    <a:pt x="50624" y="16843"/>
                    <a:pt x="50876" y="17118"/>
                  </a:cubicBezTo>
                  <a:lnTo>
                    <a:pt x="61489" y="35443"/>
                  </a:lnTo>
                  <a:cubicBezTo>
                    <a:pt x="61598" y="35793"/>
                    <a:pt x="61598" y="36530"/>
                    <a:pt x="61490" y="36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2500921" y="2247114"/>
              <a:ext cx="63720" cy="59125"/>
            </a:xfrm>
            <a:custGeom>
              <a:rect b="b" l="l" r="r" t="t"/>
              <a:pathLst>
                <a:path extrusionOk="0" h="72324" w="77945">
                  <a:moveTo>
                    <a:pt x="75723" y="27330"/>
                  </a:moveTo>
                  <a:lnTo>
                    <a:pt x="64997" y="8812"/>
                  </a:lnTo>
                  <a:cubicBezTo>
                    <a:pt x="62041" y="3706"/>
                    <a:pt x="55611" y="0"/>
                    <a:pt x="49711" y="0"/>
                  </a:cubicBezTo>
                  <a:lnTo>
                    <a:pt x="28234" y="0"/>
                  </a:lnTo>
                  <a:cubicBezTo>
                    <a:pt x="22334" y="0"/>
                    <a:pt x="15906" y="3707"/>
                    <a:pt x="12948" y="8812"/>
                  </a:cubicBezTo>
                  <a:lnTo>
                    <a:pt x="2223" y="27330"/>
                  </a:lnTo>
                  <a:cubicBezTo>
                    <a:pt x="-741" y="32447"/>
                    <a:pt x="-741" y="39876"/>
                    <a:pt x="2222" y="44994"/>
                  </a:cubicBezTo>
                  <a:lnTo>
                    <a:pt x="12948" y="63512"/>
                  </a:lnTo>
                  <a:cubicBezTo>
                    <a:pt x="15904" y="68618"/>
                    <a:pt x="22334" y="72324"/>
                    <a:pt x="28234" y="72324"/>
                  </a:cubicBezTo>
                  <a:lnTo>
                    <a:pt x="49711" y="72324"/>
                  </a:lnTo>
                  <a:cubicBezTo>
                    <a:pt x="55611" y="72324"/>
                    <a:pt x="62040" y="68617"/>
                    <a:pt x="64997" y="63512"/>
                  </a:cubicBezTo>
                  <a:lnTo>
                    <a:pt x="75723" y="44994"/>
                  </a:lnTo>
                  <a:cubicBezTo>
                    <a:pt x="78686" y="39876"/>
                    <a:pt x="78686" y="32449"/>
                    <a:pt x="75723" y="27330"/>
                  </a:cubicBezTo>
                  <a:close/>
                  <a:moveTo>
                    <a:pt x="61489" y="36881"/>
                  </a:moveTo>
                  <a:lnTo>
                    <a:pt x="50876" y="55206"/>
                  </a:lnTo>
                  <a:cubicBezTo>
                    <a:pt x="50624" y="55481"/>
                    <a:pt x="49966" y="55860"/>
                    <a:pt x="49600" y="55941"/>
                  </a:cubicBezTo>
                  <a:lnTo>
                    <a:pt x="28346" y="55941"/>
                  </a:lnTo>
                  <a:cubicBezTo>
                    <a:pt x="27980" y="55860"/>
                    <a:pt x="27324" y="55481"/>
                    <a:pt x="27070" y="55206"/>
                  </a:cubicBezTo>
                  <a:lnTo>
                    <a:pt x="16457" y="36881"/>
                  </a:lnTo>
                  <a:cubicBezTo>
                    <a:pt x="16348" y="36531"/>
                    <a:pt x="16348" y="35793"/>
                    <a:pt x="16457" y="35443"/>
                  </a:cubicBezTo>
                  <a:lnTo>
                    <a:pt x="27070" y="17118"/>
                  </a:lnTo>
                  <a:cubicBezTo>
                    <a:pt x="27322" y="16843"/>
                    <a:pt x="27979" y="16464"/>
                    <a:pt x="28346" y="16383"/>
                  </a:cubicBezTo>
                  <a:lnTo>
                    <a:pt x="49600" y="16383"/>
                  </a:lnTo>
                  <a:cubicBezTo>
                    <a:pt x="49966" y="16464"/>
                    <a:pt x="50623" y="16843"/>
                    <a:pt x="50876" y="17118"/>
                  </a:cubicBezTo>
                  <a:lnTo>
                    <a:pt x="61489" y="35443"/>
                  </a:lnTo>
                  <a:cubicBezTo>
                    <a:pt x="61598" y="35793"/>
                    <a:pt x="61598" y="36531"/>
                    <a:pt x="61489" y="36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2570351" y="2295788"/>
              <a:ext cx="50034" cy="47307"/>
            </a:xfrm>
            <a:custGeom>
              <a:rect b="b" l="l" r="r" t="t"/>
              <a:pathLst>
                <a:path extrusionOk="0" h="57868" w="61204">
                  <a:moveTo>
                    <a:pt x="58981" y="20103"/>
                  </a:moveTo>
                  <a:lnTo>
                    <a:pt x="52441" y="8812"/>
                  </a:lnTo>
                  <a:cubicBezTo>
                    <a:pt x="49483" y="3706"/>
                    <a:pt x="43055" y="0"/>
                    <a:pt x="37154" y="0"/>
                  </a:cubicBezTo>
                  <a:lnTo>
                    <a:pt x="24050" y="0"/>
                  </a:lnTo>
                  <a:cubicBezTo>
                    <a:pt x="18150" y="0"/>
                    <a:pt x="11721" y="3707"/>
                    <a:pt x="8763" y="8812"/>
                  </a:cubicBezTo>
                  <a:lnTo>
                    <a:pt x="2223" y="20103"/>
                  </a:lnTo>
                  <a:cubicBezTo>
                    <a:pt x="-741" y="25220"/>
                    <a:pt x="-741" y="32648"/>
                    <a:pt x="2223" y="37766"/>
                  </a:cubicBezTo>
                  <a:lnTo>
                    <a:pt x="8763" y="49058"/>
                  </a:lnTo>
                  <a:cubicBezTo>
                    <a:pt x="11720" y="54164"/>
                    <a:pt x="18149" y="57869"/>
                    <a:pt x="24050" y="57869"/>
                  </a:cubicBezTo>
                  <a:lnTo>
                    <a:pt x="37154" y="57869"/>
                  </a:lnTo>
                  <a:cubicBezTo>
                    <a:pt x="43053" y="57869"/>
                    <a:pt x="49482" y="54163"/>
                    <a:pt x="52441" y="49058"/>
                  </a:cubicBezTo>
                  <a:lnTo>
                    <a:pt x="58982" y="37765"/>
                  </a:lnTo>
                  <a:cubicBezTo>
                    <a:pt x="61946" y="32647"/>
                    <a:pt x="61944" y="25220"/>
                    <a:pt x="58981" y="20103"/>
                  </a:cubicBezTo>
                  <a:close/>
                  <a:moveTo>
                    <a:pt x="44748" y="29654"/>
                  </a:moveTo>
                  <a:lnTo>
                    <a:pt x="38321" y="40750"/>
                  </a:lnTo>
                  <a:cubicBezTo>
                    <a:pt x="38069" y="41026"/>
                    <a:pt x="37411" y="41405"/>
                    <a:pt x="37045" y="41485"/>
                  </a:cubicBezTo>
                  <a:lnTo>
                    <a:pt x="24160" y="41485"/>
                  </a:lnTo>
                  <a:cubicBezTo>
                    <a:pt x="23794" y="41405"/>
                    <a:pt x="23139" y="41027"/>
                    <a:pt x="22886" y="40750"/>
                  </a:cubicBezTo>
                  <a:lnTo>
                    <a:pt x="16458" y="29654"/>
                  </a:lnTo>
                  <a:cubicBezTo>
                    <a:pt x="16349" y="29304"/>
                    <a:pt x="16349" y="28566"/>
                    <a:pt x="16458" y="28216"/>
                  </a:cubicBezTo>
                  <a:lnTo>
                    <a:pt x="22886" y="17118"/>
                  </a:lnTo>
                  <a:cubicBezTo>
                    <a:pt x="23139" y="16842"/>
                    <a:pt x="23794" y="16464"/>
                    <a:pt x="24160" y="16383"/>
                  </a:cubicBezTo>
                  <a:lnTo>
                    <a:pt x="37044" y="16383"/>
                  </a:lnTo>
                  <a:cubicBezTo>
                    <a:pt x="37410" y="16464"/>
                    <a:pt x="38066" y="16843"/>
                    <a:pt x="38319" y="17118"/>
                  </a:cubicBezTo>
                  <a:lnTo>
                    <a:pt x="44746" y="28216"/>
                  </a:lnTo>
                  <a:cubicBezTo>
                    <a:pt x="44858" y="28566"/>
                    <a:pt x="44857" y="29304"/>
                    <a:pt x="44748" y="29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>
            <a:off x="3883853" y="1957564"/>
            <a:ext cx="457283" cy="353850"/>
            <a:chOff x="3860990" y="1957564"/>
            <a:chExt cx="457283" cy="353850"/>
          </a:xfrm>
        </p:grpSpPr>
        <p:sp>
          <p:nvSpPr>
            <p:cNvPr id="2872" name="Google Shape;2872;p35"/>
            <p:cNvSpPr/>
            <p:nvPr/>
          </p:nvSpPr>
          <p:spPr>
            <a:xfrm>
              <a:off x="4043839" y="2266644"/>
              <a:ext cx="56314" cy="18418"/>
            </a:xfrm>
            <a:custGeom>
              <a:rect b="b" l="l" r="r" t="t"/>
              <a:pathLst>
                <a:path extrusionOk="0" h="22530" w="68886">
                  <a:moveTo>
                    <a:pt x="68033" y="4557"/>
                  </a:moveTo>
                  <a:cubicBezTo>
                    <a:pt x="66026" y="504"/>
                    <a:pt x="61112" y="-1154"/>
                    <a:pt x="57056" y="852"/>
                  </a:cubicBezTo>
                  <a:cubicBezTo>
                    <a:pt x="49966" y="4366"/>
                    <a:pt x="42356" y="6147"/>
                    <a:pt x="34443" y="6147"/>
                  </a:cubicBezTo>
                  <a:cubicBezTo>
                    <a:pt x="26524" y="6146"/>
                    <a:pt x="18916" y="4365"/>
                    <a:pt x="11831" y="853"/>
                  </a:cubicBezTo>
                  <a:cubicBezTo>
                    <a:pt x="7779" y="-1154"/>
                    <a:pt x="2863" y="503"/>
                    <a:pt x="854" y="4555"/>
                  </a:cubicBezTo>
                  <a:cubicBezTo>
                    <a:pt x="-1156" y="8609"/>
                    <a:pt x="502" y="13523"/>
                    <a:pt x="4556" y="15532"/>
                  </a:cubicBezTo>
                  <a:cubicBezTo>
                    <a:pt x="13921" y="20174"/>
                    <a:pt x="23976" y="22529"/>
                    <a:pt x="34442" y="22530"/>
                  </a:cubicBezTo>
                  <a:cubicBezTo>
                    <a:pt x="44902" y="22530"/>
                    <a:pt x="54958" y="20177"/>
                    <a:pt x="64329" y="15534"/>
                  </a:cubicBezTo>
                  <a:cubicBezTo>
                    <a:pt x="68382" y="13525"/>
                    <a:pt x="70042" y="8610"/>
                    <a:pt x="68033" y="4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4032931" y="2290545"/>
              <a:ext cx="78120" cy="20869"/>
            </a:xfrm>
            <a:custGeom>
              <a:rect b="b" l="l" r="r" t="t"/>
              <a:pathLst>
                <a:path extrusionOk="0" h="25528" w="95560">
                  <a:moveTo>
                    <a:pt x="94728" y="4599"/>
                  </a:moveTo>
                  <a:cubicBezTo>
                    <a:pt x="92743" y="534"/>
                    <a:pt x="87838" y="-1153"/>
                    <a:pt x="83773" y="833"/>
                  </a:cubicBezTo>
                  <a:cubicBezTo>
                    <a:pt x="72478" y="6349"/>
                    <a:pt x="60369" y="9145"/>
                    <a:pt x="47780" y="9145"/>
                  </a:cubicBezTo>
                  <a:cubicBezTo>
                    <a:pt x="35192" y="9145"/>
                    <a:pt x="23083" y="6349"/>
                    <a:pt x="11787" y="836"/>
                  </a:cubicBezTo>
                  <a:cubicBezTo>
                    <a:pt x="7723" y="-1147"/>
                    <a:pt x="2817" y="537"/>
                    <a:pt x="832" y="4604"/>
                  </a:cubicBezTo>
                  <a:cubicBezTo>
                    <a:pt x="-1152" y="8670"/>
                    <a:pt x="534" y="13574"/>
                    <a:pt x="4600" y="15559"/>
                  </a:cubicBezTo>
                  <a:cubicBezTo>
                    <a:pt x="18153" y="22174"/>
                    <a:pt x="32680" y="25528"/>
                    <a:pt x="47780" y="25528"/>
                  </a:cubicBezTo>
                  <a:cubicBezTo>
                    <a:pt x="62881" y="25528"/>
                    <a:pt x="77410" y="22173"/>
                    <a:pt x="90962" y="15554"/>
                  </a:cubicBezTo>
                  <a:cubicBezTo>
                    <a:pt x="95027" y="13570"/>
                    <a:pt x="96713" y="8663"/>
                    <a:pt x="94728" y="45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4206914" y="2132264"/>
              <a:ext cx="111359" cy="117508"/>
            </a:xfrm>
            <a:custGeom>
              <a:rect b="b" l="l" r="r" t="t"/>
              <a:pathLst>
                <a:path extrusionOk="0" h="143741" w="136219">
                  <a:moveTo>
                    <a:pt x="101804" y="18986"/>
                  </a:moveTo>
                  <a:lnTo>
                    <a:pt x="25494" y="18986"/>
                  </a:lnTo>
                  <a:lnTo>
                    <a:pt x="14954" y="3569"/>
                  </a:lnTo>
                  <a:cubicBezTo>
                    <a:pt x="12401" y="-166"/>
                    <a:pt x="7303" y="-1123"/>
                    <a:pt x="3569" y="1430"/>
                  </a:cubicBezTo>
                  <a:cubicBezTo>
                    <a:pt x="-165" y="3983"/>
                    <a:pt x="-1123" y="9081"/>
                    <a:pt x="1430" y="12815"/>
                  </a:cubicBezTo>
                  <a:lnTo>
                    <a:pt x="14410" y="31801"/>
                  </a:lnTo>
                  <a:cubicBezTo>
                    <a:pt x="15937" y="34034"/>
                    <a:pt x="18468" y="35369"/>
                    <a:pt x="21172" y="35369"/>
                  </a:cubicBezTo>
                  <a:lnTo>
                    <a:pt x="75256" y="35369"/>
                  </a:lnTo>
                  <a:lnTo>
                    <a:pt x="75256" y="57574"/>
                  </a:lnTo>
                  <a:cubicBezTo>
                    <a:pt x="75256" y="82672"/>
                    <a:pt x="95108" y="103179"/>
                    <a:pt x="119836" y="104051"/>
                  </a:cubicBezTo>
                  <a:lnTo>
                    <a:pt x="119836" y="109117"/>
                  </a:lnTo>
                  <a:cubicBezTo>
                    <a:pt x="119836" y="119176"/>
                    <a:pt x="111747" y="127358"/>
                    <a:pt x="101804" y="127358"/>
                  </a:cubicBezTo>
                  <a:lnTo>
                    <a:pt x="94715" y="127358"/>
                  </a:lnTo>
                  <a:cubicBezTo>
                    <a:pt x="90191" y="127358"/>
                    <a:pt x="86524" y="131025"/>
                    <a:pt x="86524" y="135550"/>
                  </a:cubicBezTo>
                  <a:cubicBezTo>
                    <a:pt x="86524" y="140075"/>
                    <a:pt x="90191" y="143742"/>
                    <a:pt x="94715" y="143742"/>
                  </a:cubicBezTo>
                  <a:lnTo>
                    <a:pt x="101804" y="143742"/>
                  </a:lnTo>
                  <a:cubicBezTo>
                    <a:pt x="120780" y="143742"/>
                    <a:pt x="136219" y="128209"/>
                    <a:pt x="136219" y="109117"/>
                  </a:cubicBezTo>
                  <a:lnTo>
                    <a:pt x="136219" y="53610"/>
                  </a:lnTo>
                  <a:cubicBezTo>
                    <a:pt x="136219" y="34518"/>
                    <a:pt x="120781" y="18986"/>
                    <a:pt x="101804" y="18986"/>
                  </a:cubicBezTo>
                  <a:close/>
                  <a:moveTo>
                    <a:pt x="119837" y="87662"/>
                  </a:moveTo>
                  <a:cubicBezTo>
                    <a:pt x="104144" y="86800"/>
                    <a:pt x="91640" y="73636"/>
                    <a:pt x="91640" y="57574"/>
                  </a:cubicBezTo>
                  <a:lnTo>
                    <a:pt x="91640" y="35369"/>
                  </a:lnTo>
                  <a:lnTo>
                    <a:pt x="101805" y="35369"/>
                  </a:lnTo>
                  <a:cubicBezTo>
                    <a:pt x="111748" y="35369"/>
                    <a:pt x="119837" y="43551"/>
                    <a:pt x="119837" y="53609"/>
                  </a:cubicBezTo>
                  <a:lnTo>
                    <a:pt x="119837" y="87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926399" y="2218043"/>
              <a:ext cx="47693" cy="47966"/>
            </a:xfrm>
            <a:custGeom>
              <a:rect b="b" l="l" r="r" t="t"/>
              <a:pathLst>
                <a:path extrusionOk="0" h="58674" w="58340">
                  <a:moveTo>
                    <a:pt x="29170" y="0"/>
                  </a:moveTo>
                  <a:cubicBezTo>
                    <a:pt x="13085" y="0"/>
                    <a:pt x="0" y="13161"/>
                    <a:pt x="0" y="29338"/>
                  </a:cubicBezTo>
                  <a:cubicBezTo>
                    <a:pt x="0" y="45515"/>
                    <a:pt x="13086" y="58675"/>
                    <a:pt x="29170" y="58675"/>
                  </a:cubicBezTo>
                  <a:cubicBezTo>
                    <a:pt x="45255" y="58675"/>
                    <a:pt x="58341" y="45514"/>
                    <a:pt x="58341" y="29338"/>
                  </a:cubicBezTo>
                  <a:cubicBezTo>
                    <a:pt x="58341" y="13161"/>
                    <a:pt x="45255" y="0"/>
                    <a:pt x="29170" y="0"/>
                  </a:cubicBezTo>
                  <a:close/>
                  <a:moveTo>
                    <a:pt x="29170" y="42293"/>
                  </a:moveTo>
                  <a:cubicBezTo>
                    <a:pt x="22118" y="42293"/>
                    <a:pt x="16383" y="36482"/>
                    <a:pt x="16383" y="29339"/>
                  </a:cubicBezTo>
                  <a:cubicBezTo>
                    <a:pt x="16383" y="22196"/>
                    <a:pt x="22120" y="16384"/>
                    <a:pt x="29170" y="16384"/>
                  </a:cubicBezTo>
                  <a:cubicBezTo>
                    <a:pt x="36221" y="16384"/>
                    <a:pt x="41957" y="22196"/>
                    <a:pt x="41957" y="29339"/>
                  </a:cubicBezTo>
                  <a:cubicBezTo>
                    <a:pt x="41957" y="36482"/>
                    <a:pt x="36221" y="42293"/>
                    <a:pt x="29170" y="4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170880" y="2218043"/>
              <a:ext cx="47694" cy="47966"/>
            </a:xfrm>
            <a:custGeom>
              <a:rect b="b" l="l" r="r" t="t"/>
              <a:pathLst>
                <a:path extrusionOk="0" h="58674" w="58341">
                  <a:moveTo>
                    <a:pt x="29171" y="0"/>
                  </a:moveTo>
                  <a:cubicBezTo>
                    <a:pt x="13086" y="0"/>
                    <a:pt x="0" y="13161"/>
                    <a:pt x="0" y="29338"/>
                  </a:cubicBezTo>
                  <a:cubicBezTo>
                    <a:pt x="0" y="45515"/>
                    <a:pt x="13086" y="58675"/>
                    <a:pt x="29171" y="58675"/>
                  </a:cubicBezTo>
                  <a:cubicBezTo>
                    <a:pt x="45256" y="58675"/>
                    <a:pt x="58342" y="45514"/>
                    <a:pt x="58342" y="29338"/>
                  </a:cubicBezTo>
                  <a:cubicBezTo>
                    <a:pt x="58342" y="13161"/>
                    <a:pt x="45256" y="0"/>
                    <a:pt x="29171" y="0"/>
                  </a:cubicBezTo>
                  <a:close/>
                  <a:moveTo>
                    <a:pt x="29171" y="42293"/>
                  </a:moveTo>
                  <a:cubicBezTo>
                    <a:pt x="22120" y="42293"/>
                    <a:pt x="16383" y="36482"/>
                    <a:pt x="16383" y="29339"/>
                  </a:cubicBezTo>
                  <a:cubicBezTo>
                    <a:pt x="16383" y="22196"/>
                    <a:pt x="22120" y="16384"/>
                    <a:pt x="29171" y="16384"/>
                  </a:cubicBezTo>
                  <a:cubicBezTo>
                    <a:pt x="36222" y="16384"/>
                    <a:pt x="41959" y="22196"/>
                    <a:pt x="41959" y="29339"/>
                  </a:cubicBezTo>
                  <a:cubicBezTo>
                    <a:pt x="41959" y="36482"/>
                    <a:pt x="36222" y="42293"/>
                    <a:pt x="29171" y="4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91643" y="1982242"/>
              <a:ext cx="43744" cy="43985"/>
            </a:xfrm>
            <a:custGeom>
              <a:rect b="b" l="l" r="r" t="t"/>
              <a:pathLst>
                <a:path extrusionOk="0" h="53804" w="53509">
                  <a:moveTo>
                    <a:pt x="53076" y="42988"/>
                  </a:moveTo>
                  <a:cubicBezTo>
                    <a:pt x="49716" y="33048"/>
                    <a:pt x="44268" y="24234"/>
                    <a:pt x="36883" y="16790"/>
                  </a:cubicBezTo>
                  <a:cubicBezTo>
                    <a:pt x="29493" y="9341"/>
                    <a:pt x="20736" y="3843"/>
                    <a:pt x="10855" y="447"/>
                  </a:cubicBezTo>
                  <a:cubicBezTo>
                    <a:pt x="6578" y="-1023"/>
                    <a:pt x="1916" y="1253"/>
                    <a:pt x="446" y="5531"/>
                  </a:cubicBezTo>
                  <a:cubicBezTo>
                    <a:pt x="-1023" y="9809"/>
                    <a:pt x="1253" y="14469"/>
                    <a:pt x="5532" y="15939"/>
                  </a:cubicBezTo>
                  <a:cubicBezTo>
                    <a:pt x="13013" y="18510"/>
                    <a:pt x="19649" y="22678"/>
                    <a:pt x="25252" y="28327"/>
                  </a:cubicBezTo>
                  <a:cubicBezTo>
                    <a:pt x="30863" y="33983"/>
                    <a:pt x="35003" y="40681"/>
                    <a:pt x="37555" y="48233"/>
                  </a:cubicBezTo>
                  <a:cubicBezTo>
                    <a:pt x="38710" y="51650"/>
                    <a:pt x="41898" y="53805"/>
                    <a:pt x="45314" y="53805"/>
                  </a:cubicBezTo>
                  <a:cubicBezTo>
                    <a:pt x="46184" y="53805"/>
                    <a:pt x="47070" y="53665"/>
                    <a:pt x="47938" y="53372"/>
                  </a:cubicBezTo>
                  <a:cubicBezTo>
                    <a:pt x="52224" y="51923"/>
                    <a:pt x="54524" y="47274"/>
                    <a:pt x="53076" y="42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4082583" y="2006931"/>
              <a:ext cx="28315" cy="28435"/>
            </a:xfrm>
            <a:custGeom>
              <a:rect b="b" l="l" r="r" t="t"/>
              <a:pathLst>
                <a:path extrusionOk="0" h="34783" w="34636">
                  <a:moveTo>
                    <a:pt x="34250" y="24111"/>
                  </a:moveTo>
                  <a:cubicBezTo>
                    <a:pt x="32465" y="18487"/>
                    <a:pt x="29474" y="13530"/>
                    <a:pt x="25358" y="9380"/>
                  </a:cubicBezTo>
                  <a:cubicBezTo>
                    <a:pt x="21239" y="5230"/>
                    <a:pt x="16312" y="2209"/>
                    <a:pt x="10713" y="399"/>
                  </a:cubicBezTo>
                  <a:cubicBezTo>
                    <a:pt x="6409" y="-992"/>
                    <a:pt x="1791" y="1371"/>
                    <a:pt x="399" y="5674"/>
                  </a:cubicBezTo>
                  <a:cubicBezTo>
                    <a:pt x="-992" y="9981"/>
                    <a:pt x="1369" y="14599"/>
                    <a:pt x="5675" y="15989"/>
                  </a:cubicBezTo>
                  <a:cubicBezTo>
                    <a:pt x="8760" y="16986"/>
                    <a:pt x="11471" y="18646"/>
                    <a:pt x="13727" y="20918"/>
                  </a:cubicBezTo>
                  <a:cubicBezTo>
                    <a:pt x="15993" y="23204"/>
                    <a:pt x="17643" y="25947"/>
                    <a:pt x="18636" y="29069"/>
                  </a:cubicBezTo>
                  <a:cubicBezTo>
                    <a:pt x="19744" y="32557"/>
                    <a:pt x="22968" y="34784"/>
                    <a:pt x="26441" y="34784"/>
                  </a:cubicBezTo>
                  <a:cubicBezTo>
                    <a:pt x="27262" y="34784"/>
                    <a:pt x="28098" y="34659"/>
                    <a:pt x="28923" y="34397"/>
                  </a:cubicBezTo>
                  <a:cubicBezTo>
                    <a:pt x="33235" y="33027"/>
                    <a:pt x="35620" y="28422"/>
                    <a:pt x="34250" y="24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4100699" y="1957565"/>
              <a:ext cx="59165" cy="59525"/>
            </a:xfrm>
            <a:custGeom>
              <a:rect b="b" l="l" r="r" t="t"/>
              <a:pathLst>
                <a:path extrusionOk="0" h="72814" w="72373">
                  <a:moveTo>
                    <a:pt x="71924" y="61952"/>
                  </a:moveTo>
                  <a:cubicBezTo>
                    <a:pt x="66989" y="47635"/>
                    <a:pt x="59080" y="34925"/>
                    <a:pt x="48416" y="24175"/>
                  </a:cubicBezTo>
                  <a:cubicBezTo>
                    <a:pt x="37743" y="13417"/>
                    <a:pt x="25120" y="5440"/>
                    <a:pt x="10900" y="462"/>
                  </a:cubicBezTo>
                  <a:cubicBezTo>
                    <a:pt x="6630" y="-1033"/>
                    <a:pt x="1956" y="1218"/>
                    <a:pt x="462" y="5489"/>
                  </a:cubicBezTo>
                  <a:cubicBezTo>
                    <a:pt x="-1032" y="9758"/>
                    <a:pt x="1218" y="14432"/>
                    <a:pt x="5488" y="15926"/>
                  </a:cubicBezTo>
                  <a:cubicBezTo>
                    <a:pt x="17345" y="20076"/>
                    <a:pt x="27875" y="26733"/>
                    <a:pt x="36786" y="35713"/>
                  </a:cubicBezTo>
                  <a:cubicBezTo>
                    <a:pt x="45699" y="44698"/>
                    <a:pt x="52310" y="55322"/>
                    <a:pt x="56436" y="67290"/>
                  </a:cubicBezTo>
                  <a:cubicBezTo>
                    <a:pt x="57606" y="70683"/>
                    <a:pt x="60782" y="72815"/>
                    <a:pt x="64180" y="72815"/>
                  </a:cubicBezTo>
                  <a:cubicBezTo>
                    <a:pt x="65065" y="72815"/>
                    <a:pt x="65965" y="72670"/>
                    <a:pt x="66850" y="72366"/>
                  </a:cubicBezTo>
                  <a:cubicBezTo>
                    <a:pt x="71127" y="70891"/>
                    <a:pt x="73399" y="66229"/>
                    <a:pt x="71924" y="61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975808" y="1982243"/>
              <a:ext cx="43744" cy="43984"/>
            </a:xfrm>
            <a:custGeom>
              <a:rect b="b" l="l" r="r" t="t"/>
              <a:pathLst>
                <a:path extrusionOk="0" h="53803" w="53509">
                  <a:moveTo>
                    <a:pt x="53064" y="5533"/>
                  </a:moveTo>
                  <a:cubicBezTo>
                    <a:pt x="51595" y="1254"/>
                    <a:pt x="46938" y="-1020"/>
                    <a:pt x="42657" y="444"/>
                  </a:cubicBezTo>
                  <a:cubicBezTo>
                    <a:pt x="32781" y="3835"/>
                    <a:pt x="24024" y="9333"/>
                    <a:pt x="16630" y="16785"/>
                  </a:cubicBezTo>
                  <a:cubicBezTo>
                    <a:pt x="9246" y="24227"/>
                    <a:pt x="3796" y="33041"/>
                    <a:pt x="434" y="42986"/>
                  </a:cubicBezTo>
                  <a:cubicBezTo>
                    <a:pt x="-1015" y="47272"/>
                    <a:pt x="1285" y="51921"/>
                    <a:pt x="5571" y="53370"/>
                  </a:cubicBezTo>
                  <a:cubicBezTo>
                    <a:pt x="6440" y="53665"/>
                    <a:pt x="7326" y="53803"/>
                    <a:pt x="8195" y="53803"/>
                  </a:cubicBezTo>
                  <a:cubicBezTo>
                    <a:pt x="11611" y="53803"/>
                    <a:pt x="14799" y="51649"/>
                    <a:pt x="15954" y="48233"/>
                  </a:cubicBezTo>
                  <a:cubicBezTo>
                    <a:pt x="18509" y="40676"/>
                    <a:pt x="22650" y="33977"/>
                    <a:pt x="28260" y="28323"/>
                  </a:cubicBezTo>
                  <a:cubicBezTo>
                    <a:pt x="33867" y="22672"/>
                    <a:pt x="40501" y="18506"/>
                    <a:pt x="47976" y="15940"/>
                  </a:cubicBezTo>
                  <a:cubicBezTo>
                    <a:pt x="52254" y="14471"/>
                    <a:pt x="54532" y="9811"/>
                    <a:pt x="53064" y="5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4000303" y="2006933"/>
              <a:ext cx="28318" cy="28433"/>
            </a:xfrm>
            <a:custGeom>
              <a:rect b="b" l="l" r="r" t="t"/>
              <a:pathLst>
                <a:path extrusionOk="0" h="34781" w="34640">
                  <a:moveTo>
                    <a:pt x="34242" y="5680"/>
                  </a:moveTo>
                  <a:cubicBezTo>
                    <a:pt x="32853" y="1375"/>
                    <a:pt x="28237" y="-993"/>
                    <a:pt x="23932" y="399"/>
                  </a:cubicBezTo>
                  <a:cubicBezTo>
                    <a:pt x="18334" y="2204"/>
                    <a:pt x="13406" y="5225"/>
                    <a:pt x="9280" y="9381"/>
                  </a:cubicBezTo>
                  <a:cubicBezTo>
                    <a:pt x="5170" y="13526"/>
                    <a:pt x="2178" y="18480"/>
                    <a:pt x="388" y="24104"/>
                  </a:cubicBezTo>
                  <a:cubicBezTo>
                    <a:pt x="-984" y="28415"/>
                    <a:pt x="1399" y="33022"/>
                    <a:pt x="5710" y="34395"/>
                  </a:cubicBezTo>
                  <a:cubicBezTo>
                    <a:pt x="6536" y="34657"/>
                    <a:pt x="7373" y="34781"/>
                    <a:pt x="8196" y="34781"/>
                  </a:cubicBezTo>
                  <a:cubicBezTo>
                    <a:pt x="11668" y="34781"/>
                    <a:pt x="14891" y="32557"/>
                    <a:pt x="16000" y="29073"/>
                  </a:cubicBezTo>
                  <a:cubicBezTo>
                    <a:pt x="16995" y="25944"/>
                    <a:pt x="18647" y="23201"/>
                    <a:pt x="20909" y="20920"/>
                  </a:cubicBezTo>
                  <a:cubicBezTo>
                    <a:pt x="23169" y="18643"/>
                    <a:pt x="25878" y="16984"/>
                    <a:pt x="28961" y="15990"/>
                  </a:cubicBezTo>
                  <a:cubicBezTo>
                    <a:pt x="33267" y="14602"/>
                    <a:pt x="35631" y="9985"/>
                    <a:pt x="34242" y="56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951328" y="1957564"/>
              <a:ext cx="59162" cy="59530"/>
            </a:xfrm>
            <a:custGeom>
              <a:rect b="b" l="l" r="r" t="t"/>
              <a:pathLst>
                <a:path extrusionOk="0" h="72819" w="72369">
                  <a:moveTo>
                    <a:pt x="71907" y="5488"/>
                  </a:moveTo>
                  <a:cubicBezTo>
                    <a:pt x="70413" y="1219"/>
                    <a:pt x="65740" y="-1033"/>
                    <a:pt x="61469" y="462"/>
                  </a:cubicBezTo>
                  <a:cubicBezTo>
                    <a:pt x="47250" y="5441"/>
                    <a:pt x="34630" y="13418"/>
                    <a:pt x="23957" y="24175"/>
                  </a:cubicBezTo>
                  <a:cubicBezTo>
                    <a:pt x="13291" y="34927"/>
                    <a:pt x="5382" y="47637"/>
                    <a:pt x="449" y="61956"/>
                  </a:cubicBezTo>
                  <a:cubicBezTo>
                    <a:pt x="-1025" y="66235"/>
                    <a:pt x="1248" y="70897"/>
                    <a:pt x="5527" y="72370"/>
                  </a:cubicBezTo>
                  <a:cubicBezTo>
                    <a:pt x="6410" y="72675"/>
                    <a:pt x="7310" y="72819"/>
                    <a:pt x="8195" y="72819"/>
                  </a:cubicBezTo>
                  <a:cubicBezTo>
                    <a:pt x="11594" y="72819"/>
                    <a:pt x="14770" y="70687"/>
                    <a:pt x="15939" y="67294"/>
                  </a:cubicBezTo>
                  <a:cubicBezTo>
                    <a:pt x="20062" y="55325"/>
                    <a:pt x="26673" y="44700"/>
                    <a:pt x="35588" y="35714"/>
                  </a:cubicBezTo>
                  <a:cubicBezTo>
                    <a:pt x="44497" y="26734"/>
                    <a:pt x="55026" y="20077"/>
                    <a:pt x="66882" y="15927"/>
                  </a:cubicBezTo>
                  <a:cubicBezTo>
                    <a:pt x="71152" y="14432"/>
                    <a:pt x="73401" y="9759"/>
                    <a:pt x="71907" y="54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4059362" y="2168883"/>
              <a:ext cx="39119" cy="13393"/>
            </a:xfrm>
            <a:custGeom>
              <a:rect b="b" l="l" r="r" t="t"/>
              <a:pathLst>
                <a:path extrusionOk="0" h="16383" w="47852">
                  <a:moveTo>
                    <a:pt x="3966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9661" y="16383"/>
                  </a:lnTo>
                  <a:cubicBezTo>
                    <a:pt x="44184" y="16383"/>
                    <a:pt x="47852" y="12717"/>
                    <a:pt x="47852" y="8192"/>
                  </a:cubicBezTo>
                  <a:cubicBezTo>
                    <a:pt x="47852" y="3667"/>
                    <a:pt x="44184" y="0"/>
                    <a:pt x="39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60990" y="2022417"/>
              <a:ext cx="457157" cy="270530"/>
            </a:xfrm>
            <a:custGeom>
              <a:rect b="b" l="l" r="r" t="t"/>
              <a:pathLst>
                <a:path extrusionOk="0" h="330923" w="559214">
                  <a:moveTo>
                    <a:pt x="551022" y="314541"/>
                  </a:moveTo>
                  <a:lnTo>
                    <a:pt x="449902" y="314541"/>
                  </a:lnTo>
                  <a:cubicBezTo>
                    <a:pt x="460077" y="305158"/>
                    <a:pt x="467144" y="292409"/>
                    <a:pt x="469333" y="278062"/>
                  </a:cubicBezTo>
                  <a:lnTo>
                    <a:pt x="479482" y="278062"/>
                  </a:lnTo>
                  <a:cubicBezTo>
                    <a:pt x="484006" y="278062"/>
                    <a:pt x="487674" y="274395"/>
                    <a:pt x="487674" y="269870"/>
                  </a:cubicBezTo>
                  <a:cubicBezTo>
                    <a:pt x="487674" y="265345"/>
                    <a:pt x="484006" y="261678"/>
                    <a:pt x="479482" y="261678"/>
                  </a:cubicBezTo>
                  <a:lnTo>
                    <a:pt x="469670" y="261678"/>
                  </a:lnTo>
                  <a:cubicBezTo>
                    <a:pt x="466261" y="230506"/>
                    <a:pt x="439956" y="206171"/>
                    <a:pt x="408104" y="206171"/>
                  </a:cubicBezTo>
                  <a:cubicBezTo>
                    <a:pt x="376251" y="206171"/>
                    <a:pt x="349946" y="230506"/>
                    <a:pt x="346538" y="261678"/>
                  </a:cubicBezTo>
                  <a:lnTo>
                    <a:pt x="325824" y="261678"/>
                  </a:lnTo>
                  <a:lnTo>
                    <a:pt x="325824" y="247402"/>
                  </a:lnTo>
                  <a:cubicBezTo>
                    <a:pt x="325824" y="239241"/>
                    <a:pt x="319209" y="232603"/>
                    <a:pt x="311076" y="232603"/>
                  </a:cubicBezTo>
                  <a:lnTo>
                    <a:pt x="299267" y="232603"/>
                  </a:lnTo>
                  <a:cubicBezTo>
                    <a:pt x="294743" y="232603"/>
                    <a:pt x="291075" y="236269"/>
                    <a:pt x="291075" y="240794"/>
                  </a:cubicBezTo>
                  <a:cubicBezTo>
                    <a:pt x="291075" y="245319"/>
                    <a:pt x="294743" y="248986"/>
                    <a:pt x="299267" y="248986"/>
                  </a:cubicBezTo>
                  <a:lnTo>
                    <a:pt x="309440" y="248986"/>
                  </a:lnTo>
                  <a:lnTo>
                    <a:pt x="309440" y="261678"/>
                  </a:lnTo>
                  <a:lnTo>
                    <a:pt x="209127" y="261678"/>
                  </a:lnTo>
                  <a:lnTo>
                    <a:pt x="209127" y="248986"/>
                  </a:lnTo>
                  <a:lnTo>
                    <a:pt x="256670" y="248986"/>
                  </a:lnTo>
                  <a:cubicBezTo>
                    <a:pt x="261194" y="248986"/>
                    <a:pt x="264862" y="245319"/>
                    <a:pt x="264862" y="240794"/>
                  </a:cubicBezTo>
                  <a:cubicBezTo>
                    <a:pt x="264862" y="236269"/>
                    <a:pt x="261194" y="232603"/>
                    <a:pt x="256670" y="232603"/>
                  </a:cubicBezTo>
                  <a:lnTo>
                    <a:pt x="207492" y="232603"/>
                  </a:lnTo>
                  <a:cubicBezTo>
                    <a:pt x="199361" y="232603"/>
                    <a:pt x="192745" y="239241"/>
                    <a:pt x="192745" y="247402"/>
                  </a:cubicBezTo>
                  <a:lnTo>
                    <a:pt x="192745" y="261678"/>
                  </a:lnTo>
                  <a:lnTo>
                    <a:pt x="170720" y="261678"/>
                  </a:lnTo>
                  <a:cubicBezTo>
                    <a:pt x="167311" y="230506"/>
                    <a:pt x="141006" y="206171"/>
                    <a:pt x="109153" y="206171"/>
                  </a:cubicBezTo>
                  <a:cubicBezTo>
                    <a:pt x="77299" y="206171"/>
                    <a:pt x="50996" y="230506"/>
                    <a:pt x="47587" y="261678"/>
                  </a:cubicBezTo>
                  <a:lnTo>
                    <a:pt x="34416" y="261678"/>
                  </a:lnTo>
                  <a:cubicBezTo>
                    <a:pt x="24472" y="261678"/>
                    <a:pt x="16383" y="253496"/>
                    <a:pt x="16383" y="243437"/>
                  </a:cubicBezTo>
                  <a:lnTo>
                    <a:pt x="16383" y="237649"/>
                  </a:lnTo>
                  <a:cubicBezTo>
                    <a:pt x="33646" y="230635"/>
                    <a:pt x="45230" y="213738"/>
                    <a:pt x="45230" y="194538"/>
                  </a:cubicBezTo>
                  <a:lnTo>
                    <a:pt x="45230" y="169689"/>
                  </a:lnTo>
                  <a:lnTo>
                    <a:pt x="61235" y="169689"/>
                  </a:lnTo>
                  <a:cubicBezTo>
                    <a:pt x="64371" y="169689"/>
                    <a:pt x="67231" y="167899"/>
                    <a:pt x="68602" y="165079"/>
                  </a:cubicBezTo>
                  <a:lnTo>
                    <a:pt x="111536" y="76765"/>
                  </a:lnTo>
                  <a:cubicBezTo>
                    <a:pt x="114332" y="71013"/>
                    <a:pt x="122891" y="57638"/>
                    <a:pt x="141932" y="57638"/>
                  </a:cubicBezTo>
                  <a:lnTo>
                    <a:pt x="341339" y="57638"/>
                  </a:lnTo>
                  <a:cubicBezTo>
                    <a:pt x="359440" y="57638"/>
                    <a:pt x="370005" y="67534"/>
                    <a:pt x="375679" y="75834"/>
                  </a:cubicBezTo>
                  <a:lnTo>
                    <a:pt x="400528" y="112180"/>
                  </a:lnTo>
                  <a:cubicBezTo>
                    <a:pt x="403083" y="115914"/>
                    <a:pt x="408178" y="116873"/>
                    <a:pt x="411914" y="114320"/>
                  </a:cubicBezTo>
                  <a:cubicBezTo>
                    <a:pt x="415649" y="111766"/>
                    <a:pt x="416606" y="106669"/>
                    <a:pt x="414053" y="102934"/>
                  </a:cubicBezTo>
                  <a:lnTo>
                    <a:pt x="389204" y="66589"/>
                  </a:lnTo>
                  <a:cubicBezTo>
                    <a:pt x="378036" y="50252"/>
                    <a:pt x="361037" y="41255"/>
                    <a:pt x="341339" y="41255"/>
                  </a:cubicBezTo>
                  <a:lnTo>
                    <a:pt x="277637" y="41255"/>
                  </a:lnTo>
                  <a:lnTo>
                    <a:pt x="277637" y="39909"/>
                  </a:lnTo>
                  <a:cubicBezTo>
                    <a:pt x="277637" y="17904"/>
                    <a:pt x="259846" y="0"/>
                    <a:pt x="237976" y="0"/>
                  </a:cubicBezTo>
                  <a:cubicBezTo>
                    <a:pt x="216108" y="0"/>
                    <a:pt x="198316" y="17904"/>
                    <a:pt x="198316" y="39909"/>
                  </a:cubicBezTo>
                  <a:lnTo>
                    <a:pt x="198316" y="41255"/>
                  </a:lnTo>
                  <a:lnTo>
                    <a:pt x="141931" y="41255"/>
                  </a:lnTo>
                  <a:cubicBezTo>
                    <a:pt x="122301" y="41255"/>
                    <a:pt x="105430" y="51852"/>
                    <a:pt x="96801" y="69601"/>
                  </a:cubicBezTo>
                  <a:lnTo>
                    <a:pt x="56107" y="153306"/>
                  </a:lnTo>
                  <a:lnTo>
                    <a:pt x="34416" y="153306"/>
                  </a:lnTo>
                  <a:cubicBezTo>
                    <a:pt x="15438" y="153306"/>
                    <a:pt x="0" y="168838"/>
                    <a:pt x="0" y="187929"/>
                  </a:cubicBezTo>
                  <a:lnTo>
                    <a:pt x="0" y="243436"/>
                  </a:lnTo>
                  <a:cubicBezTo>
                    <a:pt x="0" y="262528"/>
                    <a:pt x="15438" y="278061"/>
                    <a:pt x="34416" y="278061"/>
                  </a:cubicBezTo>
                  <a:lnTo>
                    <a:pt x="47923" y="278061"/>
                  </a:lnTo>
                  <a:cubicBezTo>
                    <a:pt x="50113" y="292409"/>
                    <a:pt x="57179" y="305158"/>
                    <a:pt x="67355" y="314540"/>
                  </a:cubicBezTo>
                  <a:lnTo>
                    <a:pt x="8192" y="314540"/>
                  </a:lnTo>
                  <a:cubicBezTo>
                    <a:pt x="3668" y="314540"/>
                    <a:pt x="0" y="318207"/>
                    <a:pt x="0" y="322732"/>
                  </a:cubicBezTo>
                  <a:cubicBezTo>
                    <a:pt x="0" y="327257"/>
                    <a:pt x="3668" y="330924"/>
                    <a:pt x="8192" y="330924"/>
                  </a:cubicBezTo>
                  <a:lnTo>
                    <a:pt x="177747" y="330924"/>
                  </a:lnTo>
                  <a:cubicBezTo>
                    <a:pt x="182271" y="330924"/>
                    <a:pt x="185939" y="327257"/>
                    <a:pt x="185939" y="322732"/>
                  </a:cubicBezTo>
                  <a:cubicBezTo>
                    <a:pt x="185939" y="318207"/>
                    <a:pt x="182271" y="314540"/>
                    <a:pt x="177747" y="314540"/>
                  </a:cubicBezTo>
                  <a:lnTo>
                    <a:pt x="150952" y="314540"/>
                  </a:lnTo>
                  <a:cubicBezTo>
                    <a:pt x="161127" y="305157"/>
                    <a:pt x="168193" y="292408"/>
                    <a:pt x="170383" y="278061"/>
                  </a:cubicBezTo>
                  <a:lnTo>
                    <a:pt x="346873" y="278061"/>
                  </a:lnTo>
                  <a:cubicBezTo>
                    <a:pt x="349063" y="292409"/>
                    <a:pt x="356130" y="305158"/>
                    <a:pt x="366305" y="314540"/>
                  </a:cubicBezTo>
                  <a:lnTo>
                    <a:pt x="341521" y="314540"/>
                  </a:lnTo>
                  <a:cubicBezTo>
                    <a:pt x="336997" y="314540"/>
                    <a:pt x="333330" y="318207"/>
                    <a:pt x="333330" y="322732"/>
                  </a:cubicBezTo>
                  <a:cubicBezTo>
                    <a:pt x="333330" y="327257"/>
                    <a:pt x="336997" y="330924"/>
                    <a:pt x="341521" y="330924"/>
                  </a:cubicBezTo>
                  <a:lnTo>
                    <a:pt x="551022" y="330924"/>
                  </a:lnTo>
                  <a:cubicBezTo>
                    <a:pt x="555546" y="330924"/>
                    <a:pt x="559214" y="327257"/>
                    <a:pt x="559214" y="322732"/>
                  </a:cubicBezTo>
                  <a:cubicBezTo>
                    <a:pt x="559214" y="318208"/>
                    <a:pt x="555546" y="314541"/>
                    <a:pt x="551022" y="314541"/>
                  </a:cubicBezTo>
                  <a:close/>
                  <a:moveTo>
                    <a:pt x="237977" y="16383"/>
                  </a:moveTo>
                  <a:cubicBezTo>
                    <a:pt x="250812" y="16383"/>
                    <a:pt x="261255" y="26937"/>
                    <a:pt x="261255" y="39909"/>
                  </a:cubicBezTo>
                  <a:lnTo>
                    <a:pt x="261255" y="41255"/>
                  </a:lnTo>
                  <a:lnTo>
                    <a:pt x="214701" y="41255"/>
                  </a:lnTo>
                  <a:lnTo>
                    <a:pt x="214701" y="39909"/>
                  </a:lnTo>
                  <a:lnTo>
                    <a:pt x="214700" y="39909"/>
                  </a:lnTo>
                  <a:cubicBezTo>
                    <a:pt x="214700" y="26937"/>
                    <a:pt x="225143" y="16383"/>
                    <a:pt x="237977" y="16383"/>
                  </a:cubicBezTo>
                  <a:close/>
                  <a:moveTo>
                    <a:pt x="16383" y="187929"/>
                  </a:moveTo>
                  <a:cubicBezTo>
                    <a:pt x="16383" y="179838"/>
                    <a:pt x="21623" y="172970"/>
                    <a:pt x="28846" y="170589"/>
                  </a:cubicBezTo>
                  <a:lnTo>
                    <a:pt x="28846" y="194538"/>
                  </a:lnTo>
                  <a:cubicBezTo>
                    <a:pt x="28846" y="204515"/>
                    <a:pt x="24033" y="213515"/>
                    <a:pt x="16383" y="219034"/>
                  </a:cubicBezTo>
                  <a:lnTo>
                    <a:pt x="16383" y="187929"/>
                  </a:lnTo>
                  <a:close/>
                  <a:moveTo>
                    <a:pt x="109153" y="314541"/>
                  </a:moveTo>
                  <a:cubicBezTo>
                    <a:pt x="84027" y="314541"/>
                    <a:pt x="63585" y="293909"/>
                    <a:pt x="63585" y="268548"/>
                  </a:cubicBezTo>
                  <a:cubicBezTo>
                    <a:pt x="63585" y="243186"/>
                    <a:pt x="84026" y="222554"/>
                    <a:pt x="109153" y="222554"/>
                  </a:cubicBezTo>
                  <a:cubicBezTo>
                    <a:pt x="134279" y="222554"/>
                    <a:pt x="154720" y="243187"/>
                    <a:pt x="154720" y="268548"/>
                  </a:cubicBezTo>
                  <a:cubicBezTo>
                    <a:pt x="154720" y="293909"/>
                    <a:pt x="134278" y="314541"/>
                    <a:pt x="109153" y="314541"/>
                  </a:cubicBezTo>
                  <a:close/>
                  <a:moveTo>
                    <a:pt x="408104" y="314541"/>
                  </a:moveTo>
                  <a:cubicBezTo>
                    <a:pt x="382978" y="314541"/>
                    <a:pt x="362537" y="293909"/>
                    <a:pt x="362537" y="268548"/>
                  </a:cubicBezTo>
                  <a:cubicBezTo>
                    <a:pt x="362537" y="243186"/>
                    <a:pt x="382978" y="222554"/>
                    <a:pt x="408104" y="222554"/>
                  </a:cubicBezTo>
                  <a:cubicBezTo>
                    <a:pt x="433229" y="222554"/>
                    <a:pt x="453671" y="243187"/>
                    <a:pt x="453671" y="268548"/>
                  </a:cubicBezTo>
                  <a:cubicBezTo>
                    <a:pt x="453671" y="293910"/>
                    <a:pt x="433230" y="314541"/>
                    <a:pt x="408104" y="314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4059362" y="2077772"/>
              <a:ext cx="143072" cy="83386"/>
            </a:xfrm>
            <a:custGeom>
              <a:rect b="b" l="l" r="r" t="t"/>
              <a:pathLst>
                <a:path extrusionOk="0" h="102001" w="175012">
                  <a:moveTo>
                    <a:pt x="173007" y="84062"/>
                  </a:moveTo>
                  <a:lnTo>
                    <a:pt x="125041" y="13901"/>
                  </a:lnTo>
                  <a:cubicBezTo>
                    <a:pt x="118737" y="4677"/>
                    <a:pt x="109898" y="0"/>
                    <a:pt x="98770" y="0"/>
                  </a:cubicBez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90533"/>
                  </a:lnTo>
                  <a:cubicBezTo>
                    <a:pt x="0" y="96857"/>
                    <a:pt x="5144" y="102002"/>
                    <a:pt x="11468" y="102002"/>
                  </a:cubicBezTo>
                  <a:lnTo>
                    <a:pt x="163540" y="102002"/>
                  </a:lnTo>
                  <a:cubicBezTo>
                    <a:pt x="167802" y="102002"/>
                    <a:pt x="171689" y="99660"/>
                    <a:pt x="173684" y="95884"/>
                  </a:cubicBezTo>
                  <a:cubicBezTo>
                    <a:pt x="175673" y="92113"/>
                    <a:pt x="175413" y="87582"/>
                    <a:pt x="173007" y="84062"/>
                  </a:cubicBezTo>
                  <a:close/>
                  <a:moveTo>
                    <a:pt x="22293" y="85618"/>
                  </a:moveTo>
                  <a:lnTo>
                    <a:pt x="16383" y="85618"/>
                  </a:lnTo>
                  <a:lnTo>
                    <a:pt x="16383" y="16383"/>
                  </a:lnTo>
                  <a:lnTo>
                    <a:pt x="22293" y="16383"/>
                  </a:lnTo>
                  <a:lnTo>
                    <a:pt x="22293" y="85618"/>
                  </a:lnTo>
                  <a:close/>
                  <a:moveTo>
                    <a:pt x="38676" y="85617"/>
                  </a:moveTo>
                  <a:lnTo>
                    <a:pt x="38676" y="16383"/>
                  </a:lnTo>
                  <a:lnTo>
                    <a:pt x="98770" y="16383"/>
                  </a:lnTo>
                  <a:cubicBezTo>
                    <a:pt x="102989" y="16383"/>
                    <a:pt x="107454" y="17202"/>
                    <a:pt x="111517" y="23144"/>
                  </a:cubicBezTo>
                  <a:lnTo>
                    <a:pt x="154227" y="85617"/>
                  </a:lnTo>
                  <a:lnTo>
                    <a:pt x="38676" y="856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929846" y="2077771"/>
              <a:ext cx="124104" cy="83386"/>
            </a:xfrm>
            <a:custGeom>
              <a:rect b="b" l="l" r="r" t="t"/>
              <a:pathLst>
                <a:path extrusionOk="0" h="102001" w="151809">
                  <a:moveTo>
                    <a:pt x="140341" y="0"/>
                  </a:moveTo>
                  <a:lnTo>
                    <a:pt x="57736" y="0"/>
                  </a:lnTo>
                  <a:lnTo>
                    <a:pt x="57736" y="1"/>
                  </a:lnTo>
                  <a:cubicBezTo>
                    <a:pt x="48206" y="1"/>
                    <a:pt x="40339" y="4939"/>
                    <a:pt x="36154" y="13546"/>
                  </a:cubicBezTo>
                  <a:lnTo>
                    <a:pt x="1162" y="85521"/>
                  </a:lnTo>
                  <a:cubicBezTo>
                    <a:pt x="-575" y="89096"/>
                    <a:pt x="-354" y="93243"/>
                    <a:pt x="1756" y="96618"/>
                  </a:cubicBezTo>
                  <a:cubicBezTo>
                    <a:pt x="3866" y="99989"/>
                    <a:pt x="7500" y="102002"/>
                    <a:pt x="11477" y="102002"/>
                  </a:cubicBezTo>
                  <a:lnTo>
                    <a:pt x="140341" y="102002"/>
                  </a:lnTo>
                  <a:cubicBezTo>
                    <a:pt x="146665" y="102002"/>
                    <a:pt x="151810" y="96857"/>
                    <a:pt x="151810" y="90533"/>
                  </a:cubicBezTo>
                  <a:lnTo>
                    <a:pt x="151810" y="11468"/>
                  </a:lnTo>
                  <a:cubicBezTo>
                    <a:pt x="151810" y="5144"/>
                    <a:pt x="146665" y="0"/>
                    <a:pt x="140341" y="0"/>
                  </a:cubicBezTo>
                  <a:close/>
                  <a:moveTo>
                    <a:pt x="135429" y="85620"/>
                  </a:moveTo>
                  <a:lnTo>
                    <a:pt x="135428" y="85620"/>
                  </a:lnTo>
                  <a:lnTo>
                    <a:pt x="19333" y="85620"/>
                  </a:lnTo>
                  <a:lnTo>
                    <a:pt x="50889" y="20709"/>
                  </a:lnTo>
                  <a:cubicBezTo>
                    <a:pt x="52364" y="17679"/>
                    <a:pt x="54411" y="16384"/>
                    <a:pt x="57737" y="16384"/>
                  </a:cubicBezTo>
                  <a:lnTo>
                    <a:pt x="135429" y="16384"/>
                  </a:lnTo>
                  <a:lnTo>
                    <a:pt x="135429" y="856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7" name="Google Shape;2887;p35"/>
          <p:cNvSpPr/>
          <p:nvPr/>
        </p:nvSpPr>
        <p:spPr>
          <a:xfrm>
            <a:off x="1341902" y="1962575"/>
            <a:ext cx="37185" cy="34237"/>
          </a:xfrm>
          <a:custGeom>
            <a:rect b="b" l="l" r="r" t="t"/>
            <a:pathLst>
              <a:path extrusionOk="0" h="41880" w="45486">
                <a:moveTo>
                  <a:pt x="37821" y="74"/>
                </a:moveTo>
                <a:cubicBezTo>
                  <a:pt x="18253" y="-1182"/>
                  <a:pt x="1287" y="13654"/>
                  <a:pt x="18" y="33156"/>
                </a:cubicBezTo>
                <a:cubicBezTo>
                  <a:pt x="-276" y="37671"/>
                  <a:pt x="3146" y="41568"/>
                  <a:pt x="7660" y="41863"/>
                </a:cubicBezTo>
                <a:cubicBezTo>
                  <a:pt x="7841" y="41875"/>
                  <a:pt x="8021" y="41881"/>
                  <a:pt x="8200" y="41881"/>
                </a:cubicBezTo>
                <a:cubicBezTo>
                  <a:pt x="12482" y="41881"/>
                  <a:pt x="16084" y="38554"/>
                  <a:pt x="16367" y="34221"/>
                </a:cubicBezTo>
                <a:cubicBezTo>
                  <a:pt x="17048" y="23727"/>
                  <a:pt x="26201" y="15757"/>
                  <a:pt x="36768" y="16424"/>
                </a:cubicBezTo>
                <a:cubicBezTo>
                  <a:pt x="41287" y="16726"/>
                  <a:pt x="45178" y="13291"/>
                  <a:pt x="45469" y="8776"/>
                </a:cubicBezTo>
                <a:cubicBezTo>
                  <a:pt x="45761" y="4261"/>
                  <a:pt x="42337" y="366"/>
                  <a:pt x="37821" y="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8" name="Google Shape;2888;p35"/>
          <p:cNvGrpSpPr/>
          <p:nvPr/>
        </p:nvGrpSpPr>
        <p:grpSpPr>
          <a:xfrm>
            <a:off x="1212273" y="1905831"/>
            <a:ext cx="448711" cy="457156"/>
            <a:chOff x="1431773" y="1905831"/>
            <a:chExt cx="448711" cy="457156"/>
          </a:xfrm>
        </p:grpSpPr>
        <p:sp>
          <p:nvSpPr>
            <p:cNvPr id="2889" name="Google Shape;2889;p35"/>
            <p:cNvSpPr/>
            <p:nvPr/>
          </p:nvSpPr>
          <p:spPr>
            <a:xfrm>
              <a:off x="1479405" y="2115707"/>
              <a:ext cx="61522" cy="42172"/>
            </a:xfrm>
            <a:custGeom>
              <a:rect b="b" l="l" r="r" t="t"/>
              <a:pathLst>
                <a:path extrusionOk="0" h="51587" w="75256">
                  <a:moveTo>
                    <a:pt x="67065" y="35204"/>
                  </a:moveTo>
                  <a:lnTo>
                    <a:pt x="43568" y="35204"/>
                  </a:lnTo>
                  <a:cubicBezTo>
                    <a:pt x="28579" y="35204"/>
                    <a:pt x="16383" y="23086"/>
                    <a:pt x="16383" y="8192"/>
                  </a:cubicBezTo>
                  <a:cubicBezTo>
                    <a:pt x="16383" y="3667"/>
                    <a:pt x="12717" y="0"/>
                    <a:pt x="8192" y="0"/>
                  </a:cubicBezTo>
                  <a:cubicBezTo>
                    <a:pt x="3667" y="0"/>
                    <a:pt x="0" y="3667"/>
                    <a:pt x="0" y="8192"/>
                  </a:cubicBezTo>
                  <a:cubicBezTo>
                    <a:pt x="0" y="32120"/>
                    <a:pt x="19545" y="51587"/>
                    <a:pt x="43570" y="51587"/>
                  </a:cubicBezTo>
                  <a:lnTo>
                    <a:pt x="67065" y="51587"/>
                  </a:lnTo>
                  <a:cubicBezTo>
                    <a:pt x="71590" y="51587"/>
                    <a:pt x="75257" y="47921"/>
                    <a:pt x="75257" y="43396"/>
                  </a:cubicBezTo>
                  <a:cubicBezTo>
                    <a:pt x="75257" y="38871"/>
                    <a:pt x="71590" y="35204"/>
                    <a:pt x="67065" y="35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1505689" y="2194077"/>
              <a:ext cx="98174" cy="40828"/>
            </a:xfrm>
            <a:custGeom>
              <a:rect b="b" l="l" r="r" t="t"/>
              <a:pathLst>
                <a:path extrusionOk="0" h="49942" w="120090">
                  <a:moveTo>
                    <a:pt x="111899" y="0"/>
                  </a:moveTo>
                  <a:lnTo>
                    <a:pt x="41918" y="0"/>
                  </a:lnTo>
                  <a:cubicBezTo>
                    <a:pt x="18805" y="0"/>
                    <a:pt x="0" y="18728"/>
                    <a:pt x="0" y="41751"/>
                  </a:cubicBezTo>
                  <a:cubicBezTo>
                    <a:pt x="0" y="46276"/>
                    <a:pt x="3667" y="49942"/>
                    <a:pt x="8192" y="49942"/>
                  </a:cubicBezTo>
                  <a:cubicBezTo>
                    <a:pt x="12717" y="49942"/>
                    <a:pt x="16383" y="46275"/>
                    <a:pt x="16383" y="41751"/>
                  </a:cubicBezTo>
                  <a:cubicBezTo>
                    <a:pt x="16383" y="27763"/>
                    <a:pt x="27837" y="16383"/>
                    <a:pt x="41918" y="16383"/>
                  </a:cubicBezTo>
                  <a:lnTo>
                    <a:pt x="111899" y="16383"/>
                  </a:lnTo>
                  <a:cubicBezTo>
                    <a:pt x="116424" y="16383"/>
                    <a:pt x="120090" y="12717"/>
                    <a:pt x="120090" y="8192"/>
                  </a:cubicBezTo>
                  <a:cubicBezTo>
                    <a:pt x="120090" y="3667"/>
                    <a:pt x="116424" y="0"/>
                    <a:pt x="111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1617298" y="2194077"/>
              <a:ext cx="41169" cy="13393"/>
            </a:xfrm>
            <a:custGeom>
              <a:rect b="b" l="l" r="r" t="t"/>
              <a:pathLst>
                <a:path extrusionOk="0" h="16383" w="50360">
                  <a:moveTo>
                    <a:pt x="42169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42169" y="16383"/>
                  </a:lnTo>
                  <a:cubicBezTo>
                    <a:pt x="46694" y="16383"/>
                    <a:pt x="50361" y="12717"/>
                    <a:pt x="50361" y="8192"/>
                  </a:cubicBezTo>
                  <a:cubicBezTo>
                    <a:pt x="50361" y="3667"/>
                    <a:pt x="46693" y="0"/>
                    <a:pt x="4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1556338" y="2063909"/>
              <a:ext cx="55021" cy="54817"/>
            </a:xfrm>
            <a:custGeom>
              <a:rect b="b" l="l" r="r" t="t"/>
              <a:pathLst>
                <a:path extrusionOk="0" h="67054" w="67304">
                  <a:moveTo>
                    <a:pt x="59113" y="0"/>
                  </a:moveTo>
                  <a:cubicBezTo>
                    <a:pt x="54588" y="0"/>
                    <a:pt x="50921" y="3668"/>
                    <a:pt x="50921" y="8192"/>
                  </a:cubicBezTo>
                  <a:cubicBezTo>
                    <a:pt x="50921" y="31615"/>
                    <a:pt x="31753" y="50671"/>
                    <a:pt x="8192" y="50671"/>
                  </a:cubicBezTo>
                  <a:cubicBezTo>
                    <a:pt x="3667" y="50671"/>
                    <a:pt x="0" y="54337"/>
                    <a:pt x="0" y="58863"/>
                  </a:cubicBezTo>
                  <a:cubicBezTo>
                    <a:pt x="0" y="63388"/>
                    <a:pt x="3667" y="67054"/>
                    <a:pt x="8192" y="67054"/>
                  </a:cubicBezTo>
                  <a:cubicBezTo>
                    <a:pt x="40787" y="67054"/>
                    <a:pt x="67304" y="40649"/>
                    <a:pt x="67304" y="8192"/>
                  </a:cubicBezTo>
                  <a:cubicBezTo>
                    <a:pt x="67304" y="3668"/>
                    <a:pt x="63638" y="0"/>
                    <a:pt x="59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1563104" y="2223907"/>
              <a:ext cx="40145" cy="66631"/>
            </a:xfrm>
            <a:custGeom>
              <a:rect b="b" l="l" r="r" t="t"/>
              <a:pathLst>
                <a:path extrusionOk="0" h="81506" w="49107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cubicBezTo>
                    <a:pt x="21719" y="16383"/>
                    <a:pt x="32724" y="27315"/>
                    <a:pt x="32724" y="40751"/>
                  </a:cubicBezTo>
                  <a:cubicBezTo>
                    <a:pt x="32724" y="54191"/>
                    <a:pt x="21719" y="65123"/>
                    <a:pt x="8192" y="65123"/>
                  </a:cubicBezTo>
                  <a:cubicBezTo>
                    <a:pt x="3667" y="65123"/>
                    <a:pt x="0" y="68790"/>
                    <a:pt x="0" y="73315"/>
                  </a:cubicBezTo>
                  <a:cubicBezTo>
                    <a:pt x="0" y="77840"/>
                    <a:pt x="3667" y="81506"/>
                    <a:pt x="8192" y="81506"/>
                  </a:cubicBezTo>
                  <a:cubicBezTo>
                    <a:pt x="30752" y="81506"/>
                    <a:pt x="49107" y="63225"/>
                    <a:pt x="49107" y="40751"/>
                  </a:cubicBezTo>
                  <a:cubicBezTo>
                    <a:pt x="49107" y="18281"/>
                    <a:pt x="30752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1631663" y="2066156"/>
              <a:ext cx="36201" cy="58783"/>
            </a:xfrm>
            <a:custGeom>
              <a:rect b="b" l="l" r="r" t="t"/>
              <a:pathLst>
                <a:path extrusionOk="0" h="71906" w="44282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cubicBezTo>
                    <a:pt x="19058" y="16383"/>
                    <a:pt x="27900" y="25161"/>
                    <a:pt x="27900" y="35952"/>
                  </a:cubicBezTo>
                  <a:cubicBezTo>
                    <a:pt x="27900" y="46744"/>
                    <a:pt x="19058" y="55524"/>
                    <a:pt x="8192" y="55524"/>
                  </a:cubicBezTo>
                  <a:cubicBezTo>
                    <a:pt x="3667" y="55524"/>
                    <a:pt x="0" y="59190"/>
                    <a:pt x="0" y="63715"/>
                  </a:cubicBezTo>
                  <a:cubicBezTo>
                    <a:pt x="0" y="68240"/>
                    <a:pt x="3667" y="71907"/>
                    <a:pt x="8192" y="71907"/>
                  </a:cubicBezTo>
                  <a:cubicBezTo>
                    <a:pt x="28093" y="71907"/>
                    <a:pt x="44283" y="55777"/>
                    <a:pt x="44283" y="35952"/>
                  </a:cubicBezTo>
                  <a:cubicBezTo>
                    <a:pt x="44283" y="16129"/>
                    <a:pt x="28093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1513652" y="2023563"/>
              <a:ext cx="47769" cy="81804"/>
            </a:xfrm>
            <a:custGeom>
              <a:rect b="b" l="l" r="r" t="t"/>
              <a:pathLst>
                <a:path extrusionOk="0" h="100066" w="5843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cubicBezTo>
                    <a:pt x="26862" y="16383"/>
                    <a:pt x="42050" y="31478"/>
                    <a:pt x="42050" y="50032"/>
                  </a:cubicBezTo>
                  <a:cubicBezTo>
                    <a:pt x="42050" y="68588"/>
                    <a:pt x="26862" y="83683"/>
                    <a:pt x="8192" y="83683"/>
                  </a:cubicBezTo>
                  <a:cubicBezTo>
                    <a:pt x="3667" y="83683"/>
                    <a:pt x="0" y="87350"/>
                    <a:pt x="0" y="91875"/>
                  </a:cubicBezTo>
                  <a:cubicBezTo>
                    <a:pt x="0" y="96400"/>
                    <a:pt x="3667" y="100066"/>
                    <a:pt x="8192" y="100066"/>
                  </a:cubicBezTo>
                  <a:cubicBezTo>
                    <a:pt x="35895" y="100066"/>
                    <a:pt x="58433" y="77621"/>
                    <a:pt x="58433" y="50032"/>
                  </a:cubicBezTo>
                  <a:cubicBezTo>
                    <a:pt x="58433" y="22444"/>
                    <a:pt x="35895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1812446" y="2023258"/>
              <a:ext cx="45655" cy="45496"/>
            </a:xfrm>
            <a:custGeom>
              <a:rect b="b" l="l" r="r" t="t"/>
              <a:pathLst>
                <a:path extrusionOk="0" h="55653" w="55847">
                  <a:moveTo>
                    <a:pt x="27924" y="0"/>
                  </a:moveTo>
                  <a:cubicBezTo>
                    <a:pt x="12527" y="0"/>
                    <a:pt x="0" y="12483"/>
                    <a:pt x="0" y="27826"/>
                  </a:cubicBezTo>
                  <a:cubicBezTo>
                    <a:pt x="0" y="43171"/>
                    <a:pt x="12527" y="55654"/>
                    <a:pt x="27924" y="55654"/>
                  </a:cubicBezTo>
                  <a:cubicBezTo>
                    <a:pt x="43321" y="55654"/>
                    <a:pt x="55847" y="43171"/>
                    <a:pt x="55847" y="27826"/>
                  </a:cubicBezTo>
                  <a:cubicBezTo>
                    <a:pt x="55847" y="12483"/>
                    <a:pt x="43321" y="0"/>
                    <a:pt x="27924" y="0"/>
                  </a:cubicBezTo>
                  <a:close/>
                  <a:moveTo>
                    <a:pt x="27925" y="39272"/>
                  </a:moveTo>
                  <a:cubicBezTo>
                    <a:pt x="21561" y="39272"/>
                    <a:pt x="16384" y="34138"/>
                    <a:pt x="16384" y="27827"/>
                  </a:cubicBezTo>
                  <a:cubicBezTo>
                    <a:pt x="16383" y="21518"/>
                    <a:pt x="21560" y="16384"/>
                    <a:pt x="27925" y="16384"/>
                  </a:cubicBezTo>
                  <a:cubicBezTo>
                    <a:pt x="34288" y="16384"/>
                    <a:pt x="39465" y="21518"/>
                    <a:pt x="39465" y="27827"/>
                  </a:cubicBezTo>
                  <a:cubicBezTo>
                    <a:pt x="39465" y="34137"/>
                    <a:pt x="34288" y="39272"/>
                    <a:pt x="27925" y="39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1834830" y="2194711"/>
              <a:ext cx="45654" cy="45496"/>
            </a:xfrm>
            <a:custGeom>
              <a:rect b="b" l="l" r="r" t="t"/>
              <a:pathLst>
                <a:path extrusionOk="0" h="55653" w="55846">
                  <a:moveTo>
                    <a:pt x="27924" y="0"/>
                  </a:moveTo>
                  <a:cubicBezTo>
                    <a:pt x="12526" y="0"/>
                    <a:pt x="0" y="12483"/>
                    <a:pt x="0" y="27827"/>
                  </a:cubicBezTo>
                  <a:cubicBezTo>
                    <a:pt x="0" y="43172"/>
                    <a:pt x="12527" y="55654"/>
                    <a:pt x="27924" y="55654"/>
                  </a:cubicBezTo>
                  <a:cubicBezTo>
                    <a:pt x="43321" y="55654"/>
                    <a:pt x="55846" y="43171"/>
                    <a:pt x="55846" y="27827"/>
                  </a:cubicBezTo>
                  <a:cubicBezTo>
                    <a:pt x="55846" y="12484"/>
                    <a:pt x="43321" y="0"/>
                    <a:pt x="27924" y="0"/>
                  </a:cubicBezTo>
                  <a:close/>
                  <a:moveTo>
                    <a:pt x="27924" y="39270"/>
                  </a:moveTo>
                  <a:cubicBezTo>
                    <a:pt x="21560" y="39270"/>
                    <a:pt x="16383" y="34137"/>
                    <a:pt x="16383" y="27827"/>
                  </a:cubicBezTo>
                  <a:cubicBezTo>
                    <a:pt x="16383" y="21518"/>
                    <a:pt x="21560" y="16383"/>
                    <a:pt x="27924" y="16383"/>
                  </a:cubicBezTo>
                  <a:cubicBezTo>
                    <a:pt x="34287" y="16383"/>
                    <a:pt x="39463" y="21517"/>
                    <a:pt x="39463" y="27827"/>
                  </a:cubicBezTo>
                  <a:cubicBezTo>
                    <a:pt x="39464" y="34137"/>
                    <a:pt x="34287" y="39270"/>
                    <a:pt x="27924" y="39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1808428" y="2102140"/>
              <a:ext cx="57996" cy="57775"/>
            </a:xfrm>
            <a:custGeom>
              <a:rect b="b" l="l" r="r" t="t"/>
              <a:pathLst>
                <a:path extrusionOk="0" h="70673" w="70943">
                  <a:moveTo>
                    <a:pt x="43020" y="15019"/>
                  </a:moveTo>
                  <a:cubicBezTo>
                    <a:pt x="38295" y="15021"/>
                    <a:pt x="33843" y="16200"/>
                    <a:pt x="29937" y="18274"/>
                  </a:cubicBezTo>
                  <a:lnTo>
                    <a:pt x="13969" y="2385"/>
                  </a:lnTo>
                  <a:cubicBezTo>
                    <a:pt x="10760" y="-807"/>
                    <a:pt x="5575" y="-793"/>
                    <a:pt x="2385" y="2413"/>
                  </a:cubicBezTo>
                  <a:cubicBezTo>
                    <a:pt x="-806" y="5620"/>
                    <a:pt x="-793" y="10806"/>
                    <a:pt x="2414" y="13997"/>
                  </a:cubicBezTo>
                  <a:lnTo>
                    <a:pt x="18341" y="29846"/>
                  </a:lnTo>
                  <a:cubicBezTo>
                    <a:pt x="16274" y="33730"/>
                    <a:pt x="15096" y="38152"/>
                    <a:pt x="15096" y="42846"/>
                  </a:cubicBezTo>
                  <a:cubicBezTo>
                    <a:pt x="15096" y="58190"/>
                    <a:pt x="27623" y="70673"/>
                    <a:pt x="43020" y="70673"/>
                  </a:cubicBezTo>
                  <a:cubicBezTo>
                    <a:pt x="58418" y="70673"/>
                    <a:pt x="70943" y="58190"/>
                    <a:pt x="70943" y="42846"/>
                  </a:cubicBezTo>
                  <a:cubicBezTo>
                    <a:pt x="70943" y="27502"/>
                    <a:pt x="58417" y="15019"/>
                    <a:pt x="43020" y="15019"/>
                  </a:cubicBezTo>
                  <a:close/>
                  <a:moveTo>
                    <a:pt x="43021" y="54291"/>
                  </a:moveTo>
                  <a:cubicBezTo>
                    <a:pt x="36658" y="54291"/>
                    <a:pt x="31481" y="49158"/>
                    <a:pt x="31481" y="42847"/>
                  </a:cubicBezTo>
                  <a:cubicBezTo>
                    <a:pt x="31481" y="36538"/>
                    <a:pt x="36658" y="31404"/>
                    <a:pt x="43021" y="31404"/>
                  </a:cubicBezTo>
                  <a:cubicBezTo>
                    <a:pt x="49384" y="31404"/>
                    <a:pt x="54561" y="36537"/>
                    <a:pt x="54561" y="42847"/>
                  </a:cubicBezTo>
                  <a:cubicBezTo>
                    <a:pt x="54561" y="49156"/>
                    <a:pt x="49384" y="54291"/>
                    <a:pt x="43021" y="542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1805679" y="2264639"/>
              <a:ext cx="45655" cy="45497"/>
            </a:xfrm>
            <a:custGeom>
              <a:rect b="b" l="l" r="r" t="t"/>
              <a:pathLst>
                <a:path extrusionOk="0" h="55654" w="55847">
                  <a:moveTo>
                    <a:pt x="27924" y="0"/>
                  </a:moveTo>
                  <a:cubicBezTo>
                    <a:pt x="12526" y="0"/>
                    <a:pt x="0" y="12483"/>
                    <a:pt x="0" y="27827"/>
                  </a:cubicBezTo>
                  <a:cubicBezTo>
                    <a:pt x="0" y="43172"/>
                    <a:pt x="12527" y="55655"/>
                    <a:pt x="27924" y="55655"/>
                  </a:cubicBezTo>
                  <a:cubicBezTo>
                    <a:pt x="43322" y="55655"/>
                    <a:pt x="55847" y="43172"/>
                    <a:pt x="55847" y="27827"/>
                  </a:cubicBezTo>
                  <a:cubicBezTo>
                    <a:pt x="55847" y="12483"/>
                    <a:pt x="43322" y="0"/>
                    <a:pt x="27924" y="0"/>
                  </a:cubicBezTo>
                  <a:close/>
                  <a:moveTo>
                    <a:pt x="27924" y="39270"/>
                  </a:moveTo>
                  <a:cubicBezTo>
                    <a:pt x="21560" y="39270"/>
                    <a:pt x="16383" y="34137"/>
                    <a:pt x="16383" y="27826"/>
                  </a:cubicBezTo>
                  <a:cubicBezTo>
                    <a:pt x="16383" y="21517"/>
                    <a:pt x="21560" y="16382"/>
                    <a:pt x="27924" y="16382"/>
                  </a:cubicBezTo>
                  <a:cubicBezTo>
                    <a:pt x="34287" y="16382"/>
                    <a:pt x="39464" y="21515"/>
                    <a:pt x="39464" y="27826"/>
                  </a:cubicBezTo>
                  <a:cubicBezTo>
                    <a:pt x="39465" y="34137"/>
                    <a:pt x="34288" y="39270"/>
                    <a:pt x="27924" y="392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1431773" y="1905831"/>
              <a:ext cx="387681" cy="457156"/>
            </a:xfrm>
            <a:custGeom>
              <a:rect b="b" l="l" r="r" t="t"/>
              <a:pathLst>
                <a:path extrusionOk="0" h="559212" w="474227">
                  <a:moveTo>
                    <a:pt x="389285" y="153942"/>
                  </a:moveTo>
                  <a:cubicBezTo>
                    <a:pt x="394492" y="153942"/>
                    <a:pt x="400704" y="151377"/>
                    <a:pt x="404395" y="147705"/>
                  </a:cubicBezTo>
                  <a:lnTo>
                    <a:pt x="436041" y="116215"/>
                  </a:lnTo>
                  <a:cubicBezTo>
                    <a:pt x="439221" y="117472"/>
                    <a:pt x="442681" y="118171"/>
                    <a:pt x="446304" y="118171"/>
                  </a:cubicBezTo>
                  <a:cubicBezTo>
                    <a:pt x="461702" y="118171"/>
                    <a:pt x="474228" y="105688"/>
                    <a:pt x="474228" y="90343"/>
                  </a:cubicBezTo>
                  <a:cubicBezTo>
                    <a:pt x="474228" y="75000"/>
                    <a:pt x="461701" y="62518"/>
                    <a:pt x="446304" y="62518"/>
                  </a:cubicBezTo>
                  <a:cubicBezTo>
                    <a:pt x="430907" y="62518"/>
                    <a:pt x="418382" y="75001"/>
                    <a:pt x="418382" y="90343"/>
                  </a:cubicBezTo>
                  <a:cubicBezTo>
                    <a:pt x="418382" y="96105"/>
                    <a:pt x="420148" y="101464"/>
                    <a:pt x="423171" y="105910"/>
                  </a:cubicBezTo>
                  <a:lnTo>
                    <a:pt x="392841" y="136089"/>
                  </a:lnTo>
                  <a:cubicBezTo>
                    <a:pt x="392200" y="136704"/>
                    <a:pt x="390171" y="137543"/>
                    <a:pt x="389285" y="137559"/>
                  </a:cubicBezTo>
                  <a:lnTo>
                    <a:pt x="321670" y="137559"/>
                  </a:lnTo>
                  <a:lnTo>
                    <a:pt x="321670" y="83334"/>
                  </a:lnTo>
                  <a:lnTo>
                    <a:pt x="340689" y="83334"/>
                  </a:lnTo>
                  <a:cubicBezTo>
                    <a:pt x="344207" y="94691"/>
                    <a:pt x="354839" y="102969"/>
                    <a:pt x="367376" y="102969"/>
                  </a:cubicBezTo>
                  <a:cubicBezTo>
                    <a:pt x="382774" y="102969"/>
                    <a:pt x="395300" y="90486"/>
                    <a:pt x="395300" y="75142"/>
                  </a:cubicBezTo>
                  <a:cubicBezTo>
                    <a:pt x="395300" y="59799"/>
                    <a:pt x="382773" y="47316"/>
                    <a:pt x="367376" y="47316"/>
                  </a:cubicBezTo>
                  <a:cubicBezTo>
                    <a:pt x="354839" y="47316"/>
                    <a:pt x="344207" y="55592"/>
                    <a:pt x="340689" y="66950"/>
                  </a:cubicBezTo>
                  <a:lnTo>
                    <a:pt x="321670" y="66950"/>
                  </a:lnTo>
                  <a:lnTo>
                    <a:pt x="321670" y="65710"/>
                  </a:lnTo>
                  <a:cubicBezTo>
                    <a:pt x="321670" y="29477"/>
                    <a:pt x="292066" y="0"/>
                    <a:pt x="255675" y="0"/>
                  </a:cubicBezTo>
                  <a:cubicBezTo>
                    <a:pt x="229661" y="0"/>
                    <a:pt x="206325" y="15162"/>
                    <a:pt x="195676" y="38345"/>
                  </a:cubicBezTo>
                  <a:cubicBezTo>
                    <a:pt x="194039" y="38230"/>
                    <a:pt x="192406" y="38171"/>
                    <a:pt x="190786" y="38171"/>
                  </a:cubicBezTo>
                  <a:cubicBezTo>
                    <a:pt x="152965" y="38171"/>
                    <a:pt x="122093" y="68366"/>
                    <a:pt x="121216" y="105818"/>
                  </a:cubicBezTo>
                  <a:cubicBezTo>
                    <a:pt x="117950" y="105352"/>
                    <a:pt x="114648" y="105118"/>
                    <a:pt x="111331" y="105118"/>
                  </a:cubicBezTo>
                  <a:cubicBezTo>
                    <a:pt x="72959" y="105118"/>
                    <a:pt x="41742" y="136200"/>
                    <a:pt x="41742" y="174404"/>
                  </a:cubicBezTo>
                  <a:cubicBezTo>
                    <a:pt x="41742" y="182790"/>
                    <a:pt x="43213" y="190904"/>
                    <a:pt x="46123" y="198623"/>
                  </a:cubicBezTo>
                  <a:cubicBezTo>
                    <a:pt x="17481" y="215618"/>
                    <a:pt x="0" y="245977"/>
                    <a:pt x="0" y="279606"/>
                  </a:cubicBezTo>
                  <a:cubicBezTo>
                    <a:pt x="0" y="297662"/>
                    <a:pt x="5143" y="315214"/>
                    <a:pt x="14873" y="330362"/>
                  </a:cubicBezTo>
                  <a:cubicBezTo>
                    <a:pt x="22887" y="342840"/>
                    <a:pt x="33685" y="353225"/>
                    <a:pt x="46385" y="360742"/>
                  </a:cubicBezTo>
                  <a:cubicBezTo>
                    <a:pt x="43334" y="368651"/>
                    <a:pt x="41742" y="377120"/>
                    <a:pt x="41742" y="385624"/>
                  </a:cubicBezTo>
                  <a:cubicBezTo>
                    <a:pt x="41742" y="402490"/>
                    <a:pt x="47900" y="418743"/>
                    <a:pt x="59081" y="431389"/>
                  </a:cubicBezTo>
                  <a:cubicBezTo>
                    <a:pt x="62077" y="434779"/>
                    <a:pt x="67254" y="435098"/>
                    <a:pt x="70644" y="432101"/>
                  </a:cubicBezTo>
                  <a:cubicBezTo>
                    <a:pt x="74035" y="429103"/>
                    <a:pt x="74353" y="423927"/>
                    <a:pt x="71355" y="420537"/>
                  </a:cubicBezTo>
                  <a:cubicBezTo>
                    <a:pt x="62823" y="410888"/>
                    <a:pt x="58125" y="398488"/>
                    <a:pt x="58125" y="385623"/>
                  </a:cubicBezTo>
                  <a:cubicBezTo>
                    <a:pt x="58125" y="376968"/>
                    <a:pt x="60171" y="368713"/>
                    <a:pt x="64199" y="361085"/>
                  </a:cubicBezTo>
                  <a:cubicBezTo>
                    <a:pt x="69007" y="351953"/>
                    <a:pt x="76477" y="344242"/>
                    <a:pt x="85926" y="339126"/>
                  </a:cubicBezTo>
                  <a:cubicBezTo>
                    <a:pt x="89905" y="336971"/>
                    <a:pt x="91382" y="332000"/>
                    <a:pt x="89227" y="328023"/>
                  </a:cubicBezTo>
                  <a:cubicBezTo>
                    <a:pt x="87074" y="324043"/>
                    <a:pt x="82101" y="322563"/>
                    <a:pt x="78124" y="324721"/>
                  </a:cubicBezTo>
                  <a:cubicBezTo>
                    <a:pt x="68339" y="330021"/>
                    <a:pt x="60181" y="337454"/>
                    <a:pt x="54081" y="346253"/>
                  </a:cubicBezTo>
                  <a:cubicBezTo>
                    <a:pt x="30657" y="332162"/>
                    <a:pt x="16383" y="307248"/>
                    <a:pt x="16383" y="279606"/>
                  </a:cubicBezTo>
                  <a:cubicBezTo>
                    <a:pt x="16383" y="250051"/>
                    <a:pt x="32753" y="223556"/>
                    <a:pt x="59183" y="210146"/>
                  </a:cubicBezTo>
                  <a:cubicBezTo>
                    <a:pt x="59183" y="210146"/>
                    <a:pt x="74476" y="201637"/>
                    <a:pt x="94778" y="201637"/>
                  </a:cubicBezTo>
                  <a:cubicBezTo>
                    <a:pt x="99303" y="201637"/>
                    <a:pt x="102970" y="197971"/>
                    <a:pt x="102970" y="193446"/>
                  </a:cubicBezTo>
                  <a:cubicBezTo>
                    <a:pt x="102970" y="188921"/>
                    <a:pt x="99303" y="185254"/>
                    <a:pt x="94778" y="185254"/>
                  </a:cubicBezTo>
                  <a:cubicBezTo>
                    <a:pt x="82877" y="185254"/>
                    <a:pt x="71485" y="187455"/>
                    <a:pt x="60983" y="191460"/>
                  </a:cubicBezTo>
                  <a:cubicBezTo>
                    <a:pt x="59100" y="185999"/>
                    <a:pt x="58128" y="180292"/>
                    <a:pt x="58128" y="174405"/>
                  </a:cubicBezTo>
                  <a:cubicBezTo>
                    <a:pt x="58128" y="145233"/>
                    <a:pt x="81995" y="121502"/>
                    <a:pt x="111333" y="121502"/>
                  </a:cubicBezTo>
                  <a:cubicBezTo>
                    <a:pt x="116847" y="121502"/>
                    <a:pt x="122303" y="122346"/>
                    <a:pt x="127548" y="124012"/>
                  </a:cubicBezTo>
                  <a:cubicBezTo>
                    <a:pt x="130236" y="124865"/>
                    <a:pt x="133173" y="124276"/>
                    <a:pt x="135323" y="122452"/>
                  </a:cubicBezTo>
                  <a:cubicBezTo>
                    <a:pt x="137475" y="120628"/>
                    <a:pt x="138537" y="117828"/>
                    <a:pt x="138134" y="115036"/>
                  </a:cubicBezTo>
                  <a:cubicBezTo>
                    <a:pt x="137768" y="112493"/>
                    <a:pt x="137582" y="109944"/>
                    <a:pt x="137582" y="107458"/>
                  </a:cubicBezTo>
                  <a:cubicBezTo>
                    <a:pt x="137582" y="78288"/>
                    <a:pt x="161450" y="54555"/>
                    <a:pt x="190788" y="54555"/>
                  </a:cubicBezTo>
                  <a:cubicBezTo>
                    <a:pt x="193669" y="54555"/>
                    <a:pt x="196614" y="54802"/>
                    <a:pt x="199544" y="55283"/>
                  </a:cubicBezTo>
                  <a:cubicBezTo>
                    <a:pt x="224729" y="59449"/>
                    <a:pt x="243993" y="81253"/>
                    <a:pt x="243993" y="107458"/>
                  </a:cubicBezTo>
                  <a:cubicBezTo>
                    <a:pt x="243993" y="111983"/>
                    <a:pt x="247660" y="115650"/>
                    <a:pt x="252185" y="115650"/>
                  </a:cubicBezTo>
                  <a:cubicBezTo>
                    <a:pt x="256710" y="115650"/>
                    <a:pt x="260376" y="111983"/>
                    <a:pt x="260376" y="107458"/>
                  </a:cubicBezTo>
                  <a:cubicBezTo>
                    <a:pt x="260376" y="76765"/>
                    <a:pt x="240220" y="50686"/>
                    <a:pt x="212396" y="41614"/>
                  </a:cubicBezTo>
                  <a:cubicBezTo>
                    <a:pt x="221046" y="26234"/>
                    <a:pt x="237484" y="16383"/>
                    <a:pt x="255675" y="16383"/>
                  </a:cubicBezTo>
                  <a:cubicBezTo>
                    <a:pt x="283031" y="16383"/>
                    <a:pt x="305287" y="38511"/>
                    <a:pt x="305287" y="65710"/>
                  </a:cubicBezTo>
                  <a:lnTo>
                    <a:pt x="305287" y="66619"/>
                  </a:lnTo>
                  <a:lnTo>
                    <a:pt x="289532" y="66619"/>
                  </a:lnTo>
                  <a:cubicBezTo>
                    <a:pt x="285007" y="66619"/>
                    <a:pt x="281340" y="70286"/>
                    <a:pt x="281340" y="74811"/>
                  </a:cubicBezTo>
                  <a:cubicBezTo>
                    <a:pt x="281340" y="79336"/>
                    <a:pt x="285007" y="83003"/>
                    <a:pt x="289532" y="83003"/>
                  </a:cubicBezTo>
                  <a:lnTo>
                    <a:pt x="305287" y="83003"/>
                  </a:lnTo>
                  <a:lnTo>
                    <a:pt x="305287" y="137557"/>
                  </a:lnTo>
                  <a:lnTo>
                    <a:pt x="239033" y="137557"/>
                  </a:lnTo>
                  <a:cubicBezTo>
                    <a:pt x="224043" y="137557"/>
                    <a:pt x="211847" y="125440"/>
                    <a:pt x="211847" y="110547"/>
                  </a:cubicBezTo>
                  <a:cubicBezTo>
                    <a:pt x="211847" y="106022"/>
                    <a:pt x="208181" y="102355"/>
                    <a:pt x="203655" y="102355"/>
                  </a:cubicBezTo>
                  <a:cubicBezTo>
                    <a:pt x="199130" y="102355"/>
                    <a:pt x="195464" y="106022"/>
                    <a:pt x="195464" y="110547"/>
                  </a:cubicBezTo>
                  <a:cubicBezTo>
                    <a:pt x="195464" y="134474"/>
                    <a:pt x="215009" y="153941"/>
                    <a:pt x="239033" y="153941"/>
                  </a:cubicBezTo>
                  <a:lnTo>
                    <a:pt x="305287" y="153941"/>
                  </a:lnTo>
                  <a:lnTo>
                    <a:pt x="305287" y="291839"/>
                  </a:lnTo>
                  <a:lnTo>
                    <a:pt x="172410" y="291839"/>
                  </a:lnTo>
                  <a:cubicBezTo>
                    <a:pt x="167885" y="291839"/>
                    <a:pt x="164219" y="295505"/>
                    <a:pt x="164219" y="300030"/>
                  </a:cubicBezTo>
                  <a:cubicBezTo>
                    <a:pt x="164219" y="304555"/>
                    <a:pt x="167885" y="308222"/>
                    <a:pt x="172410" y="308222"/>
                  </a:cubicBezTo>
                  <a:lnTo>
                    <a:pt x="305287" y="308222"/>
                  </a:lnTo>
                  <a:lnTo>
                    <a:pt x="305287" y="420693"/>
                  </a:lnTo>
                  <a:lnTo>
                    <a:pt x="279974" y="420693"/>
                  </a:lnTo>
                  <a:cubicBezTo>
                    <a:pt x="256861" y="420693"/>
                    <a:pt x="238057" y="439422"/>
                    <a:pt x="238057" y="462443"/>
                  </a:cubicBezTo>
                  <a:cubicBezTo>
                    <a:pt x="238057" y="466968"/>
                    <a:pt x="241724" y="470635"/>
                    <a:pt x="246249" y="470635"/>
                  </a:cubicBezTo>
                  <a:cubicBezTo>
                    <a:pt x="250774" y="470635"/>
                    <a:pt x="254440" y="466968"/>
                    <a:pt x="254440" y="462443"/>
                  </a:cubicBezTo>
                  <a:cubicBezTo>
                    <a:pt x="254440" y="448456"/>
                    <a:pt x="265894" y="437077"/>
                    <a:pt x="279974" y="437077"/>
                  </a:cubicBezTo>
                  <a:lnTo>
                    <a:pt x="305287" y="437077"/>
                  </a:lnTo>
                  <a:lnTo>
                    <a:pt x="305287" y="493502"/>
                  </a:lnTo>
                  <a:cubicBezTo>
                    <a:pt x="305287" y="494789"/>
                    <a:pt x="305222" y="496060"/>
                    <a:pt x="305124" y="497322"/>
                  </a:cubicBezTo>
                  <a:lnTo>
                    <a:pt x="289532" y="497322"/>
                  </a:lnTo>
                  <a:cubicBezTo>
                    <a:pt x="285007" y="497322"/>
                    <a:pt x="281340" y="500988"/>
                    <a:pt x="281340" y="505513"/>
                  </a:cubicBezTo>
                  <a:cubicBezTo>
                    <a:pt x="281340" y="510038"/>
                    <a:pt x="285007" y="513705"/>
                    <a:pt x="289532" y="513705"/>
                  </a:cubicBezTo>
                  <a:lnTo>
                    <a:pt x="300917" y="513705"/>
                  </a:lnTo>
                  <a:cubicBezTo>
                    <a:pt x="293140" y="530855"/>
                    <a:pt x="275793" y="542829"/>
                    <a:pt x="255675" y="542829"/>
                  </a:cubicBezTo>
                  <a:cubicBezTo>
                    <a:pt x="237606" y="542829"/>
                    <a:pt x="221228" y="533080"/>
                    <a:pt x="212535" y="517847"/>
                  </a:cubicBezTo>
                  <a:cubicBezTo>
                    <a:pt x="222430" y="514615"/>
                    <a:pt x="231535" y="509182"/>
                    <a:pt x="239207" y="501781"/>
                  </a:cubicBezTo>
                  <a:cubicBezTo>
                    <a:pt x="242463" y="498640"/>
                    <a:pt x="242556" y="493454"/>
                    <a:pt x="239415" y="490200"/>
                  </a:cubicBezTo>
                  <a:cubicBezTo>
                    <a:pt x="236273" y="486942"/>
                    <a:pt x="231088" y="486850"/>
                    <a:pt x="227833" y="489991"/>
                  </a:cubicBezTo>
                  <a:cubicBezTo>
                    <a:pt x="220010" y="497538"/>
                    <a:pt x="210232" y="502410"/>
                    <a:pt x="199672" y="504171"/>
                  </a:cubicBezTo>
                  <a:cubicBezTo>
                    <a:pt x="196695" y="504669"/>
                    <a:pt x="193705" y="504923"/>
                    <a:pt x="190786" y="504923"/>
                  </a:cubicBezTo>
                  <a:cubicBezTo>
                    <a:pt x="161448" y="504923"/>
                    <a:pt x="137580" y="481190"/>
                    <a:pt x="137580" y="452018"/>
                  </a:cubicBezTo>
                  <a:cubicBezTo>
                    <a:pt x="137580" y="451272"/>
                    <a:pt x="137625" y="450498"/>
                    <a:pt x="137661" y="449731"/>
                  </a:cubicBezTo>
                  <a:cubicBezTo>
                    <a:pt x="144273" y="447040"/>
                    <a:pt x="150484" y="443357"/>
                    <a:pt x="156024" y="438732"/>
                  </a:cubicBezTo>
                  <a:cubicBezTo>
                    <a:pt x="159497" y="435834"/>
                    <a:pt x="159961" y="430668"/>
                    <a:pt x="157062" y="427194"/>
                  </a:cubicBezTo>
                  <a:cubicBezTo>
                    <a:pt x="154162" y="423721"/>
                    <a:pt x="149081" y="423362"/>
                    <a:pt x="145523" y="426157"/>
                  </a:cubicBezTo>
                  <a:cubicBezTo>
                    <a:pt x="129086" y="439069"/>
                    <a:pt x="113187" y="438868"/>
                    <a:pt x="106827" y="438340"/>
                  </a:cubicBezTo>
                  <a:cubicBezTo>
                    <a:pt x="102306" y="437957"/>
                    <a:pt x="98361" y="441318"/>
                    <a:pt x="97985" y="445825"/>
                  </a:cubicBezTo>
                  <a:cubicBezTo>
                    <a:pt x="97610" y="450334"/>
                    <a:pt x="100962" y="454292"/>
                    <a:pt x="105471" y="454668"/>
                  </a:cubicBezTo>
                  <a:cubicBezTo>
                    <a:pt x="110708" y="455100"/>
                    <a:pt x="116043" y="454948"/>
                    <a:pt x="121231" y="454209"/>
                  </a:cubicBezTo>
                  <a:cubicBezTo>
                    <a:pt x="122396" y="491405"/>
                    <a:pt x="153150" y="521306"/>
                    <a:pt x="190787" y="521306"/>
                  </a:cubicBezTo>
                  <a:cubicBezTo>
                    <a:pt x="192445" y="521306"/>
                    <a:pt x="194117" y="521243"/>
                    <a:pt x="195795" y="521121"/>
                  </a:cubicBezTo>
                  <a:cubicBezTo>
                    <a:pt x="206501" y="544152"/>
                    <a:pt x="229790" y="559212"/>
                    <a:pt x="255675" y="559212"/>
                  </a:cubicBezTo>
                  <a:cubicBezTo>
                    <a:pt x="292065" y="559212"/>
                    <a:pt x="321670" y="529735"/>
                    <a:pt x="321670" y="493502"/>
                  </a:cubicBezTo>
                  <a:lnTo>
                    <a:pt x="321670" y="475400"/>
                  </a:lnTo>
                  <a:lnTo>
                    <a:pt x="365095" y="475400"/>
                  </a:lnTo>
                  <a:cubicBezTo>
                    <a:pt x="365984" y="475415"/>
                    <a:pt x="368013" y="476253"/>
                    <a:pt x="368652" y="476867"/>
                  </a:cubicBezTo>
                  <a:lnTo>
                    <a:pt x="388182" y="496301"/>
                  </a:lnTo>
                  <a:cubicBezTo>
                    <a:pt x="385540" y="500550"/>
                    <a:pt x="384010" y="505556"/>
                    <a:pt x="384010" y="510912"/>
                  </a:cubicBezTo>
                  <a:cubicBezTo>
                    <a:pt x="384010" y="526257"/>
                    <a:pt x="396536" y="538740"/>
                    <a:pt x="411933" y="538740"/>
                  </a:cubicBezTo>
                  <a:cubicBezTo>
                    <a:pt x="427331" y="538740"/>
                    <a:pt x="439857" y="526257"/>
                    <a:pt x="439857" y="510912"/>
                  </a:cubicBezTo>
                  <a:cubicBezTo>
                    <a:pt x="439857" y="495568"/>
                    <a:pt x="427330" y="483085"/>
                    <a:pt x="411933" y="483085"/>
                  </a:cubicBezTo>
                  <a:cubicBezTo>
                    <a:pt x="407884" y="483085"/>
                    <a:pt x="404039" y="483955"/>
                    <a:pt x="400561" y="485506"/>
                  </a:cubicBezTo>
                  <a:lnTo>
                    <a:pt x="380208" y="465253"/>
                  </a:lnTo>
                  <a:cubicBezTo>
                    <a:pt x="376517" y="461581"/>
                    <a:pt x="370305" y="459017"/>
                    <a:pt x="365098" y="459017"/>
                  </a:cubicBezTo>
                  <a:lnTo>
                    <a:pt x="321670" y="459017"/>
                  </a:lnTo>
                  <a:lnTo>
                    <a:pt x="321670" y="415228"/>
                  </a:lnTo>
                  <a:lnTo>
                    <a:pt x="392883" y="415228"/>
                  </a:lnTo>
                  <a:cubicBezTo>
                    <a:pt x="396401" y="426586"/>
                    <a:pt x="407032" y="434864"/>
                    <a:pt x="419571" y="434864"/>
                  </a:cubicBezTo>
                  <a:cubicBezTo>
                    <a:pt x="434969" y="434864"/>
                    <a:pt x="447495" y="422381"/>
                    <a:pt x="447495" y="407036"/>
                  </a:cubicBezTo>
                  <a:cubicBezTo>
                    <a:pt x="447495" y="391692"/>
                    <a:pt x="434968" y="379209"/>
                    <a:pt x="419571" y="379209"/>
                  </a:cubicBezTo>
                  <a:cubicBezTo>
                    <a:pt x="407034" y="379209"/>
                    <a:pt x="396401" y="387486"/>
                    <a:pt x="392883" y="398845"/>
                  </a:cubicBezTo>
                  <a:lnTo>
                    <a:pt x="321670" y="398845"/>
                  </a:lnTo>
                  <a:lnTo>
                    <a:pt x="321670" y="343972"/>
                  </a:lnTo>
                  <a:lnTo>
                    <a:pt x="406887" y="343972"/>
                  </a:lnTo>
                  <a:cubicBezTo>
                    <a:pt x="410405" y="355330"/>
                    <a:pt x="421037" y="363608"/>
                    <a:pt x="433575" y="363608"/>
                  </a:cubicBezTo>
                  <a:cubicBezTo>
                    <a:pt x="448973" y="363608"/>
                    <a:pt x="461499" y="351125"/>
                    <a:pt x="461499" y="335781"/>
                  </a:cubicBezTo>
                  <a:cubicBezTo>
                    <a:pt x="461499" y="320436"/>
                    <a:pt x="448972" y="307953"/>
                    <a:pt x="433575" y="307953"/>
                  </a:cubicBezTo>
                  <a:cubicBezTo>
                    <a:pt x="421037" y="307953"/>
                    <a:pt x="410405" y="316230"/>
                    <a:pt x="406887" y="327589"/>
                  </a:cubicBezTo>
                  <a:lnTo>
                    <a:pt x="321670" y="327589"/>
                  </a:lnTo>
                  <a:lnTo>
                    <a:pt x="321670" y="267966"/>
                  </a:lnTo>
                  <a:lnTo>
                    <a:pt x="341962" y="267966"/>
                  </a:lnTo>
                  <a:cubicBezTo>
                    <a:pt x="345481" y="279323"/>
                    <a:pt x="356112" y="287601"/>
                    <a:pt x="368650" y="287601"/>
                  </a:cubicBezTo>
                  <a:cubicBezTo>
                    <a:pt x="384048" y="287601"/>
                    <a:pt x="396573" y="275118"/>
                    <a:pt x="396573" y="259775"/>
                  </a:cubicBezTo>
                  <a:cubicBezTo>
                    <a:pt x="396573" y="244430"/>
                    <a:pt x="384047" y="231947"/>
                    <a:pt x="368650" y="231947"/>
                  </a:cubicBezTo>
                  <a:cubicBezTo>
                    <a:pt x="356112" y="231947"/>
                    <a:pt x="345480" y="240224"/>
                    <a:pt x="341962" y="251583"/>
                  </a:cubicBezTo>
                  <a:lnTo>
                    <a:pt x="321670" y="251583"/>
                  </a:lnTo>
                  <a:lnTo>
                    <a:pt x="321670" y="204311"/>
                  </a:lnTo>
                  <a:lnTo>
                    <a:pt x="410924" y="204311"/>
                  </a:lnTo>
                  <a:cubicBezTo>
                    <a:pt x="411812" y="204328"/>
                    <a:pt x="413842" y="205164"/>
                    <a:pt x="414481" y="205778"/>
                  </a:cubicBezTo>
                  <a:lnTo>
                    <a:pt x="431308" y="222524"/>
                  </a:lnTo>
                  <a:cubicBezTo>
                    <a:pt x="432906" y="224114"/>
                    <a:pt x="434995" y="224909"/>
                    <a:pt x="437086" y="224909"/>
                  </a:cubicBezTo>
                  <a:cubicBezTo>
                    <a:pt x="439188" y="224909"/>
                    <a:pt x="441292" y="224104"/>
                    <a:pt x="442892" y="222495"/>
                  </a:cubicBezTo>
                  <a:cubicBezTo>
                    <a:pt x="446084" y="219289"/>
                    <a:pt x="446070" y="214102"/>
                    <a:pt x="442864" y="210910"/>
                  </a:cubicBezTo>
                  <a:lnTo>
                    <a:pt x="426037" y="194165"/>
                  </a:lnTo>
                  <a:cubicBezTo>
                    <a:pt x="422346" y="190493"/>
                    <a:pt x="416134" y="187928"/>
                    <a:pt x="410927" y="187928"/>
                  </a:cubicBezTo>
                  <a:lnTo>
                    <a:pt x="321670" y="187928"/>
                  </a:lnTo>
                  <a:lnTo>
                    <a:pt x="321670" y="153942"/>
                  </a:lnTo>
                  <a:lnTo>
                    <a:pt x="389285" y="153942"/>
                  </a:lnTo>
                  <a:close/>
                  <a:moveTo>
                    <a:pt x="446304" y="78900"/>
                  </a:moveTo>
                  <a:cubicBezTo>
                    <a:pt x="452667" y="78900"/>
                    <a:pt x="457844" y="84034"/>
                    <a:pt x="457844" y="90342"/>
                  </a:cubicBezTo>
                  <a:cubicBezTo>
                    <a:pt x="457844" y="96652"/>
                    <a:pt x="452667" y="101786"/>
                    <a:pt x="446304" y="101786"/>
                  </a:cubicBezTo>
                  <a:cubicBezTo>
                    <a:pt x="439941" y="101786"/>
                    <a:pt x="434765" y="96653"/>
                    <a:pt x="434765" y="90342"/>
                  </a:cubicBezTo>
                  <a:cubicBezTo>
                    <a:pt x="434765" y="84034"/>
                    <a:pt x="439941" y="78900"/>
                    <a:pt x="446304" y="78900"/>
                  </a:cubicBezTo>
                  <a:close/>
                  <a:moveTo>
                    <a:pt x="367376" y="63699"/>
                  </a:moveTo>
                  <a:cubicBezTo>
                    <a:pt x="373740" y="63699"/>
                    <a:pt x="378917" y="68832"/>
                    <a:pt x="378917" y="75142"/>
                  </a:cubicBezTo>
                  <a:cubicBezTo>
                    <a:pt x="378917" y="81452"/>
                    <a:pt x="373740" y="86586"/>
                    <a:pt x="367376" y="86586"/>
                  </a:cubicBezTo>
                  <a:cubicBezTo>
                    <a:pt x="361013" y="86586"/>
                    <a:pt x="355837" y="81453"/>
                    <a:pt x="355837" y="75142"/>
                  </a:cubicBezTo>
                  <a:cubicBezTo>
                    <a:pt x="355836" y="68832"/>
                    <a:pt x="361013" y="63699"/>
                    <a:pt x="367376" y="63699"/>
                  </a:cubicBezTo>
                  <a:close/>
                  <a:moveTo>
                    <a:pt x="411933" y="499467"/>
                  </a:moveTo>
                  <a:cubicBezTo>
                    <a:pt x="418296" y="499467"/>
                    <a:pt x="423474" y="504601"/>
                    <a:pt x="423474" y="510911"/>
                  </a:cubicBezTo>
                  <a:cubicBezTo>
                    <a:pt x="423474" y="517221"/>
                    <a:pt x="418296" y="522355"/>
                    <a:pt x="411933" y="522355"/>
                  </a:cubicBezTo>
                  <a:cubicBezTo>
                    <a:pt x="405570" y="522355"/>
                    <a:pt x="400393" y="517222"/>
                    <a:pt x="400393" y="510911"/>
                  </a:cubicBezTo>
                  <a:cubicBezTo>
                    <a:pt x="400393" y="504601"/>
                    <a:pt x="405570" y="499467"/>
                    <a:pt x="411933" y="499467"/>
                  </a:cubicBezTo>
                  <a:close/>
                  <a:moveTo>
                    <a:pt x="419571" y="395592"/>
                  </a:moveTo>
                  <a:cubicBezTo>
                    <a:pt x="425934" y="395592"/>
                    <a:pt x="431111" y="400726"/>
                    <a:pt x="431111" y="407036"/>
                  </a:cubicBezTo>
                  <a:cubicBezTo>
                    <a:pt x="431111" y="413346"/>
                    <a:pt x="425934" y="418481"/>
                    <a:pt x="419571" y="418481"/>
                  </a:cubicBezTo>
                  <a:cubicBezTo>
                    <a:pt x="413208" y="418481"/>
                    <a:pt x="408031" y="413347"/>
                    <a:pt x="408031" y="407036"/>
                  </a:cubicBezTo>
                  <a:cubicBezTo>
                    <a:pt x="408031" y="400727"/>
                    <a:pt x="413208" y="395592"/>
                    <a:pt x="419571" y="395592"/>
                  </a:cubicBezTo>
                  <a:close/>
                  <a:moveTo>
                    <a:pt x="433574" y="324336"/>
                  </a:moveTo>
                  <a:cubicBezTo>
                    <a:pt x="439938" y="324336"/>
                    <a:pt x="445115" y="329470"/>
                    <a:pt x="445115" y="335781"/>
                  </a:cubicBezTo>
                  <a:cubicBezTo>
                    <a:pt x="445115" y="342090"/>
                    <a:pt x="439938" y="347225"/>
                    <a:pt x="433574" y="347225"/>
                  </a:cubicBezTo>
                  <a:cubicBezTo>
                    <a:pt x="427211" y="347225"/>
                    <a:pt x="422034" y="342091"/>
                    <a:pt x="422034" y="335781"/>
                  </a:cubicBezTo>
                  <a:cubicBezTo>
                    <a:pt x="422034" y="329470"/>
                    <a:pt x="427211" y="324336"/>
                    <a:pt x="433574" y="324336"/>
                  </a:cubicBezTo>
                  <a:close/>
                  <a:moveTo>
                    <a:pt x="368650" y="248331"/>
                  </a:moveTo>
                  <a:cubicBezTo>
                    <a:pt x="375013" y="248331"/>
                    <a:pt x="380190" y="253464"/>
                    <a:pt x="380190" y="259775"/>
                  </a:cubicBezTo>
                  <a:cubicBezTo>
                    <a:pt x="380190" y="266083"/>
                    <a:pt x="375013" y="271218"/>
                    <a:pt x="368650" y="271218"/>
                  </a:cubicBezTo>
                  <a:cubicBezTo>
                    <a:pt x="362287" y="271218"/>
                    <a:pt x="357109" y="266084"/>
                    <a:pt x="357109" y="259775"/>
                  </a:cubicBezTo>
                  <a:cubicBezTo>
                    <a:pt x="357109" y="253464"/>
                    <a:pt x="362287" y="248331"/>
                    <a:pt x="368650" y="248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1" name="Google Shape;2901;p35"/>
          <p:cNvGrpSpPr/>
          <p:nvPr/>
        </p:nvGrpSpPr>
        <p:grpSpPr>
          <a:xfrm>
            <a:off x="6479873" y="1182983"/>
            <a:ext cx="457157" cy="453042"/>
            <a:chOff x="6390348" y="1182983"/>
            <a:chExt cx="457157" cy="453042"/>
          </a:xfrm>
        </p:grpSpPr>
        <p:sp>
          <p:nvSpPr>
            <p:cNvPr id="2902" name="Google Shape;2902;p35"/>
            <p:cNvSpPr/>
            <p:nvPr/>
          </p:nvSpPr>
          <p:spPr>
            <a:xfrm>
              <a:off x="6390348" y="1182983"/>
              <a:ext cx="457157" cy="453042"/>
            </a:xfrm>
            <a:custGeom>
              <a:rect b="b" l="l" r="r" t="t"/>
              <a:pathLst>
                <a:path extrusionOk="0" h="554180" w="559214">
                  <a:moveTo>
                    <a:pt x="539008" y="122746"/>
                  </a:moveTo>
                  <a:lnTo>
                    <a:pt x="551022" y="122746"/>
                  </a:lnTo>
                  <a:cubicBezTo>
                    <a:pt x="555547" y="122746"/>
                    <a:pt x="559214" y="119079"/>
                    <a:pt x="559214" y="114554"/>
                  </a:cubicBezTo>
                  <a:lnTo>
                    <a:pt x="559214" y="19114"/>
                  </a:lnTo>
                  <a:cubicBezTo>
                    <a:pt x="559214" y="8575"/>
                    <a:pt x="550639" y="0"/>
                    <a:pt x="540100" y="0"/>
                  </a:cubicBez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114555"/>
                  </a:lnTo>
                  <a:cubicBezTo>
                    <a:pt x="0" y="119080"/>
                    <a:pt x="3667" y="122747"/>
                    <a:pt x="8192" y="122747"/>
                  </a:cubicBezTo>
                  <a:lnTo>
                    <a:pt x="20206" y="122747"/>
                  </a:lnTo>
                  <a:cubicBezTo>
                    <a:pt x="24421" y="122747"/>
                    <a:pt x="27851" y="126178"/>
                    <a:pt x="27851" y="130393"/>
                  </a:cubicBezTo>
                  <a:cubicBezTo>
                    <a:pt x="27851" y="134607"/>
                    <a:pt x="24421" y="138038"/>
                    <a:pt x="20206" y="138038"/>
                  </a:cubicBezTo>
                  <a:lnTo>
                    <a:pt x="8192" y="138038"/>
                  </a:lnTo>
                  <a:cubicBezTo>
                    <a:pt x="3667" y="138038"/>
                    <a:pt x="0" y="141705"/>
                    <a:pt x="0" y="146230"/>
                  </a:cubicBezTo>
                  <a:lnTo>
                    <a:pt x="0" y="535067"/>
                  </a:lnTo>
                  <a:cubicBezTo>
                    <a:pt x="0" y="545605"/>
                    <a:pt x="8575" y="554180"/>
                    <a:pt x="19114" y="554180"/>
                  </a:cubicBezTo>
                  <a:lnTo>
                    <a:pt x="540100" y="554180"/>
                  </a:lnTo>
                  <a:cubicBezTo>
                    <a:pt x="550639" y="554180"/>
                    <a:pt x="559214" y="545605"/>
                    <a:pt x="559214" y="535067"/>
                  </a:cubicBezTo>
                  <a:lnTo>
                    <a:pt x="559214" y="146228"/>
                  </a:lnTo>
                  <a:cubicBezTo>
                    <a:pt x="559214" y="141703"/>
                    <a:pt x="555547" y="138037"/>
                    <a:pt x="551022" y="138037"/>
                  </a:cubicBezTo>
                  <a:lnTo>
                    <a:pt x="539008" y="138037"/>
                  </a:lnTo>
                  <a:cubicBezTo>
                    <a:pt x="534793" y="138037"/>
                    <a:pt x="531363" y="134606"/>
                    <a:pt x="531363" y="130391"/>
                  </a:cubicBezTo>
                  <a:cubicBezTo>
                    <a:pt x="531363" y="126177"/>
                    <a:pt x="534793" y="122746"/>
                    <a:pt x="539008" y="122746"/>
                  </a:cubicBezTo>
                  <a:close/>
                  <a:moveTo>
                    <a:pt x="163593" y="16383"/>
                  </a:moveTo>
                  <a:lnTo>
                    <a:pt x="204005" y="16383"/>
                  </a:lnTo>
                  <a:lnTo>
                    <a:pt x="204005" y="32103"/>
                  </a:lnTo>
                  <a:lnTo>
                    <a:pt x="163593" y="32103"/>
                  </a:lnTo>
                  <a:lnTo>
                    <a:pt x="163593" y="16383"/>
                  </a:lnTo>
                  <a:close/>
                  <a:moveTo>
                    <a:pt x="19114" y="537795"/>
                  </a:moveTo>
                  <a:cubicBezTo>
                    <a:pt x="17634" y="537795"/>
                    <a:pt x="16383" y="536545"/>
                    <a:pt x="16383" y="535064"/>
                  </a:cubicBezTo>
                  <a:lnTo>
                    <a:pt x="16383" y="505599"/>
                  </a:lnTo>
                  <a:lnTo>
                    <a:pt x="48581" y="537795"/>
                  </a:lnTo>
                  <a:lnTo>
                    <a:pt x="19114" y="537795"/>
                  </a:lnTo>
                  <a:close/>
                  <a:moveTo>
                    <a:pt x="539008" y="154420"/>
                  </a:moveTo>
                  <a:lnTo>
                    <a:pt x="542831" y="154420"/>
                  </a:lnTo>
                  <a:lnTo>
                    <a:pt x="542831" y="170813"/>
                  </a:lnTo>
                  <a:lnTo>
                    <a:pt x="530270" y="170813"/>
                  </a:lnTo>
                  <a:cubicBezTo>
                    <a:pt x="519732" y="170813"/>
                    <a:pt x="511157" y="179388"/>
                    <a:pt x="511157" y="189927"/>
                  </a:cubicBezTo>
                  <a:lnTo>
                    <a:pt x="511157" y="395379"/>
                  </a:lnTo>
                  <a:cubicBezTo>
                    <a:pt x="511157" y="399904"/>
                    <a:pt x="514823" y="403571"/>
                    <a:pt x="519348" y="403571"/>
                  </a:cubicBezTo>
                  <a:cubicBezTo>
                    <a:pt x="523873" y="403571"/>
                    <a:pt x="527540" y="399904"/>
                    <a:pt x="527540" y="395379"/>
                  </a:cubicBezTo>
                  <a:lnTo>
                    <a:pt x="527540" y="189926"/>
                  </a:lnTo>
                  <a:cubicBezTo>
                    <a:pt x="527540" y="188446"/>
                    <a:pt x="528790" y="187195"/>
                    <a:pt x="530270" y="187195"/>
                  </a:cubicBezTo>
                  <a:lnTo>
                    <a:pt x="542831" y="187195"/>
                  </a:lnTo>
                  <a:lnTo>
                    <a:pt x="542831" y="505029"/>
                  </a:lnTo>
                  <a:lnTo>
                    <a:pt x="530270" y="505029"/>
                  </a:lnTo>
                  <a:cubicBezTo>
                    <a:pt x="528790" y="505029"/>
                    <a:pt x="527540" y="503778"/>
                    <a:pt x="527540" y="502298"/>
                  </a:cubicBezTo>
                  <a:lnTo>
                    <a:pt x="527540" y="443437"/>
                  </a:lnTo>
                  <a:cubicBezTo>
                    <a:pt x="527540" y="438912"/>
                    <a:pt x="523873" y="435245"/>
                    <a:pt x="519348" y="435245"/>
                  </a:cubicBezTo>
                  <a:cubicBezTo>
                    <a:pt x="514823" y="435245"/>
                    <a:pt x="511157" y="438912"/>
                    <a:pt x="511157" y="443437"/>
                  </a:cubicBezTo>
                  <a:lnTo>
                    <a:pt x="511157" y="502298"/>
                  </a:lnTo>
                  <a:cubicBezTo>
                    <a:pt x="511157" y="512837"/>
                    <a:pt x="519732" y="521412"/>
                    <a:pt x="530270" y="521412"/>
                  </a:cubicBezTo>
                  <a:lnTo>
                    <a:pt x="542831" y="521412"/>
                  </a:lnTo>
                  <a:lnTo>
                    <a:pt x="542831" y="535064"/>
                  </a:lnTo>
                  <a:cubicBezTo>
                    <a:pt x="542831" y="536544"/>
                    <a:pt x="541580" y="537795"/>
                    <a:pt x="540100" y="537795"/>
                  </a:cubicBezTo>
                  <a:lnTo>
                    <a:pt x="454907" y="537795"/>
                  </a:lnTo>
                  <a:lnTo>
                    <a:pt x="454907" y="525234"/>
                  </a:lnTo>
                  <a:cubicBezTo>
                    <a:pt x="454907" y="514696"/>
                    <a:pt x="446333" y="506121"/>
                    <a:pt x="435794" y="506121"/>
                  </a:cubicBezTo>
                  <a:lnTo>
                    <a:pt x="258855" y="506121"/>
                  </a:lnTo>
                  <a:cubicBezTo>
                    <a:pt x="254330" y="506121"/>
                    <a:pt x="250663" y="509787"/>
                    <a:pt x="250663" y="514312"/>
                  </a:cubicBezTo>
                  <a:cubicBezTo>
                    <a:pt x="250663" y="518837"/>
                    <a:pt x="254330" y="522504"/>
                    <a:pt x="258855" y="522504"/>
                  </a:cubicBezTo>
                  <a:lnTo>
                    <a:pt x="435794" y="522504"/>
                  </a:lnTo>
                  <a:cubicBezTo>
                    <a:pt x="437274" y="522504"/>
                    <a:pt x="438524" y="523754"/>
                    <a:pt x="438524" y="525234"/>
                  </a:cubicBezTo>
                  <a:lnTo>
                    <a:pt x="438524" y="537795"/>
                  </a:lnTo>
                  <a:lnTo>
                    <a:pt x="120690" y="537795"/>
                  </a:lnTo>
                  <a:lnTo>
                    <a:pt x="120690" y="525234"/>
                  </a:lnTo>
                  <a:cubicBezTo>
                    <a:pt x="120690" y="523754"/>
                    <a:pt x="121940" y="522504"/>
                    <a:pt x="123420" y="522504"/>
                  </a:cubicBezTo>
                  <a:lnTo>
                    <a:pt x="209704" y="522504"/>
                  </a:lnTo>
                  <a:cubicBezTo>
                    <a:pt x="214229" y="522504"/>
                    <a:pt x="217896" y="518837"/>
                    <a:pt x="217896" y="514312"/>
                  </a:cubicBezTo>
                  <a:cubicBezTo>
                    <a:pt x="217896" y="509787"/>
                    <a:pt x="214229" y="506121"/>
                    <a:pt x="209704" y="506121"/>
                  </a:cubicBezTo>
                  <a:lnTo>
                    <a:pt x="123420" y="506121"/>
                  </a:lnTo>
                  <a:cubicBezTo>
                    <a:pt x="112881" y="506121"/>
                    <a:pt x="104307" y="514696"/>
                    <a:pt x="104307" y="525234"/>
                  </a:cubicBezTo>
                  <a:lnTo>
                    <a:pt x="104307" y="537795"/>
                  </a:lnTo>
                  <a:lnTo>
                    <a:pt x="71751" y="537795"/>
                  </a:lnTo>
                  <a:lnTo>
                    <a:pt x="16383" y="482428"/>
                  </a:lnTo>
                  <a:lnTo>
                    <a:pt x="16383" y="154420"/>
                  </a:lnTo>
                  <a:lnTo>
                    <a:pt x="20206" y="154420"/>
                  </a:lnTo>
                  <a:cubicBezTo>
                    <a:pt x="33456" y="154420"/>
                    <a:pt x="44235" y="143641"/>
                    <a:pt x="44235" y="130391"/>
                  </a:cubicBezTo>
                  <a:cubicBezTo>
                    <a:pt x="44235" y="117142"/>
                    <a:pt x="33456" y="106363"/>
                    <a:pt x="20206" y="106363"/>
                  </a:cubicBezTo>
                  <a:lnTo>
                    <a:pt x="16383" y="106363"/>
                  </a:ln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147210" y="16383"/>
                  </a:lnTo>
                  <a:lnTo>
                    <a:pt x="147210" y="34834"/>
                  </a:lnTo>
                  <a:cubicBezTo>
                    <a:pt x="147210" y="42362"/>
                    <a:pt x="153334" y="48487"/>
                    <a:pt x="160863" y="48487"/>
                  </a:cubicBezTo>
                  <a:lnTo>
                    <a:pt x="206736" y="48487"/>
                  </a:lnTo>
                  <a:cubicBezTo>
                    <a:pt x="214264" y="48487"/>
                    <a:pt x="220388" y="42362"/>
                    <a:pt x="220388" y="34834"/>
                  </a:cubicBezTo>
                  <a:lnTo>
                    <a:pt x="220388" y="16383"/>
                  </a:lnTo>
                  <a:lnTo>
                    <a:pt x="540100" y="16383"/>
                  </a:lnTo>
                  <a:cubicBezTo>
                    <a:pt x="541580" y="16383"/>
                    <a:pt x="542831" y="17634"/>
                    <a:pt x="542831" y="19114"/>
                  </a:cubicBezTo>
                  <a:lnTo>
                    <a:pt x="542831" y="106364"/>
                  </a:lnTo>
                  <a:lnTo>
                    <a:pt x="539008" y="106364"/>
                  </a:lnTo>
                  <a:cubicBezTo>
                    <a:pt x="525758" y="106364"/>
                    <a:pt x="514979" y="117143"/>
                    <a:pt x="514979" y="130393"/>
                  </a:cubicBezTo>
                  <a:cubicBezTo>
                    <a:pt x="514979" y="143640"/>
                    <a:pt x="525758" y="154420"/>
                    <a:pt x="539008" y="154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6448262" y="1238839"/>
              <a:ext cx="341370" cy="341366"/>
            </a:xfrm>
            <a:custGeom>
              <a:rect b="b" l="l" r="r" t="t"/>
              <a:pathLst>
                <a:path extrusionOk="0" h="417573" w="417578">
                  <a:moveTo>
                    <a:pt x="409384" y="97813"/>
                  </a:moveTo>
                  <a:cubicBezTo>
                    <a:pt x="413909" y="97813"/>
                    <a:pt x="417576" y="94146"/>
                    <a:pt x="417576" y="89621"/>
                  </a:cubicBezTo>
                  <a:cubicBezTo>
                    <a:pt x="417576" y="85096"/>
                    <a:pt x="413909" y="81430"/>
                    <a:pt x="409384" y="81430"/>
                  </a:cubicBezTo>
                  <a:lnTo>
                    <a:pt x="391184" y="81430"/>
                  </a:lnTo>
                  <a:lnTo>
                    <a:pt x="391184" y="73980"/>
                  </a:lnTo>
                  <a:lnTo>
                    <a:pt x="409387" y="73980"/>
                  </a:lnTo>
                  <a:lnTo>
                    <a:pt x="409387" y="73978"/>
                  </a:lnTo>
                  <a:cubicBezTo>
                    <a:pt x="413912" y="73978"/>
                    <a:pt x="417579" y="70311"/>
                    <a:pt x="417579" y="65786"/>
                  </a:cubicBezTo>
                  <a:cubicBezTo>
                    <a:pt x="417579" y="61261"/>
                    <a:pt x="413912" y="57594"/>
                    <a:pt x="409387" y="57594"/>
                  </a:cubicBezTo>
                  <a:lnTo>
                    <a:pt x="391188" y="57594"/>
                  </a:lnTo>
                  <a:lnTo>
                    <a:pt x="391188" y="48412"/>
                  </a:lnTo>
                  <a:cubicBezTo>
                    <a:pt x="391188" y="37874"/>
                    <a:pt x="382614" y="29299"/>
                    <a:pt x="372074" y="29299"/>
                  </a:cubicBezTo>
                  <a:lnTo>
                    <a:pt x="359983" y="29299"/>
                  </a:lnTo>
                  <a:lnTo>
                    <a:pt x="359983" y="8192"/>
                  </a:lnTo>
                  <a:cubicBezTo>
                    <a:pt x="359983" y="3667"/>
                    <a:pt x="356317" y="0"/>
                    <a:pt x="351792" y="0"/>
                  </a:cubicBezTo>
                  <a:cubicBezTo>
                    <a:pt x="347266" y="0"/>
                    <a:pt x="343600" y="3667"/>
                    <a:pt x="343600" y="8192"/>
                  </a:cubicBezTo>
                  <a:lnTo>
                    <a:pt x="343600" y="29300"/>
                  </a:lnTo>
                  <a:lnTo>
                    <a:pt x="336151" y="29300"/>
                  </a:lnTo>
                  <a:lnTo>
                    <a:pt x="336151" y="8192"/>
                  </a:lnTo>
                  <a:cubicBezTo>
                    <a:pt x="336151" y="3667"/>
                    <a:pt x="332484" y="0"/>
                    <a:pt x="327959" y="0"/>
                  </a:cubicBezTo>
                  <a:cubicBezTo>
                    <a:pt x="323434" y="0"/>
                    <a:pt x="319768" y="3667"/>
                    <a:pt x="319768" y="8192"/>
                  </a:cubicBezTo>
                  <a:lnTo>
                    <a:pt x="319768" y="29300"/>
                  </a:lnTo>
                  <a:lnTo>
                    <a:pt x="312318" y="29300"/>
                  </a:lnTo>
                  <a:lnTo>
                    <a:pt x="312318" y="8192"/>
                  </a:lnTo>
                  <a:cubicBezTo>
                    <a:pt x="312318" y="3667"/>
                    <a:pt x="308651" y="0"/>
                    <a:pt x="304126" y="0"/>
                  </a:cubicBezTo>
                  <a:cubicBezTo>
                    <a:pt x="299601" y="0"/>
                    <a:pt x="295935" y="3667"/>
                    <a:pt x="295935" y="8192"/>
                  </a:cubicBezTo>
                  <a:lnTo>
                    <a:pt x="295935" y="29300"/>
                  </a:lnTo>
                  <a:lnTo>
                    <a:pt x="288483" y="29300"/>
                  </a:lnTo>
                  <a:lnTo>
                    <a:pt x="288483" y="8192"/>
                  </a:lnTo>
                  <a:cubicBezTo>
                    <a:pt x="288483" y="3667"/>
                    <a:pt x="284817" y="0"/>
                    <a:pt x="280292" y="0"/>
                  </a:cubicBezTo>
                  <a:cubicBezTo>
                    <a:pt x="275767" y="0"/>
                    <a:pt x="272100" y="3667"/>
                    <a:pt x="272100" y="8192"/>
                  </a:cubicBezTo>
                  <a:lnTo>
                    <a:pt x="272100" y="29300"/>
                  </a:lnTo>
                  <a:lnTo>
                    <a:pt x="264651" y="29300"/>
                  </a:lnTo>
                  <a:lnTo>
                    <a:pt x="264651" y="8192"/>
                  </a:lnTo>
                  <a:cubicBezTo>
                    <a:pt x="264651" y="3667"/>
                    <a:pt x="260985" y="0"/>
                    <a:pt x="256460" y="0"/>
                  </a:cubicBezTo>
                  <a:cubicBezTo>
                    <a:pt x="251935" y="0"/>
                    <a:pt x="248268" y="3667"/>
                    <a:pt x="248268" y="8192"/>
                  </a:cubicBezTo>
                  <a:lnTo>
                    <a:pt x="248268" y="29300"/>
                  </a:lnTo>
                  <a:lnTo>
                    <a:pt x="240817" y="29300"/>
                  </a:lnTo>
                  <a:lnTo>
                    <a:pt x="240817" y="8192"/>
                  </a:lnTo>
                  <a:cubicBezTo>
                    <a:pt x="240817" y="3667"/>
                    <a:pt x="237150" y="0"/>
                    <a:pt x="232625" y="0"/>
                  </a:cubicBezTo>
                  <a:cubicBezTo>
                    <a:pt x="228100" y="0"/>
                    <a:pt x="224434" y="3667"/>
                    <a:pt x="224434" y="8192"/>
                  </a:cubicBezTo>
                  <a:lnTo>
                    <a:pt x="224434" y="29300"/>
                  </a:lnTo>
                  <a:lnTo>
                    <a:pt x="216982" y="29300"/>
                  </a:lnTo>
                  <a:lnTo>
                    <a:pt x="216982" y="8192"/>
                  </a:lnTo>
                  <a:cubicBezTo>
                    <a:pt x="216982" y="3667"/>
                    <a:pt x="213315" y="0"/>
                    <a:pt x="208790" y="0"/>
                  </a:cubicBezTo>
                  <a:cubicBezTo>
                    <a:pt x="204265" y="0"/>
                    <a:pt x="200598" y="3667"/>
                    <a:pt x="200598" y="8192"/>
                  </a:cubicBezTo>
                  <a:lnTo>
                    <a:pt x="200598" y="29300"/>
                  </a:lnTo>
                  <a:lnTo>
                    <a:pt x="193148" y="29300"/>
                  </a:lnTo>
                  <a:lnTo>
                    <a:pt x="193148" y="8192"/>
                  </a:lnTo>
                  <a:cubicBezTo>
                    <a:pt x="193148" y="3667"/>
                    <a:pt x="189482" y="0"/>
                    <a:pt x="184957" y="0"/>
                  </a:cubicBezTo>
                  <a:cubicBezTo>
                    <a:pt x="180432" y="0"/>
                    <a:pt x="176765" y="3667"/>
                    <a:pt x="176765" y="8192"/>
                  </a:cubicBezTo>
                  <a:lnTo>
                    <a:pt x="176765" y="29300"/>
                  </a:lnTo>
                  <a:lnTo>
                    <a:pt x="169315" y="29300"/>
                  </a:lnTo>
                  <a:lnTo>
                    <a:pt x="169315" y="8192"/>
                  </a:lnTo>
                  <a:cubicBezTo>
                    <a:pt x="169315" y="3667"/>
                    <a:pt x="165649" y="0"/>
                    <a:pt x="161124" y="0"/>
                  </a:cubicBezTo>
                  <a:cubicBezTo>
                    <a:pt x="156598" y="0"/>
                    <a:pt x="152932" y="3667"/>
                    <a:pt x="152932" y="8192"/>
                  </a:cubicBezTo>
                  <a:lnTo>
                    <a:pt x="152932" y="29300"/>
                  </a:lnTo>
                  <a:lnTo>
                    <a:pt x="145481" y="29300"/>
                  </a:lnTo>
                  <a:lnTo>
                    <a:pt x="145481" y="8192"/>
                  </a:lnTo>
                  <a:cubicBezTo>
                    <a:pt x="145481" y="3667"/>
                    <a:pt x="141814" y="0"/>
                    <a:pt x="137289" y="0"/>
                  </a:cubicBezTo>
                  <a:cubicBezTo>
                    <a:pt x="132764" y="0"/>
                    <a:pt x="129098" y="3667"/>
                    <a:pt x="129098" y="8192"/>
                  </a:cubicBezTo>
                  <a:lnTo>
                    <a:pt x="129098" y="29300"/>
                  </a:lnTo>
                  <a:lnTo>
                    <a:pt x="121649" y="29300"/>
                  </a:lnTo>
                  <a:lnTo>
                    <a:pt x="121649" y="8192"/>
                  </a:lnTo>
                  <a:cubicBezTo>
                    <a:pt x="121649" y="3667"/>
                    <a:pt x="117982" y="0"/>
                    <a:pt x="113457" y="0"/>
                  </a:cubicBezTo>
                  <a:cubicBezTo>
                    <a:pt x="108932" y="0"/>
                    <a:pt x="105265" y="3667"/>
                    <a:pt x="105265" y="8192"/>
                  </a:cubicBezTo>
                  <a:lnTo>
                    <a:pt x="105265" y="29300"/>
                  </a:lnTo>
                  <a:lnTo>
                    <a:pt x="97814" y="29300"/>
                  </a:lnTo>
                  <a:lnTo>
                    <a:pt x="97814" y="8192"/>
                  </a:lnTo>
                  <a:cubicBezTo>
                    <a:pt x="97814" y="3667"/>
                    <a:pt x="94148" y="0"/>
                    <a:pt x="89623" y="0"/>
                  </a:cubicBezTo>
                  <a:cubicBezTo>
                    <a:pt x="85098" y="0"/>
                    <a:pt x="81431" y="3667"/>
                    <a:pt x="81431" y="8192"/>
                  </a:cubicBezTo>
                  <a:lnTo>
                    <a:pt x="81431" y="29300"/>
                  </a:lnTo>
                  <a:lnTo>
                    <a:pt x="73981" y="29300"/>
                  </a:lnTo>
                  <a:lnTo>
                    <a:pt x="73981" y="8192"/>
                  </a:lnTo>
                  <a:cubicBezTo>
                    <a:pt x="73981" y="3667"/>
                    <a:pt x="70315" y="0"/>
                    <a:pt x="65790" y="0"/>
                  </a:cubicBezTo>
                  <a:cubicBezTo>
                    <a:pt x="61265" y="0"/>
                    <a:pt x="57598" y="3667"/>
                    <a:pt x="57598" y="8192"/>
                  </a:cubicBezTo>
                  <a:lnTo>
                    <a:pt x="57598" y="29300"/>
                  </a:lnTo>
                  <a:lnTo>
                    <a:pt x="48116" y="29300"/>
                  </a:lnTo>
                  <a:cubicBezTo>
                    <a:pt x="37578" y="29300"/>
                    <a:pt x="29003" y="37875"/>
                    <a:pt x="29003" y="48413"/>
                  </a:cubicBezTo>
                  <a:lnTo>
                    <a:pt x="29003" y="57596"/>
                  </a:lnTo>
                  <a:lnTo>
                    <a:pt x="8192" y="57596"/>
                  </a:lnTo>
                  <a:cubicBezTo>
                    <a:pt x="3667" y="57596"/>
                    <a:pt x="0" y="61262"/>
                    <a:pt x="0" y="65787"/>
                  </a:cubicBezTo>
                  <a:cubicBezTo>
                    <a:pt x="0" y="70312"/>
                    <a:pt x="3667" y="73979"/>
                    <a:pt x="8192" y="73979"/>
                  </a:cubicBezTo>
                  <a:lnTo>
                    <a:pt x="29002" y="73979"/>
                  </a:lnTo>
                  <a:lnTo>
                    <a:pt x="29002" y="81428"/>
                  </a:lnTo>
                  <a:lnTo>
                    <a:pt x="8192" y="81428"/>
                  </a:lnTo>
                  <a:cubicBezTo>
                    <a:pt x="3667" y="81428"/>
                    <a:pt x="0" y="85094"/>
                    <a:pt x="0" y="89619"/>
                  </a:cubicBezTo>
                  <a:cubicBezTo>
                    <a:pt x="0" y="94144"/>
                    <a:pt x="3667" y="97811"/>
                    <a:pt x="8192" y="97811"/>
                  </a:cubicBezTo>
                  <a:lnTo>
                    <a:pt x="29002" y="97811"/>
                  </a:lnTo>
                  <a:lnTo>
                    <a:pt x="29002" y="105261"/>
                  </a:lnTo>
                  <a:lnTo>
                    <a:pt x="8192" y="105261"/>
                  </a:lnTo>
                  <a:cubicBezTo>
                    <a:pt x="3667" y="105261"/>
                    <a:pt x="0" y="108927"/>
                    <a:pt x="0" y="113452"/>
                  </a:cubicBezTo>
                  <a:cubicBezTo>
                    <a:pt x="0" y="117977"/>
                    <a:pt x="3667" y="121644"/>
                    <a:pt x="8192" y="121644"/>
                  </a:cubicBezTo>
                  <a:lnTo>
                    <a:pt x="29002" y="121644"/>
                  </a:lnTo>
                  <a:lnTo>
                    <a:pt x="29002" y="129095"/>
                  </a:lnTo>
                  <a:lnTo>
                    <a:pt x="8192" y="129095"/>
                  </a:lnTo>
                  <a:cubicBezTo>
                    <a:pt x="3667" y="129095"/>
                    <a:pt x="0" y="132762"/>
                    <a:pt x="0" y="137287"/>
                  </a:cubicBezTo>
                  <a:cubicBezTo>
                    <a:pt x="0" y="141812"/>
                    <a:pt x="3667" y="145478"/>
                    <a:pt x="8192" y="145478"/>
                  </a:cubicBezTo>
                  <a:lnTo>
                    <a:pt x="29002" y="145478"/>
                  </a:lnTo>
                  <a:lnTo>
                    <a:pt x="29002" y="152927"/>
                  </a:lnTo>
                  <a:lnTo>
                    <a:pt x="8192" y="152927"/>
                  </a:lnTo>
                  <a:cubicBezTo>
                    <a:pt x="3667" y="152927"/>
                    <a:pt x="0" y="156594"/>
                    <a:pt x="0" y="161119"/>
                  </a:cubicBezTo>
                  <a:cubicBezTo>
                    <a:pt x="0" y="165644"/>
                    <a:pt x="3667" y="169310"/>
                    <a:pt x="8192" y="169310"/>
                  </a:cubicBezTo>
                  <a:lnTo>
                    <a:pt x="29002" y="169310"/>
                  </a:lnTo>
                  <a:lnTo>
                    <a:pt x="29002" y="176761"/>
                  </a:lnTo>
                  <a:lnTo>
                    <a:pt x="8192" y="176761"/>
                  </a:lnTo>
                  <a:cubicBezTo>
                    <a:pt x="3667" y="176761"/>
                    <a:pt x="0" y="180428"/>
                    <a:pt x="0" y="184953"/>
                  </a:cubicBezTo>
                  <a:cubicBezTo>
                    <a:pt x="0" y="189478"/>
                    <a:pt x="3667" y="193144"/>
                    <a:pt x="8192" y="193144"/>
                  </a:cubicBezTo>
                  <a:lnTo>
                    <a:pt x="29002" y="193144"/>
                  </a:lnTo>
                  <a:lnTo>
                    <a:pt x="29002" y="200594"/>
                  </a:lnTo>
                  <a:lnTo>
                    <a:pt x="8192" y="200594"/>
                  </a:lnTo>
                  <a:cubicBezTo>
                    <a:pt x="3667" y="200594"/>
                    <a:pt x="0" y="204261"/>
                    <a:pt x="0" y="208786"/>
                  </a:cubicBezTo>
                  <a:cubicBezTo>
                    <a:pt x="0" y="213311"/>
                    <a:pt x="3667" y="216978"/>
                    <a:pt x="8192" y="216978"/>
                  </a:cubicBezTo>
                  <a:lnTo>
                    <a:pt x="29002" y="216978"/>
                  </a:lnTo>
                  <a:lnTo>
                    <a:pt x="29002" y="224428"/>
                  </a:lnTo>
                  <a:lnTo>
                    <a:pt x="8192" y="224428"/>
                  </a:lnTo>
                  <a:cubicBezTo>
                    <a:pt x="3667" y="224428"/>
                    <a:pt x="0" y="228094"/>
                    <a:pt x="0" y="232619"/>
                  </a:cubicBezTo>
                  <a:cubicBezTo>
                    <a:pt x="0" y="237144"/>
                    <a:pt x="3667" y="240811"/>
                    <a:pt x="8192" y="240811"/>
                  </a:cubicBezTo>
                  <a:lnTo>
                    <a:pt x="29002" y="240811"/>
                  </a:lnTo>
                  <a:lnTo>
                    <a:pt x="29002" y="248261"/>
                  </a:lnTo>
                  <a:lnTo>
                    <a:pt x="8192" y="248261"/>
                  </a:lnTo>
                  <a:cubicBezTo>
                    <a:pt x="3667" y="248261"/>
                    <a:pt x="0" y="251927"/>
                    <a:pt x="0" y="256452"/>
                  </a:cubicBezTo>
                  <a:cubicBezTo>
                    <a:pt x="0" y="260977"/>
                    <a:pt x="3667" y="264644"/>
                    <a:pt x="8192" y="264644"/>
                  </a:cubicBezTo>
                  <a:lnTo>
                    <a:pt x="29002" y="264644"/>
                  </a:lnTo>
                  <a:lnTo>
                    <a:pt x="29002" y="272095"/>
                  </a:lnTo>
                  <a:lnTo>
                    <a:pt x="8192" y="272095"/>
                  </a:lnTo>
                  <a:cubicBezTo>
                    <a:pt x="3667" y="272095"/>
                    <a:pt x="0" y="275761"/>
                    <a:pt x="0" y="280286"/>
                  </a:cubicBezTo>
                  <a:cubicBezTo>
                    <a:pt x="0" y="284812"/>
                    <a:pt x="3667" y="288478"/>
                    <a:pt x="8192" y="288478"/>
                  </a:cubicBezTo>
                  <a:lnTo>
                    <a:pt x="29002" y="288478"/>
                  </a:lnTo>
                  <a:lnTo>
                    <a:pt x="29002" y="295927"/>
                  </a:lnTo>
                  <a:lnTo>
                    <a:pt x="8192" y="295927"/>
                  </a:lnTo>
                  <a:cubicBezTo>
                    <a:pt x="3667" y="295927"/>
                    <a:pt x="0" y="299593"/>
                    <a:pt x="0" y="304119"/>
                  </a:cubicBezTo>
                  <a:cubicBezTo>
                    <a:pt x="0" y="308642"/>
                    <a:pt x="3667" y="312310"/>
                    <a:pt x="8192" y="312310"/>
                  </a:cubicBezTo>
                  <a:lnTo>
                    <a:pt x="29002" y="312310"/>
                  </a:lnTo>
                  <a:lnTo>
                    <a:pt x="29002" y="319761"/>
                  </a:lnTo>
                  <a:lnTo>
                    <a:pt x="8192" y="319761"/>
                  </a:lnTo>
                  <a:cubicBezTo>
                    <a:pt x="3667" y="319761"/>
                    <a:pt x="0" y="323428"/>
                    <a:pt x="0" y="327953"/>
                  </a:cubicBezTo>
                  <a:cubicBezTo>
                    <a:pt x="0" y="332478"/>
                    <a:pt x="3667" y="336144"/>
                    <a:pt x="8192" y="336144"/>
                  </a:cubicBezTo>
                  <a:lnTo>
                    <a:pt x="29002" y="336144"/>
                  </a:lnTo>
                  <a:lnTo>
                    <a:pt x="29002" y="343594"/>
                  </a:lnTo>
                  <a:lnTo>
                    <a:pt x="8192" y="343594"/>
                  </a:lnTo>
                  <a:cubicBezTo>
                    <a:pt x="3667" y="343594"/>
                    <a:pt x="0" y="347261"/>
                    <a:pt x="0" y="351786"/>
                  </a:cubicBezTo>
                  <a:cubicBezTo>
                    <a:pt x="0" y="356311"/>
                    <a:pt x="3667" y="359977"/>
                    <a:pt x="8192" y="359977"/>
                  </a:cubicBezTo>
                  <a:lnTo>
                    <a:pt x="29002" y="359977"/>
                  </a:lnTo>
                  <a:lnTo>
                    <a:pt x="29002" y="369161"/>
                  </a:lnTo>
                  <a:cubicBezTo>
                    <a:pt x="29002" y="379699"/>
                    <a:pt x="37577" y="388274"/>
                    <a:pt x="48115" y="388274"/>
                  </a:cubicBezTo>
                  <a:lnTo>
                    <a:pt x="57597" y="388274"/>
                  </a:lnTo>
                  <a:lnTo>
                    <a:pt x="57597" y="409381"/>
                  </a:lnTo>
                  <a:cubicBezTo>
                    <a:pt x="57597" y="413906"/>
                    <a:pt x="61263" y="417573"/>
                    <a:pt x="65788" y="417573"/>
                  </a:cubicBezTo>
                  <a:cubicBezTo>
                    <a:pt x="70314" y="417573"/>
                    <a:pt x="73980" y="413906"/>
                    <a:pt x="73980" y="409381"/>
                  </a:cubicBezTo>
                  <a:lnTo>
                    <a:pt x="73980" y="388274"/>
                  </a:lnTo>
                  <a:lnTo>
                    <a:pt x="81429" y="388274"/>
                  </a:lnTo>
                  <a:lnTo>
                    <a:pt x="81429" y="409381"/>
                  </a:lnTo>
                  <a:cubicBezTo>
                    <a:pt x="81429" y="413906"/>
                    <a:pt x="85096" y="417573"/>
                    <a:pt x="89621" y="417573"/>
                  </a:cubicBezTo>
                  <a:cubicBezTo>
                    <a:pt x="94146" y="417573"/>
                    <a:pt x="97812" y="413906"/>
                    <a:pt x="97812" y="409381"/>
                  </a:cubicBezTo>
                  <a:lnTo>
                    <a:pt x="97812" y="388274"/>
                  </a:lnTo>
                  <a:lnTo>
                    <a:pt x="105262" y="388274"/>
                  </a:lnTo>
                  <a:lnTo>
                    <a:pt x="105262" y="409381"/>
                  </a:lnTo>
                  <a:cubicBezTo>
                    <a:pt x="105262" y="413906"/>
                    <a:pt x="108929" y="417573"/>
                    <a:pt x="113454" y="417573"/>
                  </a:cubicBezTo>
                  <a:cubicBezTo>
                    <a:pt x="117979" y="417573"/>
                    <a:pt x="121645" y="413906"/>
                    <a:pt x="121645" y="409381"/>
                  </a:cubicBezTo>
                  <a:lnTo>
                    <a:pt x="121645" y="388274"/>
                  </a:lnTo>
                  <a:lnTo>
                    <a:pt x="129097" y="388274"/>
                  </a:lnTo>
                  <a:lnTo>
                    <a:pt x="129097" y="409381"/>
                  </a:lnTo>
                  <a:cubicBezTo>
                    <a:pt x="129097" y="413906"/>
                    <a:pt x="132763" y="417573"/>
                    <a:pt x="137288" y="417573"/>
                  </a:cubicBezTo>
                  <a:cubicBezTo>
                    <a:pt x="141813" y="417573"/>
                    <a:pt x="145480" y="413906"/>
                    <a:pt x="145480" y="409381"/>
                  </a:cubicBezTo>
                  <a:lnTo>
                    <a:pt x="145480" y="388274"/>
                  </a:lnTo>
                  <a:lnTo>
                    <a:pt x="152929" y="388274"/>
                  </a:lnTo>
                  <a:lnTo>
                    <a:pt x="152929" y="409381"/>
                  </a:lnTo>
                  <a:cubicBezTo>
                    <a:pt x="152929" y="413906"/>
                    <a:pt x="156595" y="417573"/>
                    <a:pt x="161120" y="417573"/>
                  </a:cubicBezTo>
                  <a:cubicBezTo>
                    <a:pt x="165645" y="417573"/>
                    <a:pt x="169312" y="413906"/>
                    <a:pt x="169312" y="409381"/>
                  </a:cubicBezTo>
                  <a:lnTo>
                    <a:pt x="169312" y="388274"/>
                  </a:lnTo>
                  <a:lnTo>
                    <a:pt x="176763" y="388274"/>
                  </a:lnTo>
                  <a:lnTo>
                    <a:pt x="176763" y="409381"/>
                  </a:lnTo>
                  <a:cubicBezTo>
                    <a:pt x="176763" y="413906"/>
                    <a:pt x="180430" y="417573"/>
                    <a:pt x="184955" y="417573"/>
                  </a:cubicBezTo>
                  <a:cubicBezTo>
                    <a:pt x="189480" y="417573"/>
                    <a:pt x="193146" y="413906"/>
                    <a:pt x="193146" y="409381"/>
                  </a:cubicBezTo>
                  <a:lnTo>
                    <a:pt x="193146" y="388274"/>
                  </a:lnTo>
                  <a:lnTo>
                    <a:pt x="200596" y="388274"/>
                  </a:lnTo>
                  <a:lnTo>
                    <a:pt x="200596" y="409381"/>
                  </a:lnTo>
                  <a:cubicBezTo>
                    <a:pt x="200596" y="413906"/>
                    <a:pt x="204263" y="417573"/>
                    <a:pt x="208788" y="417573"/>
                  </a:cubicBezTo>
                  <a:cubicBezTo>
                    <a:pt x="213313" y="417573"/>
                    <a:pt x="216979" y="413906"/>
                    <a:pt x="216979" y="409381"/>
                  </a:cubicBezTo>
                  <a:lnTo>
                    <a:pt x="216979" y="388274"/>
                  </a:lnTo>
                  <a:lnTo>
                    <a:pt x="224429" y="388274"/>
                  </a:lnTo>
                  <a:lnTo>
                    <a:pt x="224429" y="409381"/>
                  </a:lnTo>
                  <a:cubicBezTo>
                    <a:pt x="224429" y="413906"/>
                    <a:pt x="228096" y="417573"/>
                    <a:pt x="232621" y="417573"/>
                  </a:cubicBezTo>
                  <a:cubicBezTo>
                    <a:pt x="237146" y="417573"/>
                    <a:pt x="240813" y="413906"/>
                    <a:pt x="240813" y="409381"/>
                  </a:cubicBezTo>
                  <a:lnTo>
                    <a:pt x="240813" y="388274"/>
                  </a:lnTo>
                  <a:lnTo>
                    <a:pt x="248263" y="388274"/>
                  </a:lnTo>
                  <a:lnTo>
                    <a:pt x="248263" y="409381"/>
                  </a:lnTo>
                  <a:cubicBezTo>
                    <a:pt x="248263" y="413906"/>
                    <a:pt x="251929" y="417573"/>
                    <a:pt x="256454" y="417573"/>
                  </a:cubicBezTo>
                  <a:cubicBezTo>
                    <a:pt x="260979" y="417573"/>
                    <a:pt x="264646" y="413906"/>
                    <a:pt x="264646" y="409381"/>
                  </a:cubicBezTo>
                  <a:lnTo>
                    <a:pt x="264646" y="388274"/>
                  </a:lnTo>
                  <a:lnTo>
                    <a:pt x="272097" y="388274"/>
                  </a:lnTo>
                  <a:lnTo>
                    <a:pt x="272097" y="409381"/>
                  </a:lnTo>
                  <a:cubicBezTo>
                    <a:pt x="272097" y="413906"/>
                    <a:pt x="275764" y="417573"/>
                    <a:pt x="280289" y="417573"/>
                  </a:cubicBezTo>
                  <a:cubicBezTo>
                    <a:pt x="284814" y="417573"/>
                    <a:pt x="288480" y="413906"/>
                    <a:pt x="288480" y="409381"/>
                  </a:cubicBezTo>
                  <a:lnTo>
                    <a:pt x="288480" y="388274"/>
                  </a:lnTo>
                  <a:lnTo>
                    <a:pt x="295929" y="388274"/>
                  </a:lnTo>
                  <a:lnTo>
                    <a:pt x="295929" y="409381"/>
                  </a:lnTo>
                  <a:cubicBezTo>
                    <a:pt x="295929" y="413906"/>
                    <a:pt x="299596" y="417573"/>
                    <a:pt x="304121" y="417573"/>
                  </a:cubicBezTo>
                  <a:cubicBezTo>
                    <a:pt x="308646" y="417573"/>
                    <a:pt x="312312" y="413906"/>
                    <a:pt x="312312" y="409381"/>
                  </a:cubicBezTo>
                  <a:lnTo>
                    <a:pt x="312312" y="388274"/>
                  </a:lnTo>
                  <a:lnTo>
                    <a:pt x="319763" y="388274"/>
                  </a:lnTo>
                  <a:lnTo>
                    <a:pt x="319763" y="409381"/>
                  </a:lnTo>
                  <a:cubicBezTo>
                    <a:pt x="319763" y="413906"/>
                    <a:pt x="323430" y="417573"/>
                    <a:pt x="327955" y="417573"/>
                  </a:cubicBezTo>
                  <a:cubicBezTo>
                    <a:pt x="332480" y="417573"/>
                    <a:pt x="336147" y="413906"/>
                    <a:pt x="336147" y="409381"/>
                  </a:cubicBezTo>
                  <a:lnTo>
                    <a:pt x="336147" y="388274"/>
                  </a:lnTo>
                  <a:lnTo>
                    <a:pt x="343597" y="388274"/>
                  </a:lnTo>
                  <a:lnTo>
                    <a:pt x="343597" y="409381"/>
                  </a:lnTo>
                  <a:cubicBezTo>
                    <a:pt x="343597" y="413906"/>
                    <a:pt x="347263" y="417573"/>
                    <a:pt x="351788" y="417573"/>
                  </a:cubicBezTo>
                  <a:cubicBezTo>
                    <a:pt x="356313" y="417573"/>
                    <a:pt x="359980" y="413906"/>
                    <a:pt x="359980" y="409381"/>
                  </a:cubicBezTo>
                  <a:lnTo>
                    <a:pt x="359980" y="388274"/>
                  </a:lnTo>
                  <a:lnTo>
                    <a:pt x="372071" y="388274"/>
                  </a:lnTo>
                  <a:cubicBezTo>
                    <a:pt x="382611" y="388274"/>
                    <a:pt x="391184" y="379699"/>
                    <a:pt x="391184" y="369161"/>
                  </a:cubicBezTo>
                  <a:lnTo>
                    <a:pt x="391184" y="359977"/>
                  </a:lnTo>
                  <a:lnTo>
                    <a:pt x="409384" y="359977"/>
                  </a:lnTo>
                  <a:cubicBezTo>
                    <a:pt x="413909" y="359977"/>
                    <a:pt x="417576" y="356311"/>
                    <a:pt x="417576" y="351786"/>
                  </a:cubicBezTo>
                  <a:cubicBezTo>
                    <a:pt x="417576" y="347261"/>
                    <a:pt x="413909" y="343594"/>
                    <a:pt x="409384" y="343594"/>
                  </a:cubicBezTo>
                  <a:lnTo>
                    <a:pt x="391184" y="343594"/>
                  </a:lnTo>
                  <a:lnTo>
                    <a:pt x="391184" y="336145"/>
                  </a:lnTo>
                  <a:lnTo>
                    <a:pt x="409384" y="336145"/>
                  </a:lnTo>
                  <a:cubicBezTo>
                    <a:pt x="413909" y="336145"/>
                    <a:pt x="417576" y="332479"/>
                    <a:pt x="417576" y="327954"/>
                  </a:cubicBezTo>
                  <a:cubicBezTo>
                    <a:pt x="417576" y="323429"/>
                    <a:pt x="413909" y="319762"/>
                    <a:pt x="409384" y="319762"/>
                  </a:cubicBezTo>
                  <a:lnTo>
                    <a:pt x="391184" y="319762"/>
                  </a:lnTo>
                  <a:lnTo>
                    <a:pt x="391184" y="312312"/>
                  </a:lnTo>
                  <a:lnTo>
                    <a:pt x="409384" y="312312"/>
                  </a:lnTo>
                  <a:cubicBezTo>
                    <a:pt x="413909" y="312312"/>
                    <a:pt x="417576" y="308646"/>
                    <a:pt x="417576" y="304121"/>
                  </a:cubicBezTo>
                  <a:cubicBezTo>
                    <a:pt x="417576" y="299596"/>
                    <a:pt x="413909" y="295929"/>
                    <a:pt x="409384" y="295929"/>
                  </a:cubicBezTo>
                  <a:lnTo>
                    <a:pt x="391184" y="295929"/>
                  </a:lnTo>
                  <a:lnTo>
                    <a:pt x="391184" y="288478"/>
                  </a:lnTo>
                  <a:lnTo>
                    <a:pt x="409384" y="288478"/>
                  </a:lnTo>
                  <a:cubicBezTo>
                    <a:pt x="413909" y="288478"/>
                    <a:pt x="417576" y="284812"/>
                    <a:pt x="417576" y="280286"/>
                  </a:cubicBezTo>
                  <a:cubicBezTo>
                    <a:pt x="417576" y="275761"/>
                    <a:pt x="413909" y="272095"/>
                    <a:pt x="409384" y="272095"/>
                  </a:cubicBezTo>
                  <a:lnTo>
                    <a:pt x="391184" y="272095"/>
                  </a:lnTo>
                  <a:lnTo>
                    <a:pt x="391184" y="264646"/>
                  </a:lnTo>
                  <a:lnTo>
                    <a:pt x="409384" y="264646"/>
                  </a:lnTo>
                  <a:cubicBezTo>
                    <a:pt x="413909" y="264646"/>
                    <a:pt x="417576" y="260979"/>
                    <a:pt x="417576" y="256454"/>
                  </a:cubicBezTo>
                  <a:cubicBezTo>
                    <a:pt x="417576" y="251930"/>
                    <a:pt x="413909" y="248263"/>
                    <a:pt x="409384" y="248263"/>
                  </a:cubicBezTo>
                  <a:lnTo>
                    <a:pt x="391184" y="248263"/>
                  </a:lnTo>
                  <a:lnTo>
                    <a:pt x="391184" y="240812"/>
                  </a:lnTo>
                  <a:lnTo>
                    <a:pt x="409384" y="240812"/>
                  </a:lnTo>
                  <a:cubicBezTo>
                    <a:pt x="413909" y="240812"/>
                    <a:pt x="417576" y="237145"/>
                    <a:pt x="417576" y="232620"/>
                  </a:cubicBezTo>
                  <a:cubicBezTo>
                    <a:pt x="417576" y="228095"/>
                    <a:pt x="413909" y="224429"/>
                    <a:pt x="409384" y="224429"/>
                  </a:cubicBezTo>
                  <a:lnTo>
                    <a:pt x="391184" y="224429"/>
                  </a:lnTo>
                  <a:lnTo>
                    <a:pt x="391184" y="216981"/>
                  </a:lnTo>
                  <a:lnTo>
                    <a:pt x="409384" y="216981"/>
                  </a:lnTo>
                  <a:cubicBezTo>
                    <a:pt x="413909" y="216981"/>
                    <a:pt x="417576" y="213314"/>
                    <a:pt x="417576" y="208789"/>
                  </a:cubicBezTo>
                  <a:cubicBezTo>
                    <a:pt x="417576" y="204264"/>
                    <a:pt x="413909" y="200598"/>
                    <a:pt x="409384" y="200598"/>
                  </a:cubicBezTo>
                  <a:lnTo>
                    <a:pt x="391184" y="200598"/>
                  </a:lnTo>
                  <a:lnTo>
                    <a:pt x="391184" y="193148"/>
                  </a:lnTo>
                  <a:lnTo>
                    <a:pt x="409384" y="193148"/>
                  </a:lnTo>
                  <a:cubicBezTo>
                    <a:pt x="413909" y="193148"/>
                    <a:pt x="417576" y="189481"/>
                    <a:pt x="417576" y="184956"/>
                  </a:cubicBezTo>
                  <a:cubicBezTo>
                    <a:pt x="417576" y="180431"/>
                    <a:pt x="413909" y="176765"/>
                    <a:pt x="409384" y="176765"/>
                  </a:cubicBezTo>
                  <a:lnTo>
                    <a:pt x="391184" y="176765"/>
                  </a:lnTo>
                  <a:lnTo>
                    <a:pt x="391184" y="169315"/>
                  </a:lnTo>
                  <a:lnTo>
                    <a:pt x="409384" y="169315"/>
                  </a:lnTo>
                  <a:cubicBezTo>
                    <a:pt x="413909" y="169315"/>
                    <a:pt x="417576" y="165648"/>
                    <a:pt x="417576" y="161123"/>
                  </a:cubicBezTo>
                  <a:cubicBezTo>
                    <a:pt x="417576" y="156598"/>
                    <a:pt x="413909" y="152931"/>
                    <a:pt x="409384" y="152931"/>
                  </a:cubicBezTo>
                  <a:lnTo>
                    <a:pt x="391184" y="152931"/>
                  </a:lnTo>
                  <a:lnTo>
                    <a:pt x="391184" y="145480"/>
                  </a:lnTo>
                  <a:lnTo>
                    <a:pt x="409384" y="145480"/>
                  </a:lnTo>
                  <a:cubicBezTo>
                    <a:pt x="413909" y="145480"/>
                    <a:pt x="417576" y="141814"/>
                    <a:pt x="417576" y="137289"/>
                  </a:cubicBezTo>
                  <a:cubicBezTo>
                    <a:pt x="417576" y="132764"/>
                    <a:pt x="413909" y="129097"/>
                    <a:pt x="409384" y="129097"/>
                  </a:cubicBezTo>
                  <a:lnTo>
                    <a:pt x="391184" y="129097"/>
                  </a:lnTo>
                  <a:lnTo>
                    <a:pt x="391184" y="121648"/>
                  </a:lnTo>
                  <a:lnTo>
                    <a:pt x="409384" y="121648"/>
                  </a:lnTo>
                  <a:cubicBezTo>
                    <a:pt x="413909" y="121648"/>
                    <a:pt x="417576" y="117982"/>
                    <a:pt x="417576" y="113457"/>
                  </a:cubicBezTo>
                  <a:cubicBezTo>
                    <a:pt x="417576" y="108932"/>
                    <a:pt x="413909" y="105265"/>
                    <a:pt x="409384" y="105265"/>
                  </a:cubicBezTo>
                  <a:lnTo>
                    <a:pt x="391184" y="105265"/>
                  </a:lnTo>
                  <a:lnTo>
                    <a:pt x="391184" y="97814"/>
                  </a:lnTo>
                  <a:lnTo>
                    <a:pt x="409384" y="97814"/>
                  </a:lnTo>
                  <a:close/>
                  <a:moveTo>
                    <a:pt x="374804" y="369165"/>
                  </a:moveTo>
                  <a:cubicBezTo>
                    <a:pt x="374804" y="370645"/>
                    <a:pt x="373554" y="371896"/>
                    <a:pt x="372074" y="371896"/>
                  </a:cubicBezTo>
                  <a:lnTo>
                    <a:pt x="48115" y="371896"/>
                  </a:lnTo>
                  <a:cubicBezTo>
                    <a:pt x="46635" y="371896"/>
                    <a:pt x="45385" y="370645"/>
                    <a:pt x="45385" y="369165"/>
                  </a:cubicBezTo>
                  <a:lnTo>
                    <a:pt x="45385" y="48412"/>
                  </a:lnTo>
                  <a:cubicBezTo>
                    <a:pt x="45385" y="46932"/>
                    <a:pt x="46635" y="45682"/>
                    <a:pt x="48115" y="45682"/>
                  </a:cubicBezTo>
                  <a:lnTo>
                    <a:pt x="372074" y="45682"/>
                  </a:lnTo>
                  <a:cubicBezTo>
                    <a:pt x="373554" y="45682"/>
                    <a:pt x="374804" y="46932"/>
                    <a:pt x="374804" y="48412"/>
                  </a:cubicBezTo>
                  <a:lnTo>
                    <a:pt x="374804" y="3691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6515801" y="1306124"/>
              <a:ext cx="208662" cy="206851"/>
            </a:xfrm>
            <a:custGeom>
              <a:rect b="b" l="l" r="r" t="t"/>
              <a:pathLst>
                <a:path extrusionOk="0" h="253029" w="255244">
                  <a:moveTo>
                    <a:pt x="247052" y="49845"/>
                  </a:moveTo>
                  <a:cubicBezTo>
                    <a:pt x="251578" y="49845"/>
                    <a:pt x="255244" y="46179"/>
                    <a:pt x="255244" y="41654"/>
                  </a:cubicBezTo>
                  <a:lnTo>
                    <a:pt x="255244" y="17331"/>
                  </a:lnTo>
                  <a:cubicBezTo>
                    <a:pt x="255245" y="7774"/>
                    <a:pt x="247431" y="0"/>
                    <a:pt x="237828" y="0"/>
                  </a:cubicBezTo>
                  <a:lnTo>
                    <a:pt x="78363" y="0"/>
                  </a:lnTo>
                  <a:cubicBezTo>
                    <a:pt x="71185" y="0"/>
                    <a:pt x="61937" y="3797"/>
                    <a:pt x="56851" y="8834"/>
                  </a:cubicBezTo>
                  <a:lnTo>
                    <a:pt x="8949" y="56293"/>
                  </a:lnTo>
                  <a:cubicBezTo>
                    <a:pt x="3847" y="61345"/>
                    <a:pt x="0" y="70555"/>
                    <a:pt x="0" y="77713"/>
                  </a:cubicBezTo>
                  <a:lnTo>
                    <a:pt x="0" y="235697"/>
                  </a:lnTo>
                  <a:cubicBezTo>
                    <a:pt x="0" y="245254"/>
                    <a:pt x="7814" y="253029"/>
                    <a:pt x="17418" y="253029"/>
                  </a:cubicBezTo>
                  <a:lnTo>
                    <a:pt x="237828" y="253029"/>
                  </a:lnTo>
                  <a:cubicBezTo>
                    <a:pt x="247431" y="253029"/>
                    <a:pt x="255244" y="245254"/>
                    <a:pt x="255244" y="235697"/>
                  </a:cubicBezTo>
                  <a:lnTo>
                    <a:pt x="255244" y="89711"/>
                  </a:lnTo>
                  <a:cubicBezTo>
                    <a:pt x="255244" y="85186"/>
                    <a:pt x="251578" y="81519"/>
                    <a:pt x="247052" y="81519"/>
                  </a:cubicBezTo>
                  <a:cubicBezTo>
                    <a:pt x="242527" y="81519"/>
                    <a:pt x="238861" y="85186"/>
                    <a:pt x="238861" y="89711"/>
                  </a:cubicBezTo>
                  <a:lnTo>
                    <a:pt x="238861" y="235697"/>
                  </a:lnTo>
                  <a:cubicBezTo>
                    <a:pt x="238861" y="236203"/>
                    <a:pt x="238378" y="236646"/>
                    <a:pt x="237828" y="236646"/>
                  </a:cubicBezTo>
                  <a:lnTo>
                    <a:pt x="17416" y="236646"/>
                  </a:lnTo>
                  <a:cubicBezTo>
                    <a:pt x="16865" y="236646"/>
                    <a:pt x="16382" y="236203"/>
                    <a:pt x="16382" y="235697"/>
                  </a:cubicBezTo>
                  <a:lnTo>
                    <a:pt x="16382" y="77712"/>
                  </a:lnTo>
                  <a:cubicBezTo>
                    <a:pt x="16382" y="74875"/>
                    <a:pt x="18450" y="69940"/>
                    <a:pt x="20478" y="67930"/>
                  </a:cubicBezTo>
                  <a:lnTo>
                    <a:pt x="68379" y="20472"/>
                  </a:lnTo>
                  <a:cubicBezTo>
                    <a:pt x="70425" y="18447"/>
                    <a:pt x="75463" y="16382"/>
                    <a:pt x="78363" y="16382"/>
                  </a:cubicBezTo>
                  <a:lnTo>
                    <a:pt x="237828" y="16382"/>
                  </a:lnTo>
                  <a:cubicBezTo>
                    <a:pt x="238378" y="16382"/>
                    <a:pt x="238861" y="16824"/>
                    <a:pt x="238861" y="17330"/>
                  </a:cubicBezTo>
                  <a:lnTo>
                    <a:pt x="238861" y="41653"/>
                  </a:lnTo>
                  <a:cubicBezTo>
                    <a:pt x="238861" y="46179"/>
                    <a:pt x="242527" y="49845"/>
                    <a:pt x="247052" y="49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6584809" y="1372995"/>
              <a:ext cx="91812" cy="13393"/>
            </a:xfrm>
            <a:custGeom>
              <a:rect b="b" l="l" r="r" t="t"/>
              <a:pathLst>
                <a:path extrusionOk="0" h="16383" w="112308">
                  <a:moveTo>
                    <a:pt x="10411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04116" y="16383"/>
                  </a:lnTo>
                  <a:cubicBezTo>
                    <a:pt x="108642" y="16383"/>
                    <a:pt x="112308" y="12717"/>
                    <a:pt x="112308" y="8192"/>
                  </a:cubicBezTo>
                  <a:cubicBezTo>
                    <a:pt x="112308" y="3667"/>
                    <a:pt x="108642" y="0"/>
                    <a:pt x="104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6584809" y="1402886"/>
              <a:ext cx="91812" cy="13393"/>
            </a:xfrm>
            <a:custGeom>
              <a:rect b="b" l="l" r="r" t="t"/>
              <a:pathLst>
                <a:path extrusionOk="0" h="16383" w="112308">
                  <a:moveTo>
                    <a:pt x="10411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04116" y="16383"/>
                  </a:lnTo>
                  <a:cubicBezTo>
                    <a:pt x="108642" y="16383"/>
                    <a:pt x="112308" y="12717"/>
                    <a:pt x="112308" y="8192"/>
                  </a:cubicBezTo>
                  <a:cubicBezTo>
                    <a:pt x="112308" y="3667"/>
                    <a:pt x="108642" y="0"/>
                    <a:pt x="104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6625540" y="1432781"/>
              <a:ext cx="51095" cy="13393"/>
            </a:xfrm>
            <a:custGeom>
              <a:rect b="b" l="l" r="r" t="t"/>
              <a:pathLst>
                <a:path extrusionOk="0" h="16383" w="62502">
                  <a:moveTo>
                    <a:pt x="54310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4310" y="16383"/>
                  </a:lnTo>
                  <a:cubicBezTo>
                    <a:pt x="58835" y="16383"/>
                    <a:pt x="62502" y="12717"/>
                    <a:pt x="62502" y="8192"/>
                  </a:cubicBezTo>
                  <a:cubicBezTo>
                    <a:pt x="62502" y="3667"/>
                    <a:pt x="58835" y="0"/>
                    <a:pt x="5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6781289" y="1206861"/>
              <a:ext cx="41287" cy="41027"/>
            </a:xfrm>
            <a:custGeom>
              <a:rect b="b" l="l" r="r" t="t"/>
              <a:pathLst>
                <a:path extrusionOk="0" h="50186" w="50504">
                  <a:moveTo>
                    <a:pt x="25251" y="0"/>
                  </a:moveTo>
                  <a:cubicBezTo>
                    <a:pt x="11327" y="0"/>
                    <a:pt x="0" y="11256"/>
                    <a:pt x="0" y="25092"/>
                  </a:cubicBezTo>
                  <a:cubicBezTo>
                    <a:pt x="0" y="38929"/>
                    <a:pt x="11327" y="50186"/>
                    <a:pt x="25251" y="50186"/>
                  </a:cubicBezTo>
                  <a:cubicBezTo>
                    <a:pt x="39176" y="50186"/>
                    <a:pt x="50504" y="38929"/>
                    <a:pt x="50504" y="25092"/>
                  </a:cubicBezTo>
                  <a:cubicBezTo>
                    <a:pt x="50504" y="11257"/>
                    <a:pt x="39176" y="0"/>
                    <a:pt x="25251" y="0"/>
                  </a:cubicBezTo>
                  <a:close/>
                  <a:moveTo>
                    <a:pt x="25251" y="33802"/>
                  </a:moveTo>
                  <a:cubicBezTo>
                    <a:pt x="20361" y="33802"/>
                    <a:pt x="16383" y="29895"/>
                    <a:pt x="16383" y="25091"/>
                  </a:cubicBezTo>
                  <a:cubicBezTo>
                    <a:pt x="16383" y="20290"/>
                    <a:pt x="20362" y="16382"/>
                    <a:pt x="25251" y="16382"/>
                  </a:cubicBezTo>
                  <a:cubicBezTo>
                    <a:pt x="30142" y="16382"/>
                    <a:pt x="34121" y="20289"/>
                    <a:pt x="34121" y="25091"/>
                  </a:cubicBezTo>
                  <a:cubicBezTo>
                    <a:pt x="34121" y="29896"/>
                    <a:pt x="30141" y="33802"/>
                    <a:pt x="25251" y="338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6415429" y="1206861"/>
              <a:ext cx="41287" cy="41027"/>
            </a:xfrm>
            <a:custGeom>
              <a:rect b="b" l="l" r="r" t="t"/>
              <a:pathLst>
                <a:path extrusionOk="0" h="50186" w="50504">
                  <a:moveTo>
                    <a:pt x="25251" y="0"/>
                  </a:moveTo>
                  <a:cubicBezTo>
                    <a:pt x="11327" y="0"/>
                    <a:pt x="0" y="11256"/>
                    <a:pt x="0" y="25092"/>
                  </a:cubicBezTo>
                  <a:cubicBezTo>
                    <a:pt x="0" y="38929"/>
                    <a:pt x="11327" y="50186"/>
                    <a:pt x="25251" y="50186"/>
                  </a:cubicBezTo>
                  <a:cubicBezTo>
                    <a:pt x="39176" y="50185"/>
                    <a:pt x="50504" y="38930"/>
                    <a:pt x="50504" y="25092"/>
                  </a:cubicBezTo>
                  <a:cubicBezTo>
                    <a:pt x="50504" y="11257"/>
                    <a:pt x="39176" y="0"/>
                    <a:pt x="25251" y="0"/>
                  </a:cubicBezTo>
                  <a:close/>
                  <a:moveTo>
                    <a:pt x="25251" y="33802"/>
                  </a:moveTo>
                  <a:cubicBezTo>
                    <a:pt x="20361" y="33802"/>
                    <a:pt x="16383" y="29895"/>
                    <a:pt x="16383" y="25091"/>
                  </a:cubicBezTo>
                  <a:cubicBezTo>
                    <a:pt x="16383" y="20290"/>
                    <a:pt x="20362" y="16382"/>
                    <a:pt x="25251" y="16382"/>
                  </a:cubicBezTo>
                  <a:cubicBezTo>
                    <a:pt x="30142" y="16382"/>
                    <a:pt x="34121" y="20289"/>
                    <a:pt x="34121" y="25091"/>
                  </a:cubicBezTo>
                  <a:cubicBezTo>
                    <a:pt x="34121" y="29896"/>
                    <a:pt x="30142" y="33802"/>
                    <a:pt x="25251" y="338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0" name="Google Shape;2910;p35"/>
          <p:cNvGrpSpPr/>
          <p:nvPr/>
        </p:nvGrpSpPr>
        <p:grpSpPr>
          <a:xfrm>
            <a:off x="3080984" y="1905831"/>
            <a:ext cx="399618" cy="457204"/>
            <a:chOff x="2982409" y="1905831"/>
            <a:chExt cx="399618" cy="457204"/>
          </a:xfrm>
        </p:grpSpPr>
        <p:sp>
          <p:nvSpPr>
            <p:cNvPr id="2911" name="Google Shape;2911;p35"/>
            <p:cNvSpPr/>
            <p:nvPr/>
          </p:nvSpPr>
          <p:spPr>
            <a:xfrm>
              <a:off x="3071076" y="2039596"/>
              <a:ext cx="154945" cy="323440"/>
            </a:xfrm>
            <a:custGeom>
              <a:rect b="b" l="l" r="r" t="t"/>
              <a:pathLst>
                <a:path extrusionOk="0" h="395645" w="189535">
                  <a:moveTo>
                    <a:pt x="175883" y="351375"/>
                  </a:moveTo>
                  <a:lnTo>
                    <a:pt x="123474" y="351375"/>
                  </a:lnTo>
                  <a:lnTo>
                    <a:pt x="123474" y="314349"/>
                  </a:lnTo>
                  <a:cubicBezTo>
                    <a:pt x="161023" y="302311"/>
                    <a:pt x="188262" y="267338"/>
                    <a:pt x="188262" y="226162"/>
                  </a:cubicBezTo>
                  <a:lnTo>
                    <a:pt x="188262" y="195034"/>
                  </a:lnTo>
                  <a:cubicBezTo>
                    <a:pt x="188262" y="187256"/>
                    <a:pt x="182346" y="180835"/>
                    <a:pt x="174761" y="179976"/>
                  </a:cubicBezTo>
                  <a:lnTo>
                    <a:pt x="174761" y="79303"/>
                  </a:lnTo>
                  <a:cubicBezTo>
                    <a:pt x="174761" y="35575"/>
                    <a:pt x="138876" y="0"/>
                    <a:pt x="94768" y="0"/>
                  </a:cubicBezTo>
                  <a:cubicBezTo>
                    <a:pt x="50660" y="0"/>
                    <a:pt x="14775" y="35575"/>
                    <a:pt x="14775" y="79303"/>
                  </a:cubicBezTo>
                  <a:lnTo>
                    <a:pt x="14775" y="179976"/>
                  </a:lnTo>
                  <a:cubicBezTo>
                    <a:pt x="7190" y="180835"/>
                    <a:pt x="1275" y="187256"/>
                    <a:pt x="1275" y="195034"/>
                  </a:cubicBezTo>
                  <a:lnTo>
                    <a:pt x="1275" y="226162"/>
                  </a:lnTo>
                  <a:cubicBezTo>
                    <a:pt x="1275" y="267338"/>
                    <a:pt x="28513" y="302311"/>
                    <a:pt x="66063" y="314349"/>
                  </a:cubicBezTo>
                  <a:lnTo>
                    <a:pt x="66063" y="351375"/>
                  </a:lnTo>
                  <a:lnTo>
                    <a:pt x="13653" y="351375"/>
                  </a:lnTo>
                  <a:cubicBezTo>
                    <a:pt x="6124" y="351375"/>
                    <a:pt x="0" y="357499"/>
                    <a:pt x="0" y="365028"/>
                  </a:cubicBezTo>
                  <a:lnTo>
                    <a:pt x="0" y="381993"/>
                  </a:lnTo>
                  <a:cubicBezTo>
                    <a:pt x="0" y="389522"/>
                    <a:pt x="6124" y="395646"/>
                    <a:pt x="13653" y="395646"/>
                  </a:cubicBezTo>
                  <a:lnTo>
                    <a:pt x="113007" y="395646"/>
                  </a:lnTo>
                  <a:cubicBezTo>
                    <a:pt x="117531" y="395646"/>
                    <a:pt x="121199" y="391979"/>
                    <a:pt x="121199" y="387454"/>
                  </a:cubicBezTo>
                  <a:cubicBezTo>
                    <a:pt x="121199" y="382929"/>
                    <a:pt x="117531" y="379263"/>
                    <a:pt x="113007" y="379263"/>
                  </a:cubicBezTo>
                  <a:lnTo>
                    <a:pt x="16382" y="379263"/>
                  </a:lnTo>
                  <a:lnTo>
                    <a:pt x="16382" y="367758"/>
                  </a:lnTo>
                  <a:lnTo>
                    <a:pt x="173152" y="367758"/>
                  </a:lnTo>
                  <a:lnTo>
                    <a:pt x="173152" y="379263"/>
                  </a:lnTo>
                  <a:lnTo>
                    <a:pt x="158880" y="379263"/>
                  </a:lnTo>
                  <a:cubicBezTo>
                    <a:pt x="154355" y="379263"/>
                    <a:pt x="150689" y="382929"/>
                    <a:pt x="150689" y="387454"/>
                  </a:cubicBezTo>
                  <a:cubicBezTo>
                    <a:pt x="150689" y="391979"/>
                    <a:pt x="154355" y="395646"/>
                    <a:pt x="158880" y="395646"/>
                  </a:cubicBezTo>
                  <a:lnTo>
                    <a:pt x="175883" y="395646"/>
                  </a:lnTo>
                  <a:cubicBezTo>
                    <a:pt x="183411" y="395646"/>
                    <a:pt x="189535" y="389522"/>
                    <a:pt x="189535" y="381993"/>
                  </a:cubicBezTo>
                  <a:lnTo>
                    <a:pt x="189535" y="365028"/>
                  </a:lnTo>
                  <a:cubicBezTo>
                    <a:pt x="189535" y="357499"/>
                    <a:pt x="183411" y="351375"/>
                    <a:pt x="175883" y="351375"/>
                  </a:cubicBezTo>
                  <a:close/>
                  <a:moveTo>
                    <a:pt x="26068" y="260741"/>
                  </a:moveTo>
                  <a:cubicBezTo>
                    <a:pt x="20703" y="250352"/>
                    <a:pt x="17657" y="238605"/>
                    <a:pt x="17657" y="226161"/>
                  </a:cubicBezTo>
                  <a:lnTo>
                    <a:pt x="17657" y="196253"/>
                  </a:lnTo>
                  <a:lnTo>
                    <a:pt x="96624" y="196253"/>
                  </a:lnTo>
                  <a:cubicBezTo>
                    <a:pt x="101148" y="196253"/>
                    <a:pt x="104815" y="192586"/>
                    <a:pt x="104815" y="188061"/>
                  </a:cubicBezTo>
                  <a:cubicBezTo>
                    <a:pt x="104815" y="183536"/>
                    <a:pt x="101148" y="179870"/>
                    <a:pt x="96624" y="179870"/>
                  </a:cubicBezTo>
                  <a:lnTo>
                    <a:pt x="31158" y="179870"/>
                  </a:lnTo>
                  <a:lnTo>
                    <a:pt x="31158" y="168641"/>
                  </a:lnTo>
                  <a:lnTo>
                    <a:pt x="73649" y="168641"/>
                  </a:lnTo>
                  <a:cubicBezTo>
                    <a:pt x="78173" y="168641"/>
                    <a:pt x="81841" y="164974"/>
                    <a:pt x="81841" y="160449"/>
                  </a:cubicBezTo>
                  <a:cubicBezTo>
                    <a:pt x="81841" y="155924"/>
                    <a:pt x="78173" y="152257"/>
                    <a:pt x="73649" y="152257"/>
                  </a:cubicBezTo>
                  <a:lnTo>
                    <a:pt x="31158" y="152257"/>
                  </a:lnTo>
                  <a:lnTo>
                    <a:pt x="31158" y="140984"/>
                  </a:lnTo>
                  <a:lnTo>
                    <a:pt x="73649" y="140984"/>
                  </a:lnTo>
                  <a:cubicBezTo>
                    <a:pt x="78173" y="140984"/>
                    <a:pt x="81841" y="137317"/>
                    <a:pt x="81841" y="132792"/>
                  </a:cubicBezTo>
                  <a:cubicBezTo>
                    <a:pt x="81841" y="128267"/>
                    <a:pt x="78173" y="124601"/>
                    <a:pt x="73649" y="124601"/>
                  </a:cubicBezTo>
                  <a:lnTo>
                    <a:pt x="31158" y="124601"/>
                  </a:lnTo>
                  <a:lnTo>
                    <a:pt x="31158" y="113327"/>
                  </a:lnTo>
                  <a:lnTo>
                    <a:pt x="73649" y="113327"/>
                  </a:lnTo>
                  <a:cubicBezTo>
                    <a:pt x="78173" y="113327"/>
                    <a:pt x="81841" y="109660"/>
                    <a:pt x="81841" y="105135"/>
                  </a:cubicBezTo>
                  <a:cubicBezTo>
                    <a:pt x="81841" y="100610"/>
                    <a:pt x="78173" y="96944"/>
                    <a:pt x="73649" y="96944"/>
                  </a:cubicBezTo>
                  <a:lnTo>
                    <a:pt x="31158" y="96944"/>
                  </a:lnTo>
                  <a:lnTo>
                    <a:pt x="31158" y="85670"/>
                  </a:lnTo>
                  <a:lnTo>
                    <a:pt x="73649" y="85670"/>
                  </a:lnTo>
                  <a:cubicBezTo>
                    <a:pt x="78173" y="85670"/>
                    <a:pt x="81841" y="82003"/>
                    <a:pt x="81841" y="77478"/>
                  </a:cubicBezTo>
                  <a:cubicBezTo>
                    <a:pt x="81841" y="72953"/>
                    <a:pt x="78173" y="69287"/>
                    <a:pt x="73649" y="69287"/>
                  </a:cubicBezTo>
                  <a:lnTo>
                    <a:pt x="31972" y="69287"/>
                  </a:lnTo>
                  <a:cubicBezTo>
                    <a:pt x="36839" y="39337"/>
                    <a:pt x="63140" y="16382"/>
                    <a:pt x="94768" y="16382"/>
                  </a:cubicBezTo>
                  <a:cubicBezTo>
                    <a:pt x="126397" y="16382"/>
                    <a:pt x="152697" y="39337"/>
                    <a:pt x="157563" y="69287"/>
                  </a:cubicBezTo>
                  <a:lnTo>
                    <a:pt x="115886" y="69287"/>
                  </a:lnTo>
                  <a:cubicBezTo>
                    <a:pt x="111362" y="69287"/>
                    <a:pt x="107695" y="72953"/>
                    <a:pt x="107695" y="77478"/>
                  </a:cubicBezTo>
                  <a:cubicBezTo>
                    <a:pt x="107695" y="82003"/>
                    <a:pt x="111362" y="85670"/>
                    <a:pt x="115886" y="85670"/>
                  </a:cubicBezTo>
                  <a:lnTo>
                    <a:pt x="158378" y="85670"/>
                  </a:lnTo>
                  <a:lnTo>
                    <a:pt x="158378" y="96944"/>
                  </a:lnTo>
                  <a:lnTo>
                    <a:pt x="115886" y="96944"/>
                  </a:lnTo>
                  <a:cubicBezTo>
                    <a:pt x="111362" y="96944"/>
                    <a:pt x="107695" y="100610"/>
                    <a:pt x="107695" y="105135"/>
                  </a:cubicBezTo>
                  <a:cubicBezTo>
                    <a:pt x="107695" y="109660"/>
                    <a:pt x="111362" y="113327"/>
                    <a:pt x="115886" y="113327"/>
                  </a:cubicBezTo>
                  <a:lnTo>
                    <a:pt x="158378" y="113327"/>
                  </a:lnTo>
                  <a:lnTo>
                    <a:pt x="158378" y="124601"/>
                  </a:lnTo>
                  <a:lnTo>
                    <a:pt x="115886" y="124601"/>
                  </a:lnTo>
                  <a:cubicBezTo>
                    <a:pt x="111362" y="124601"/>
                    <a:pt x="107695" y="128267"/>
                    <a:pt x="107695" y="132792"/>
                  </a:cubicBezTo>
                  <a:cubicBezTo>
                    <a:pt x="107695" y="137317"/>
                    <a:pt x="111362" y="140984"/>
                    <a:pt x="115886" y="140984"/>
                  </a:cubicBezTo>
                  <a:lnTo>
                    <a:pt x="158378" y="140984"/>
                  </a:lnTo>
                  <a:lnTo>
                    <a:pt x="158378" y="152257"/>
                  </a:lnTo>
                  <a:lnTo>
                    <a:pt x="115886" y="152257"/>
                  </a:lnTo>
                  <a:cubicBezTo>
                    <a:pt x="111362" y="152257"/>
                    <a:pt x="107695" y="155924"/>
                    <a:pt x="107695" y="160449"/>
                  </a:cubicBezTo>
                  <a:cubicBezTo>
                    <a:pt x="107695" y="164974"/>
                    <a:pt x="111362" y="168641"/>
                    <a:pt x="115886" y="168641"/>
                  </a:cubicBezTo>
                  <a:lnTo>
                    <a:pt x="158378" y="168641"/>
                  </a:lnTo>
                  <a:lnTo>
                    <a:pt x="158378" y="179870"/>
                  </a:lnTo>
                  <a:lnTo>
                    <a:pt x="141405" y="179870"/>
                  </a:lnTo>
                  <a:cubicBezTo>
                    <a:pt x="136881" y="179870"/>
                    <a:pt x="133213" y="183536"/>
                    <a:pt x="133213" y="188061"/>
                  </a:cubicBezTo>
                  <a:cubicBezTo>
                    <a:pt x="133213" y="192586"/>
                    <a:pt x="136881" y="196253"/>
                    <a:pt x="141405" y="196253"/>
                  </a:cubicBezTo>
                  <a:lnTo>
                    <a:pt x="171879" y="196253"/>
                  </a:lnTo>
                  <a:lnTo>
                    <a:pt x="171879" y="226161"/>
                  </a:lnTo>
                  <a:cubicBezTo>
                    <a:pt x="171879" y="238607"/>
                    <a:pt x="168832" y="250352"/>
                    <a:pt x="163467" y="260741"/>
                  </a:cubicBezTo>
                  <a:lnTo>
                    <a:pt x="26068" y="260741"/>
                  </a:lnTo>
                  <a:close/>
                  <a:moveTo>
                    <a:pt x="37444" y="277124"/>
                  </a:moveTo>
                  <a:lnTo>
                    <a:pt x="152091" y="277124"/>
                  </a:lnTo>
                  <a:cubicBezTo>
                    <a:pt x="137965" y="292661"/>
                    <a:pt x="117504" y="302452"/>
                    <a:pt x="94768" y="302452"/>
                  </a:cubicBezTo>
                  <a:cubicBezTo>
                    <a:pt x="72032" y="302453"/>
                    <a:pt x="51570" y="292662"/>
                    <a:pt x="37444" y="277124"/>
                  </a:cubicBezTo>
                  <a:close/>
                  <a:moveTo>
                    <a:pt x="107091" y="351375"/>
                  </a:moveTo>
                  <a:lnTo>
                    <a:pt x="82446" y="351375"/>
                  </a:lnTo>
                  <a:lnTo>
                    <a:pt x="82446" y="318006"/>
                  </a:lnTo>
                  <a:cubicBezTo>
                    <a:pt x="86482" y="318535"/>
                    <a:pt x="90589" y="318836"/>
                    <a:pt x="94768" y="318836"/>
                  </a:cubicBezTo>
                  <a:cubicBezTo>
                    <a:pt x="98948" y="318836"/>
                    <a:pt x="103055" y="318536"/>
                    <a:pt x="107091" y="318006"/>
                  </a:cubicBezTo>
                  <a:lnTo>
                    <a:pt x="107091" y="3513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2990631" y="1905831"/>
              <a:ext cx="174943" cy="152100"/>
            </a:xfrm>
            <a:custGeom>
              <a:rect b="b" l="l" r="r" t="t"/>
              <a:pathLst>
                <a:path extrusionOk="0" h="186055" w="213998">
                  <a:moveTo>
                    <a:pt x="20034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2283"/>
                  </a:lnTo>
                  <a:cubicBezTo>
                    <a:pt x="0" y="139812"/>
                    <a:pt x="6124" y="145936"/>
                    <a:pt x="13653" y="145936"/>
                  </a:cubicBezTo>
                  <a:lnTo>
                    <a:pt x="58748" y="145936"/>
                  </a:lnTo>
                  <a:cubicBezTo>
                    <a:pt x="59623" y="145950"/>
                    <a:pt x="61698" y="146804"/>
                    <a:pt x="62328" y="147408"/>
                  </a:cubicBezTo>
                  <a:lnTo>
                    <a:pt x="97355" y="182099"/>
                  </a:lnTo>
                  <a:cubicBezTo>
                    <a:pt x="99931" y="184651"/>
                    <a:pt x="103356" y="186056"/>
                    <a:pt x="106999" y="186056"/>
                  </a:cubicBezTo>
                  <a:cubicBezTo>
                    <a:pt x="110642" y="186056"/>
                    <a:pt x="114068" y="184650"/>
                    <a:pt x="116644" y="182100"/>
                  </a:cubicBezTo>
                  <a:lnTo>
                    <a:pt x="151672" y="147409"/>
                  </a:lnTo>
                  <a:cubicBezTo>
                    <a:pt x="152303" y="146804"/>
                    <a:pt x="154379" y="145950"/>
                    <a:pt x="155251" y="145936"/>
                  </a:cubicBezTo>
                  <a:lnTo>
                    <a:pt x="200346" y="145936"/>
                  </a:lnTo>
                  <a:cubicBezTo>
                    <a:pt x="207875" y="145936"/>
                    <a:pt x="213999" y="139812"/>
                    <a:pt x="213999" y="132283"/>
                  </a:cubicBezTo>
                  <a:lnTo>
                    <a:pt x="213999" y="13653"/>
                  </a:lnTo>
                  <a:cubicBezTo>
                    <a:pt x="213998" y="6124"/>
                    <a:pt x="207874" y="0"/>
                    <a:pt x="200345" y="0"/>
                  </a:cubicBezTo>
                  <a:close/>
                  <a:moveTo>
                    <a:pt x="197616" y="129553"/>
                  </a:moveTo>
                  <a:lnTo>
                    <a:pt x="155251" y="129553"/>
                  </a:lnTo>
                  <a:cubicBezTo>
                    <a:pt x="150051" y="129553"/>
                    <a:pt x="143839" y="132108"/>
                    <a:pt x="140144" y="135767"/>
                  </a:cubicBezTo>
                  <a:lnTo>
                    <a:pt x="107000" y="168594"/>
                  </a:lnTo>
                  <a:lnTo>
                    <a:pt x="73857" y="135768"/>
                  </a:lnTo>
                  <a:cubicBezTo>
                    <a:pt x="70163" y="132108"/>
                    <a:pt x="63951" y="129553"/>
                    <a:pt x="58750" y="129553"/>
                  </a:cubicBezTo>
                  <a:lnTo>
                    <a:pt x="16383" y="129553"/>
                  </a:lnTo>
                  <a:lnTo>
                    <a:pt x="16383" y="16383"/>
                  </a:lnTo>
                  <a:lnTo>
                    <a:pt x="197616" y="16383"/>
                  </a:lnTo>
                  <a:lnTo>
                    <a:pt x="197616" y="129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020246" y="1939140"/>
              <a:ext cx="13393" cy="52241"/>
            </a:xfrm>
            <a:custGeom>
              <a:rect b="b" l="l" r="r" t="t"/>
              <a:pathLst>
                <a:path extrusionOk="0" h="63903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55712"/>
                  </a:lnTo>
                  <a:cubicBezTo>
                    <a:pt x="0" y="60237"/>
                    <a:pt x="3668" y="63903"/>
                    <a:pt x="8192" y="63903"/>
                  </a:cubicBezTo>
                  <a:cubicBezTo>
                    <a:pt x="12716" y="63903"/>
                    <a:pt x="16383" y="60237"/>
                    <a:pt x="16383" y="55712"/>
                  </a:cubicBezTo>
                  <a:lnTo>
                    <a:pt x="16383" y="8192"/>
                  </a:lnTo>
                  <a:cubicBezTo>
                    <a:pt x="16383" y="3667"/>
                    <a:pt x="12714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045840" y="1933068"/>
              <a:ext cx="13393" cy="64383"/>
            </a:xfrm>
            <a:custGeom>
              <a:rect b="b" l="l" r="r" t="t"/>
              <a:pathLst>
                <a:path extrusionOk="0" h="78756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70564"/>
                  </a:lnTo>
                  <a:cubicBezTo>
                    <a:pt x="0" y="75090"/>
                    <a:pt x="3668" y="78756"/>
                    <a:pt x="8192" y="78756"/>
                  </a:cubicBezTo>
                  <a:cubicBezTo>
                    <a:pt x="12716" y="78756"/>
                    <a:pt x="16383" y="75090"/>
                    <a:pt x="16383" y="70564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071435" y="1951891"/>
              <a:ext cx="13393" cy="26749"/>
            </a:xfrm>
            <a:custGeom>
              <a:rect b="b" l="l" r="r" t="t"/>
              <a:pathLst>
                <a:path extrusionOk="0" h="32720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4529"/>
                  </a:lnTo>
                  <a:cubicBezTo>
                    <a:pt x="0" y="29054"/>
                    <a:pt x="3668" y="32720"/>
                    <a:pt x="8192" y="32720"/>
                  </a:cubicBezTo>
                  <a:cubicBezTo>
                    <a:pt x="12717" y="32720"/>
                    <a:pt x="16383" y="29054"/>
                    <a:pt x="16383" y="24529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097030" y="1940355"/>
              <a:ext cx="13393" cy="49814"/>
            </a:xfrm>
            <a:custGeom>
              <a:rect b="b" l="l" r="r" t="t"/>
              <a:pathLst>
                <a:path extrusionOk="0" h="60934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52743"/>
                  </a:lnTo>
                  <a:cubicBezTo>
                    <a:pt x="0" y="57268"/>
                    <a:pt x="3668" y="60934"/>
                    <a:pt x="8192" y="60934"/>
                  </a:cubicBezTo>
                  <a:cubicBezTo>
                    <a:pt x="12716" y="60934"/>
                    <a:pt x="16383" y="57268"/>
                    <a:pt x="16383" y="52743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122625" y="1950072"/>
              <a:ext cx="13393" cy="30387"/>
            </a:xfrm>
            <a:custGeom>
              <a:rect b="b" l="l" r="r" t="t"/>
              <a:pathLst>
                <a:path extrusionOk="0" h="37171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980"/>
                  </a:lnTo>
                  <a:cubicBezTo>
                    <a:pt x="0" y="33505"/>
                    <a:pt x="3668" y="37171"/>
                    <a:pt x="8192" y="37171"/>
                  </a:cubicBezTo>
                  <a:cubicBezTo>
                    <a:pt x="12716" y="37171"/>
                    <a:pt x="16383" y="33505"/>
                    <a:pt x="16383" y="2898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207084" y="1940387"/>
              <a:ext cx="174943" cy="149481"/>
            </a:xfrm>
            <a:custGeom>
              <a:rect b="b" l="l" r="r" t="t"/>
              <a:pathLst>
                <a:path extrusionOk="0" h="182851" w="213998">
                  <a:moveTo>
                    <a:pt x="200345" y="0"/>
                  </a:moveTo>
                  <a:lnTo>
                    <a:pt x="162955" y="0"/>
                  </a:lnTo>
                  <a:cubicBezTo>
                    <a:pt x="158430" y="0"/>
                    <a:pt x="154764" y="3667"/>
                    <a:pt x="154764" y="8192"/>
                  </a:cubicBezTo>
                  <a:cubicBezTo>
                    <a:pt x="154764" y="12717"/>
                    <a:pt x="158430" y="16383"/>
                    <a:pt x="162955" y="16383"/>
                  </a:cubicBezTo>
                  <a:lnTo>
                    <a:pt x="197614" y="16383"/>
                  </a:lnTo>
                  <a:lnTo>
                    <a:pt x="197614" y="129554"/>
                  </a:lnTo>
                  <a:lnTo>
                    <a:pt x="111309" y="129554"/>
                  </a:lnTo>
                  <a:cubicBezTo>
                    <a:pt x="106715" y="129554"/>
                    <a:pt x="100601" y="131395"/>
                    <a:pt x="96770" y="133931"/>
                  </a:cubicBezTo>
                  <a:lnTo>
                    <a:pt x="54909" y="161658"/>
                  </a:lnTo>
                  <a:lnTo>
                    <a:pt x="54909" y="143207"/>
                  </a:lnTo>
                  <a:cubicBezTo>
                    <a:pt x="54909" y="135679"/>
                    <a:pt x="48785" y="129555"/>
                    <a:pt x="41256" y="129555"/>
                  </a:cubicBezTo>
                  <a:lnTo>
                    <a:pt x="16382" y="129555"/>
                  </a:lnTo>
                  <a:lnTo>
                    <a:pt x="16382" y="16383"/>
                  </a:lnTo>
                  <a:lnTo>
                    <a:pt x="114898" y="16383"/>
                  </a:lnTo>
                  <a:cubicBezTo>
                    <a:pt x="119423" y="16383"/>
                    <a:pt x="123089" y="12717"/>
                    <a:pt x="123089" y="8192"/>
                  </a:cubicBezTo>
                  <a:cubicBezTo>
                    <a:pt x="123089" y="3667"/>
                    <a:pt x="119423" y="0"/>
                    <a:pt x="114898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2284"/>
                  </a:lnTo>
                  <a:cubicBezTo>
                    <a:pt x="0" y="139813"/>
                    <a:pt x="6125" y="145937"/>
                    <a:pt x="13653" y="145937"/>
                  </a:cubicBezTo>
                  <a:lnTo>
                    <a:pt x="38527" y="145937"/>
                  </a:lnTo>
                  <a:lnTo>
                    <a:pt x="38527" y="171447"/>
                  </a:lnTo>
                  <a:cubicBezTo>
                    <a:pt x="38527" y="175925"/>
                    <a:pt x="40640" y="179733"/>
                    <a:pt x="44180" y="181634"/>
                  </a:cubicBezTo>
                  <a:cubicBezTo>
                    <a:pt x="45697" y="182448"/>
                    <a:pt x="47361" y="182851"/>
                    <a:pt x="49061" y="182851"/>
                  </a:cubicBezTo>
                  <a:cubicBezTo>
                    <a:pt x="51329" y="182851"/>
                    <a:pt x="53662" y="182135"/>
                    <a:pt x="55796" y="180722"/>
                  </a:cubicBezTo>
                  <a:lnTo>
                    <a:pt x="105819" y="147589"/>
                  </a:lnTo>
                  <a:cubicBezTo>
                    <a:pt x="106985" y="146817"/>
                    <a:pt x="109911" y="145936"/>
                    <a:pt x="111310" y="145936"/>
                  </a:cubicBezTo>
                  <a:lnTo>
                    <a:pt x="200346" y="145936"/>
                  </a:lnTo>
                  <a:cubicBezTo>
                    <a:pt x="207875" y="145936"/>
                    <a:pt x="213999" y="139812"/>
                    <a:pt x="213999" y="132283"/>
                  </a:cubicBezTo>
                  <a:lnTo>
                    <a:pt x="213999" y="13653"/>
                  </a:lnTo>
                  <a:cubicBezTo>
                    <a:pt x="213998" y="6125"/>
                    <a:pt x="207874" y="0"/>
                    <a:pt x="200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236700" y="1973698"/>
              <a:ext cx="13393" cy="52241"/>
            </a:xfrm>
            <a:custGeom>
              <a:rect b="b" l="l" r="r" t="t"/>
              <a:pathLst>
                <a:path extrusionOk="0" h="63903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55711"/>
                  </a:lnTo>
                  <a:cubicBezTo>
                    <a:pt x="0" y="60237"/>
                    <a:pt x="3667" y="63903"/>
                    <a:pt x="8192" y="63903"/>
                  </a:cubicBezTo>
                  <a:cubicBezTo>
                    <a:pt x="12717" y="63903"/>
                    <a:pt x="16383" y="60237"/>
                    <a:pt x="16383" y="55711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262295" y="1967627"/>
              <a:ext cx="13393" cy="64381"/>
            </a:xfrm>
            <a:custGeom>
              <a:rect b="b" l="l" r="r" t="t"/>
              <a:pathLst>
                <a:path extrusionOk="0" h="78754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70563"/>
                  </a:lnTo>
                  <a:cubicBezTo>
                    <a:pt x="0" y="75088"/>
                    <a:pt x="3667" y="78755"/>
                    <a:pt x="8192" y="78755"/>
                  </a:cubicBezTo>
                  <a:cubicBezTo>
                    <a:pt x="12716" y="78755"/>
                    <a:pt x="16383" y="75088"/>
                    <a:pt x="16383" y="70563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287890" y="1986448"/>
              <a:ext cx="13393" cy="26749"/>
            </a:xfrm>
            <a:custGeom>
              <a:rect b="b" l="l" r="r" t="t"/>
              <a:pathLst>
                <a:path extrusionOk="0" h="32721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24530"/>
                  </a:lnTo>
                  <a:cubicBezTo>
                    <a:pt x="0" y="29055"/>
                    <a:pt x="3667" y="32722"/>
                    <a:pt x="8192" y="32722"/>
                  </a:cubicBezTo>
                  <a:cubicBezTo>
                    <a:pt x="12716" y="32722"/>
                    <a:pt x="16383" y="29055"/>
                    <a:pt x="16383" y="2453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3483" y="1974912"/>
              <a:ext cx="13393" cy="49813"/>
            </a:xfrm>
            <a:custGeom>
              <a:rect b="b" l="l" r="r" t="t"/>
              <a:pathLst>
                <a:path extrusionOk="0" h="60933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52742"/>
                  </a:lnTo>
                  <a:cubicBezTo>
                    <a:pt x="0" y="57267"/>
                    <a:pt x="3667" y="60933"/>
                    <a:pt x="8192" y="60933"/>
                  </a:cubicBezTo>
                  <a:cubicBezTo>
                    <a:pt x="12717" y="60933"/>
                    <a:pt x="16383" y="57267"/>
                    <a:pt x="16383" y="52742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339078" y="1984629"/>
              <a:ext cx="13393" cy="30388"/>
            </a:xfrm>
            <a:custGeom>
              <a:rect b="b" l="l" r="r" t="t"/>
              <a:pathLst>
                <a:path extrusionOk="0" h="37172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28981"/>
                  </a:lnTo>
                  <a:cubicBezTo>
                    <a:pt x="0" y="33506"/>
                    <a:pt x="3667" y="37172"/>
                    <a:pt x="8192" y="37172"/>
                  </a:cubicBezTo>
                  <a:cubicBezTo>
                    <a:pt x="12717" y="37172"/>
                    <a:pt x="16383" y="33506"/>
                    <a:pt x="16383" y="28981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268426" y="2195895"/>
              <a:ext cx="18667" cy="58779"/>
            </a:xfrm>
            <a:custGeom>
              <a:rect b="b" l="l" r="r" t="t"/>
              <a:pathLst>
                <a:path extrusionOk="0" h="71901" w="22834">
                  <a:moveTo>
                    <a:pt x="15545" y="4577"/>
                  </a:moveTo>
                  <a:cubicBezTo>
                    <a:pt x="13547" y="519"/>
                    <a:pt x="8639" y="-1154"/>
                    <a:pt x="4579" y="843"/>
                  </a:cubicBezTo>
                  <a:cubicBezTo>
                    <a:pt x="519" y="2839"/>
                    <a:pt x="-1154" y="7749"/>
                    <a:pt x="843" y="11808"/>
                  </a:cubicBezTo>
                  <a:cubicBezTo>
                    <a:pt x="4564" y="19375"/>
                    <a:pt x="6451" y="27497"/>
                    <a:pt x="6451" y="35951"/>
                  </a:cubicBezTo>
                  <a:cubicBezTo>
                    <a:pt x="6451" y="44404"/>
                    <a:pt x="4564" y="52528"/>
                    <a:pt x="843" y="60094"/>
                  </a:cubicBezTo>
                  <a:cubicBezTo>
                    <a:pt x="-1154" y="64154"/>
                    <a:pt x="519" y="69063"/>
                    <a:pt x="4579" y="71060"/>
                  </a:cubicBezTo>
                  <a:cubicBezTo>
                    <a:pt x="5741" y="71631"/>
                    <a:pt x="6973" y="71902"/>
                    <a:pt x="8188" y="71902"/>
                  </a:cubicBezTo>
                  <a:cubicBezTo>
                    <a:pt x="11212" y="71902"/>
                    <a:pt x="14121" y="70220"/>
                    <a:pt x="15545" y="67323"/>
                  </a:cubicBezTo>
                  <a:cubicBezTo>
                    <a:pt x="20382" y="57488"/>
                    <a:pt x="22834" y="46933"/>
                    <a:pt x="22834" y="35950"/>
                  </a:cubicBezTo>
                  <a:cubicBezTo>
                    <a:pt x="22834" y="24967"/>
                    <a:pt x="20382" y="14412"/>
                    <a:pt x="15545" y="4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243331" y="2207435"/>
              <a:ext cx="16115" cy="35709"/>
            </a:xfrm>
            <a:custGeom>
              <a:rect b="b" l="l" r="r" t="t"/>
              <a:pathLst>
                <a:path extrusionOk="0" h="43681" w="19713">
                  <a:moveTo>
                    <a:pt x="15476" y="4444"/>
                  </a:moveTo>
                  <a:cubicBezTo>
                    <a:pt x="13403" y="420"/>
                    <a:pt x="8465" y="-1161"/>
                    <a:pt x="4442" y="912"/>
                  </a:cubicBezTo>
                  <a:cubicBezTo>
                    <a:pt x="419" y="2984"/>
                    <a:pt x="-1161" y="7924"/>
                    <a:pt x="912" y="11945"/>
                  </a:cubicBezTo>
                  <a:cubicBezTo>
                    <a:pt x="2516" y="15060"/>
                    <a:pt x="3330" y="18388"/>
                    <a:pt x="3330" y="21841"/>
                  </a:cubicBezTo>
                  <a:cubicBezTo>
                    <a:pt x="3330" y="25290"/>
                    <a:pt x="2516" y="28621"/>
                    <a:pt x="912" y="31740"/>
                  </a:cubicBezTo>
                  <a:cubicBezTo>
                    <a:pt x="-1158" y="35764"/>
                    <a:pt x="428" y="40703"/>
                    <a:pt x="4450" y="42773"/>
                  </a:cubicBezTo>
                  <a:cubicBezTo>
                    <a:pt x="5649" y="43389"/>
                    <a:pt x="6929" y="43682"/>
                    <a:pt x="8191" y="43682"/>
                  </a:cubicBezTo>
                  <a:cubicBezTo>
                    <a:pt x="11162" y="43682"/>
                    <a:pt x="14030" y="42060"/>
                    <a:pt x="15482" y="39235"/>
                  </a:cubicBezTo>
                  <a:cubicBezTo>
                    <a:pt x="18289" y="33775"/>
                    <a:pt x="19713" y="27924"/>
                    <a:pt x="19713" y="21842"/>
                  </a:cubicBezTo>
                  <a:cubicBezTo>
                    <a:pt x="19713" y="15755"/>
                    <a:pt x="18288" y="9901"/>
                    <a:pt x="15476" y="4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293502" y="2184361"/>
              <a:ext cx="21235" cy="81840"/>
            </a:xfrm>
            <a:custGeom>
              <a:rect b="b" l="l" r="r" t="t"/>
              <a:pathLst>
                <a:path extrusionOk="0" h="100110" w="25976">
                  <a:moveTo>
                    <a:pt x="15568" y="4625"/>
                  </a:moveTo>
                  <a:cubicBezTo>
                    <a:pt x="13598" y="553"/>
                    <a:pt x="8701" y="-1152"/>
                    <a:pt x="4625" y="821"/>
                  </a:cubicBezTo>
                  <a:cubicBezTo>
                    <a:pt x="554" y="2792"/>
                    <a:pt x="-1149" y="7692"/>
                    <a:pt x="823" y="11764"/>
                  </a:cubicBezTo>
                  <a:cubicBezTo>
                    <a:pt x="6643" y="23781"/>
                    <a:pt x="9593" y="36664"/>
                    <a:pt x="9593" y="50054"/>
                  </a:cubicBezTo>
                  <a:cubicBezTo>
                    <a:pt x="9593" y="63445"/>
                    <a:pt x="6642" y="76329"/>
                    <a:pt x="821" y="88345"/>
                  </a:cubicBezTo>
                  <a:cubicBezTo>
                    <a:pt x="-1151" y="92418"/>
                    <a:pt x="552" y="97317"/>
                    <a:pt x="4622" y="99289"/>
                  </a:cubicBezTo>
                  <a:cubicBezTo>
                    <a:pt x="5773" y="99846"/>
                    <a:pt x="6989" y="100110"/>
                    <a:pt x="8187" y="100110"/>
                  </a:cubicBezTo>
                  <a:cubicBezTo>
                    <a:pt x="11229" y="100110"/>
                    <a:pt x="14151" y="98408"/>
                    <a:pt x="15566" y="95488"/>
                  </a:cubicBezTo>
                  <a:cubicBezTo>
                    <a:pt x="22473" y="81226"/>
                    <a:pt x="25976" y="65941"/>
                    <a:pt x="25976" y="50056"/>
                  </a:cubicBezTo>
                  <a:cubicBezTo>
                    <a:pt x="25976" y="34173"/>
                    <a:pt x="22474" y="18887"/>
                    <a:pt x="15568" y="4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010055" y="2195895"/>
              <a:ext cx="18666" cy="58781"/>
            </a:xfrm>
            <a:custGeom>
              <a:rect b="b" l="l" r="r" t="t"/>
              <a:pathLst>
                <a:path extrusionOk="0" h="71903" w="22833">
                  <a:moveTo>
                    <a:pt x="16383" y="35953"/>
                  </a:moveTo>
                  <a:cubicBezTo>
                    <a:pt x="16383" y="27500"/>
                    <a:pt x="18269" y="19376"/>
                    <a:pt x="21991" y="11811"/>
                  </a:cubicBezTo>
                  <a:cubicBezTo>
                    <a:pt x="23987" y="7747"/>
                    <a:pt x="22314" y="2838"/>
                    <a:pt x="18254" y="843"/>
                  </a:cubicBezTo>
                  <a:cubicBezTo>
                    <a:pt x="14196" y="-1154"/>
                    <a:pt x="9285" y="519"/>
                    <a:pt x="7288" y="4579"/>
                  </a:cubicBezTo>
                  <a:cubicBezTo>
                    <a:pt x="2452" y="14415"/>
                    <a:pt x="0" y="24971"/>
                    <a:pt x="0" y="35951"/>
                  </a:cubicBezTo>
                  <a:cubicBezTo>
                    <a:pt x="-1" y="46931"/>
                    <a:pt x="2451" y="57487"/>
                    <a:pt x="7288" y="67325"/>
                  </a:cubicBezTo>
                  <a:cubicBezTo>
                    <a:pt x="8713" y="70222"/>
                    <a:pt x="11621" y="71904"/>
                    <a:pt x="14646" y="71904"/>
                  </a:cubicBezTo>
                  <a:cubicBezTo>
                    <a:pt x="15859" y="71904"/>
                    <a:pt x="17092" y="71633"/>
                    <a:pt x="18254" y="71062"/>
                  </a:cubicBezTo>
                  <a:cubicBezTo>
                    <a:pt x="22314" y="69066"/>
                    <a:pt x="23987" y="64157"/>
                    <a:pt x="21991" y="60096"/>
                  </a:cubicBezTo>
                  <a:cubicBezTo>
                    <a:pt x="18269" y="52527"/>
                    <a:pt x="16381" y="44404"/>
                    <a:pt x="16383" y="35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037699" y="2207435"/>
              <a:ext cx="16115" cy="35708"/>
            </a:xfrm>
            <a:custGeom>
              <a:rect b="b" l="l" r="r" t="t"/>
              <a:pathLst>
                <a:path extrusionOk="0" h="43679" w="19713">
                  <a:moveTo>
                    <a:pt x="16382" y="21842"/>
                  </a:moveTo>
                  <a:cubicBezTo>
                    <a:pt x="16383" y="18387"/>
                    <a:pt x="17198" y="15057"/>
                    <a:pt x="18801" y="11943"/>
                  </a:cubicBezTo>
                  <a:cubicBezTo>
                    <a:pt x="20874" y="7921"/>
                    <a:pt x="19293" y="2982"/>
                    <a:pt x="15270" y="910"/>
                  </a:cubicBezTo>
                  <a:cubicBezTo>
                    <a:pt x="11248" y="-1160"/>
                    <a:pt x="6308" y="421"/>
                    <a:pt x="4237" y="4443"/>
                  </a:cubicBezTo>
                  <a:cubicBezTo>
                    <a:pt x="1429" y="9896"/>
                    <a:pt x="2" y="15749"/>
                    <a:pt x="0" y="21843"/>
                  </a:cubicBezTo>
                  <a:cubicBezTo>
                    <a:pt x="2" y="27927"/>
                    <a:pt x="1428" y="33778"/>
                    <a:pt x="4235" y="39234"/>
                  </a:cubicBezTo>
                  <a:cubicBezTo>
                    <a:pt x="5688" y="42057"/>
                    <a:pt x="8554" y="43679"/>
                    <a:pt x="11525" y="43679"/>
                  </a:cubicBezTo>
                  <a:cubicBezTo>
                    <a:pt x="12787" y="43679"/>
                    <a:pt x="14068" y="43385"/>
                    <a:pt x="15266" y="42769"/>
                  </a:cubicBezTo>
                  <a:cubicBezTo>
                    <a:pt x="19289" y="40700"/>
                    <a:pt x="20871" y="35761"/>
                    <a:pt x="18801" y="31737"/>
                  </a:cubicBezTo>
                  <a:cubicBezTo>
                    <a:pt x="17198" y="28620"/>
                    <a:pt x="16384" y="25290"/>
                    <a:pt x="16382" y="2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2982409" y="2184360"/>
              <a:ext cx="21235" cy="81838"/>
            </a:xfrm>
            <a:custGeom>
              <a:rect b="b" l="l" r="r" t="t"/>
              <a:pathLst>
                <a:path extrusionOk="0" h="100108" w="25976">
                  <a:moveTo>
                    <a:pt x="25156" y="88342"/>
                  </a:moveTo>
                  <a:cubicBezTo>
                    <a:pt x="19334" y="76331"/>
                    <a:pt x="16383" y="63448"/>
                    <a:pt x="16383" y="50054"/>
                  </a:cubicBezTo>
                  <a:cubicBezTo>
                    <a:pt x="16383" y="36662"/>
                    <a:pt x="19334" y="23779"/>
                    <a:pt x="25153" y="11765"/>
                  </a:cubicBezTo>
                  <a:cubicBezTo>
                    <a:pt x="27125" y="7692"/>
                    <a:pt x="25422" y="2793"/>
                    <a:pt x="21351" y="821"/>
                  </a:cubicBezTo>
                  <a:cubicBezTo>
                    <a:pt x="17279" y="-1151"/>
                    <a:pt x="12379" y="552"/>
                    <a:pt x="10408" y="4622"/>
                  </a:cubicBezTo>
                  <a:cubicBezTo>
                    <a:pt x="3502" y="18883"/>
                    <a:pt x="0" y="34167"/>
                    <a:pt x="0" y="50053"/>
                  </a:cubicBezTo>
                  <a:cubicBezTo>
                    <a:pt x="0" y="65942"/>
                    <a:pt x="3504" y="81227"/>
                    <a:pt x="10412" y="95487"/>
                  </a:cubicBezTo>
                  <a:cubicBezTo>
                    <a:pt x="11828" y="98407"/>
                    <a:pt x="14748" y="100108"/>
                    <a:pt x="17790" y="100108"/>
                  </a:cubicBezTo>
                  <a:cubicBezTo>
                    <a:pt x="18988" y="100108"/>
                    <a:pt x="20205" y="99844"/>
                    <a:pt x="21356" y="99286"/>
                  </a:cubicBezTo>
                  <a:cubicBezTo>
                    <a:pt x="25427" y="97313"/>
                    <a:pt x="27127" y="92413"/>
                    <a:pt x="25156" y="88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114249" y="221520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5"/>
                    <a:pt x="10343" y="0"/>
                    <a:pt x="8192" y="0"/>
                  </a:cubicBezTo>
                  <a:cubicBezTo>
                    <a:pt x="6029" y="0"/>
                    <a:pt x="3921" y="875"/>
                    <a:pt x="2393" y="2392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4"/>
                    <a:pt x="874" y="12451"/>
                    <a:pt x="2393" y="13981"/>
                  </a:cubicBezTo>
                  <a:cubicBezTo>
                    <a:pt x="3922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1"/>
                  </a:cubicBezTo>
                  <a:cubicBezTo>
                    <a:pt x="15499" y="12452"/>
                    <a:pt x="16383" y="10344"/>
                    <a:pt x="16383" y="8192"/>
                  </a:cubicBezTo>
                  <a:cubicBezTo>
                    <a:pt x="16384" y="6030"/>
                    <a:pt x="15500" y="3922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141877" y="221520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62" y="875"/>
                    <a:pt x="10343" y="0"/>
                    <a:pt x="8192" y="0"/>
                  </a:cubicBezTo>
                  <a:cubicBezTo>
                    <a:pt x="6040" y="0"/>
                    <a:pt x="3921" y="875"/>
                    <a:pt x="2403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4"/>
                    <a:pt x="874" y="12451"/>
                    <a:pt x="2403" y="1398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81"/>
                  </a:cubicBezTo>
                  <a:cubicBezTo>
                    <a:pt x="15509" y="12452"/>
                    <a:pt x="16383" y="10344"/>
                    <a:pt x="16383" y="8192"/>
                  </a:cubicBezTo>
                  <a:cubicBezTo>
                    <a:pt x="16382" y="6030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169514" y="221520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5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4"/>
                    <a:pt x="874" y="12451"/>
                    <a:pt x="2392" y="13981"/>
                  </a:cubicBezTo>
                  <a:cubicBezTo>
                    <a:pt x="3921" y="15510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1"/>
                  </a:cubicBezTo>
                  <a:cubicBezTo>
                    <a:pt x="15509" y="12452"/>
                    <a:pt x="16383" y="10344"/>
                    <a:pt x="16383" y="8192"/>
                  </a:cubicBezTo>
                  <a:cubicBezTo>
                    <a:pt x="16383" y="6030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3" name="Google Shape;2933;p35"/>
          <p:cNvGrpSpPr/>
          <p:nvPr/>
        </p:nvGrpSpPr>
        <p:grpSpPr>
          <a:xfrm>
            <a:off x="3922721" y="1180926"/>
            <a:ext cx="379579" cy="457156"/>
            <a:chOff x="3899859" y="1180926"/>
            <a:chExt cx="379579" cy="457156"/>
          </a:xfrm>
        </p:grpSpPr>
        <p:sp>
          <p:nvSpPr>
            <p:cNvPr id="2934" name="Google Shape;2934;p35"/>
            <p:cNvSpPr/>
            <p:nvPr/>
          </p:nvSpPr>
          <p:spPr>
            <a:xfrm>
              <a:off x="3909379" y="1180926"/>
              <a:ext cx="360413" cy="457156"/>
            </a:xfrm>
            <a:custGeom>
              <a:rect b="b" l="l" r="r" t="t"/>
              <a:pathLst>
                <a:path extrusionOk="0" h="559212" w="440872">
                  <a:moveTo>
                    <a:pt x="432681" y="542829"/>
                  </a:moveTo>
                  <a:lnTo>
                    <a:pt x="412959" y="542829"/>
                  </a:lnTo>
                  <a:cubicBezTo>
                    <a:pt x="429959" y="529178"/>
                    <a:pt x="440871" y="508243"/>
                    <a:pt x="440871" y="484795"/>
                  </a:cubicBezTo>
                  <a:cubicBezTo>
                    <a:pt x="440871" y="452275"/>
                    <a:pt x="419890" y="424577"/>
                    <a:pt x="390758" y="414479"/>
                  </a:cubicBezTo>
                  <a:lnTo>
                    <a:pt x="390758" y="275808"/>
                  </a:lnTo>
                  <a:lnTo>
                    <a:pt x="392310" y="275808"/>
                  </a:lnTo>
                  <a:cubicBezTo>
                    <a:pt x="402849" y="275808"/>
                    <a:pt x="411424" y="267233"/>
                    <a:pt x="411424" y="256695"/>
                  </a:cubicBezTo>
                  <a:lnTo>
                    <a:pt x="411424" y="206191"/>
                  </a:lnTo>
                  <a:cubicBezTo>
                    <a:pt x="411424" y="195652"/>
                    <a:pt x="402849" y="187077"/>
                    <a:pt x="392310" y="187077"/>
                  </a:cubicBezTo>
                  <a:lnTo>
                    <a:pt x="358547" y="187077"/>
                  </a:lnTo>
                  <a:lnTo>
                    <a:pt x="356963" y="187077"/>
                  </a:lnTo>
                  <a:lnTo>
                    <a:pt x="336814" y="187077"/>
                  </a:lnTo>
                  <a:lnTo>
                    <a:pt x="336814" y="179026"/>
                  </a:lnTo>
                  <a:lnTo>
                    <a:pt x="367849" y="179026"/>
                  </a:lnTo>
                  <a:cubicBezTo>
                    <a:pt x="373089" y="179026"/>
                    <a:pt x="378159" y="176845"/>
                    <a:pt x="381760" y="173042"/>
                  </a:cubicBezTo>
                  <a:cubicBezTo>
                    <a:pt x="385362" y="169238"/>
                    <a:pt x="387262" y="164056"/>
                    <a:pt x="386975" y="158825"/>
                  </a:cubicBezTo>
                  <a:cubicBezTo>
                    <a:pt x="382091" y="69764"/>
                    <a:pt x="308938" y="0"/>
                    <a:pt x="220436" y="0"/>
                  </a:cubicBezTo>
                  <a:cubicBezTo>
                    <a:pt x="131934" y="0"/>
                    <a:pt x="58781" y="69764"/>
                    <a:pt x="53896" y="158827"/>
                  </a:cubicBezTo>
                  <a:cubicBezTo>
                    <a:pt x="53610" y="164058"/>
                    <a:pt x="55512" y="169239"/>
                    <a:pt x="59112" y="173041"/>
                  </a:cubicBezTo>
                  <a:cubicBezTo>
                    <a:pt x="62712" y="176845"/>
                    <a:pt x="67782" y="179026"/>
                    <a:pt x="73022" y="179026"/>
                  </a:cubicBezTo>
                  <a:lnTo>
                    <a:pt x="104059" y="179026"/>
                  </a:lnTo>
                  <a:lnTo>
                    <a:pt x="104059" y="187077"/>
                  </a:lnTo>
                  <a:lnTo>
                    <a:pt x="83909" y="187077"/>
                  </a:lnTo>
                  <a:lnTo>
                    <a:pt x="82326" y="187077"/>
                  </a:lnTo>
                  <a:lnTo>
                    <a:pt x="48562" y="187077"/>
                  </a:lnTo>
                  <a:cubicBezTo>
                    <a:pt x="38023" y="187077"/>
                    <a:pt x="29448" y="195652"/>
                    <a:pt x="29448" y="206191"/>
                  </a:cubicBezTo>
                  <a:lnTo>
                    <a:pt x="29448" y="256695"/>
                  </a:lnTo>
                  <a:cubicBezTo>
                    <a:pt x="29448" y="267233"/>
                    <a:pt x="38023" y="275808"/>
                    <a:pt x="48562" y="275808"/>
                  </a:cubicBezTo>
                  <a:lnTo>
                    <a:pt x="50114" y="275808"/>
                  </a:lnTo>
                  <a:lnTo>
                    <a:pt x="50114" y="414479"/>
                  </a:lnTo>
                  <a:cubicBezTo>
                    <a:pt x="20981" y="424576"/>
                    <a:pt x="0" y="452274"/>
                    <a:pt x="0" y="484795"/>
                  </a:cubicBezTo>
                  <a:cubicBezTo>
                    <a:pt x="0" y="508243"/>
                    <a:pt x="10912" y="529178"/>
                    <a:pt x="27914" y="542829"/>
                  </a:cubicBezTo>
                  <a:lnTo>
                    <a:pt x="8192" y="542829"/>
                  </a:lnTo>
                  <a:cubicBezTo>
                    <a:pt x="3668" y="542829"/>
                    <a:pt x="0" y="546495"/>
                    <a:pt x="0" y="551020"/>
                  </a:cubicBezTo>
                  <a:cubicBezTo>
                    <a:pt x="0" y="555545"/>
                    <a:pt x="3668" y="559212"/>
                    <a:pt x="8192" y="559212"/>
                  </a:cubicBezTo>
                  <a:lnTo>
                    <a:pt x="74424" y="559212"/>
                  </a:lnTo>
                  <a:lnTo>
                    <a:pt x="366449" y="559212"/>
                  </a:lnTo>
                  <a:lnTo>
                    <a:pt x="432681" y="559212"/>
                  </a:lnTo>
                  <a:cubicBezTo>
                    <a:pt x="437205" y="559212"/>
                    <a:pt x="440873" y="555545"/>
                    <a:pt x="440873" y="551020"/>
                  </a:cubicBezTo>
                  <a:cubicBezTo>
                    <a:pt x="440873" y="546495"/>
                    <a:pt x="437205" y="542829"/>
                    <a:pt x="432681" y="542829"/>
                  </a:cubicBezTo>
                  <a:close/>
                  <a:moveTo>
                    <a:pt x="366738" y="203460"/>
                  </a:moveTo>
                  <a:lnTo>
                    <a:pt x="392310" y="203460"/>
                  </a:lnTo>
                  <a:cubicBezTo>
                    <a:pt x="393790" y="203460"/>
                    <a:pt x="395041" y="204711"/>
                    <a:pt x="395041" y="206191"/>
                  </a:cubicBezTo>
                  <a:lnTo>
                    <a:pt x="395041" y="256695"/>
                  </a:lnTo>
                  <a:cubicBezTo>
                    <a:pt x="395041" y="258175"/>
                    <a:pt x="393790" y="259425"/>
                    <a:pt x="392310" y="259425"/>
                  </a:cubicBezTo>
                  <a:lnTo>
                    <a:pt x="366738" y="259425"/>
                  </a:lnTo>
                  <a:lnTo>
                    <a:pt x="366738" y="203460"/>
                  </a:lnTo>
                  <a:close/>
                  <a:moveTo>
                    <a:pt x="367261" y="135137"/>
                  </a:moveTo>
                  <a:lnTo>
                    <a:pt x="354352" y="135137"/>
                  </a:lnTo>
                  <a:cubicBezTo>
                    <a:pt x="349800" y="135137"/>
                    <a:pt x="346098" y="131436"/>
                    <a:pt x="346098" y="126885"/>
                  </a:cubicBezTo>
                  <a:cubicBezTo>
                    <a:pt x="346098" y="122335"/>
                    <a:pt x="349800" y="118634"/>
                    <a:pt x="354352" y="118634"/>
                  </a:cubicBezTo>
                  <a:lnTo>
                    <a:pt x="362643" y="118634"/>
                  </a:lnTo>
                  <a:cubicBezTo>
                    <a:pt x="364476" y="124002"/>
                    <a:pt x="366023" y="129508"/>
                    <a:pt x="367261" y="135137"/>
                  </a:cubicBezTo>
                  <a:close/>
                  <a:moveTo>
                    <a:pt x="220436" y="16383"/>
                  </a:moveTo>
                  <a:cubicBezTo>
                    <a:pt x="231589" y="16383"/>
                    <a:pt x="242471" y="17615"/>
                    <a:pt x="252953" y="19950"/>
                  </a:cubicBezTo>
                  <a:lnTo>
                    <a:pt x="247073" y="30125"/>
                  </a:lnTo>
                  <a:cubicBezTo>
                    <a:pt x="246975" y="30197"/>
                    <a:pt x="246835" y="30279"/>
                    <a:pt x="246724" y="30327"/>
                  </a:cubicBezTo>
                  <a:lnTo>
                    <a:pt x="194147" y="30327"/>
                  </a:lnTo>
                  <a:cubicBezTo>
                    <a:pt x="194035" y="30279"/>
                    <a:pt x="193897" y="30200"/>
                    <a:pt x="193798" y="30126"/>
                  </a:cubicBezTo>
                  <a:lnTo>
                    <a:pt x="187918" y="19950"/>
                  </a:lnTo>
                  <a:cubicBezTo>
                    <a:pt x="198401" y="17615"/>
                    <a:pt x="209284" y="16383"/>
                    <a:pt x="220436" y="16383"/>
                  </a:cubicBezTo>
                  <a:close/>
                  <a:moveTo>
                    <a:pt x="78230" y="118635"/>
                  </a:moveTo>
                  <a:lnTo>
                    <a:pt x="84653" y="118635"/>
                  </a:lnTo>
                  <a:lnTo>
                    <a:pt x="84653" y="118634"/>
                  </a:lnTo>
                  <a:cubicBezTo>
                    <a:pt x="89203" y="118634"/>
                    <a:pt x="92907" y="122335"/>
                    <a:pt x="92907" y="126885"/>
                  </a:cubicBezTo>
                  <a:cubicBezTo>
                    <a:pt x="92907" y="131436"/>
                    <a:pt x="89204" y="135137"/>
                    <a:pt x="84653" y="135137"/>
                  </a:cubicBezTo>
                  <a:lnTo>
                    <a:pt x="73612" y="135137"/>
                  </a:lnTo>
                  <a:cubicBezTo>
                    <a:pt x="74849" y="129509"/>
                    <a:pt x="76395" y="124003"/>
                    <a:pt x="78230" y="118635"/>
                  </a:cubicBezTo>
                  <a:close/>
                  <a:moveTo>
                    <a:pt x="73022" y="162643"/>
                  </a:moveTo>
                  <a:cubicBezTo>
                    <a:pt x="72263" y="162643"/>
                    <a:pt x="71530" y="162329"/>
                    <a:pt x="71009" y="161778"/>
                  </a:cubicBezTo>
                  <a:cubicBezTo>
                    <a:pt x="70488" y="161228"/>
                    <a:pt x="70213" y="160479"/>
                    <a:pt x="70255" y="159723"/>
                  </a:cubicBezTo>
                  <a:cubicBezTo>
                    <a:pt x="70405" y="156967"/>
                    <a:pt x="70636" y="154233"/>
                    <a:pt x="70931" y="151519"/>
                  </a:cubicBezTo>
                  <a:lnTo>
                    <a:pt x="84653" y="151519"/>
                  </a:lnTo>
                  <a:cubicBezTo>
                    <a:pt x="98238" y="151519"/>
                    <a:pt x="109290" y="140468"/>
                    <a:pt x="109290" y="126884"/>
                  </a:cubicBezTo>
                  <a:cubicBezTo>
                    <a:pt x="109290" y="113390"/>
                    <a:pt x="98381" y="102399"/>
                    <a:pt x="84918" y="102256"/>
                  </a:cubicBezTo>
                  <a:cubicBezTo>
                    <a:pt x="102308" y="65901"/>
                    <a:pt x="133599" y="37736"/>
                    <a:pt x="171665" y="24563"/>
                  </a:cubicBezTo>
                  <a:lnTo>
                    <a:pt x="179758" y="38569"/>
                  </a:lnTo>
                  <a:cubicBezTo>
                    <a:pt x="182525" y="43362"/>
                    <a:pt x="188325" y="46708"/>
                    <a:pt x="193860" y="46708"/>
                  </a:cubicBezTo>
                  <a:lnTo>
                    <a:pt x="247013" y="46708"/>
                  </a:lnTo>
                  <a:cubicBezTo>
                    <a:pt x="252547" y="46708"/>
                    <a:pt x="258346" y="43362"/>
                    <a:pt x="261116" y="38570"/>
                  </a:cubicBezTo>
                  <a:lnTo>
                    <a:pt x="269209" y="24563"/>
                  </a:lnTo>
                  <a:cubicBezTo>
                    <a:pt x="307272" y="37735"/>
                    <a:pt x="338562" y="65897"/>
                    <a:pt x="355952" y="102250"/>
                  </a:cubicBezTo>
                  <a:lnTo>
                    <a:pt x="354352" y="102250"/>
                  </a:lnTo>
                  <a:cubicBezTo>
                    <a:pt x="340767" y="102250"/>
                    <a:pt x="329715" y="113301"/>
                    <a:pt x="329715" y="126884"/>
                  </a:cubicBezTo>
                  <a:cubicBezTo>
                    <a:pt x="329715" y="140468"/>
                    <a:pt x="340767" y="151519"/>
                    <a:pt x="354352" y="151519"/>
                  </a:cubicBezTo>
                  <a:lnTo>
                    <a:pt x="369941" y="151519"/>
                  </a:lnTo>
                  <a:cubicBezTo>
                    <a:pt x="370236" y="154232"/>
                    <a:pt x="370465" y="156966"/>
                    <a:pt x="370617" y="159724"/>
                  </a:cubicBezTo>
                  <a:cubicBezTo>
                    <a:pt x="370658" y="160479"/>
                    <a:pt x="370384" y="161228"/>
                    <a:pt x="369863" y="161778"/>
                  </a:cubicBezTo>
                  <a:cubicBezTo>
                    <a:pt x="369343" y="162328"/>
                    <a:pt x="368609" y="162643"/>
                    <a:pt x="367849" y="162643"/>
                  </a:cubicBezTo>
                  <a:lnTo>
                    <a:pt x="292800" y="162643"/>
                  </a:lnTo>
                  <a:cubicBezTo>
                    <a:pt x="288276" y="162643"/>
                    <a:pt x="284608" y="166310"/>
                    <a:pt x="284608" y="170835"/>
                  </a:cubicBezTo>
                  <a:cubicBezTo>
                    <a:pt x="284608" y="175360"/>
                    <a:pt x="288276" y="179026"/>
                    <a:pt x="292800" y="179026"/>
                  </a:cubicBezTo>
                  <a:lnTo>
                    <a:pt x="320431" y="179026"/>
                  </a:lnTo>
                  <a:lnTo>
                    <a:pt x="320431" y="187077"/>
                  </a:lnTo>
                  <a:lnTo>
                    <a:pt x="120442" y="187077"/>
                  </a:lnTo>
                  <a:lnTo>
                    <a:pt x="120442" y="179026"/>
                  </a:lnTo>
                  <a:lnTo>
                    <a:pt x="243650" y="179026"/>
                  </a:lnTo>
                  <a:cubicBezTo>
                    <a:pt x="248174" y="179026"/>
                    <a:pt x="251842" y="175360"/>
                    <a:pt x="251842" y="170835"/>
                  </a:cubicBezTo>
                  <a:cubicBezTo>
                    <a:pt x="251842" y="166310"/>
                    <a:pt x="248174" y="162643"/>
                    <a:pt x="243650" y="162643"/>
                  </a:cubicBezTo>
                  <a:lnTo>
                    <a:pt x="73022" y="162643"/>
                  </a:lnTo>
                  <a:close/>
                  <a:moveTo>
                    <a:pt x="90517" y="203461"/>
                  </a:moveTo>
                  <a:lnTo>
                    <a:pt x="350355" y="203461"/>
                  </a:lnTo>
                  <a:lnTo>
                    <a:pt x="350355" y="304062"/>
                  </a:lnTo>
                  <a:lnTo>
                    <a:pt x="307197" y="304062"/>
                  </a:lnTo>
                  <a:lnTo>
                    <a:pt x="307197" y="269885"/>
                  </a:lnTo>
                  <a:cubicBezTo>
                    <a:pt x="307197" y="264204"/>
                    <a:pt x="303628" y="258018"/>
                    <a:pt x="298710" y="255178"/>
                  </a:cubicBezTo>
                  <a:lnTo>
                    <a:pt x="228926" y="214859"/>
                  </a:lnTo>
                  <a:cubicBezTo>
                    <a:pt x="225858" y="213087"/>
                    <a:pt x="222615" y="212715"/>
                    <a:pt x="220436" y="212715"/>
                  </a:cubicBezTo>
                  <a:cubicBezTo>
                    <a:pt x="218257" y="212715"/>
                    <a:pt x="215016" y="213087"/>
                    <a:pt x="211944" y="214860"/>
                  </a:cubicBezTo>
                  <a:lnTo>
                    <a:pt x="142164" y="255178"/>
                  </a:lnTo>
                  <a:cubicBezTo>
                    <a:pt x="137246" y="258020"/>
                    <a:pt x="133675" y="264205"/>
                    <a:pt x="133675" y="269885"/>
                  </a:cubicBezTo>
                  <a:lnTo>
                    <a:pt x="133675" y="304062"/>
                  </a:lnTo>
                  <a:lnTo>
                    <a:pt x="90517" y="304062"/>
                  </a:lnTo>
                  <a:lnTo>
                    <a:pt x="90517" y="203461"/>
                  </a:lnTo>
                  <a:close/>
                  <a:moveTo>
                    <a:pt x="290814" y="270069"/>
                  </a:moveTo>
                  <a:lnTo>
                    <a:pt x="290814" y="350340"/>
                  </a:lnTo>
                  <a:cubicBezTo>
                    <a:pt x="290740" y="350581"/>
                    <a:pt x="290526" y="350953"/>
                    <a:pt x="290354" y="351137"/>
                  </a:cubicBezTo>
                  <a:lnTo>
                    <a:pt x="220896" y="391268"/>
                  </a:lnTo>
                  <a:cubicBezTo>
                    <a:pt x="220717" y="391306"/>
                    <a:pt x="220152" y="391304"/>
                    <a:pt x="219974" y="391268"/>
                  </a:cubicBezTo>
                  <a:lnTo>
                    <a:pt x="150516" y="351137"/>
                  </a:lnTo>
                  <a:cubicBezTo>
                    <a:pt x="150346" y="350953"/>
                    <a:pt x="150131" y="350581"/>
                    <a:pt x="150057" y="350340"/>
                  </a:cubicBezTo>
                  <a:lnTo>
                    <a:pt x="150057" y="270069"/>
                  </a:lnTo>
                  <a:cubicBezTo>
                    <a:pt x="150131" y="269827"/>
                    <a:pt x="150346" y="269456"/>
                    <a:pt x="150516" y="269273"/>
                  </a:cubicBezTo>
                  <a:lnTo>
                    <a:pt x="219974" y="229141"/>
                  </a:lnTo>
                  <a:cubicBezTo>
                    <a:pt x="220152" y="229105"/>
                    <a:pt x="220717" y="229103"/>
                    <a:pt x="220896" y="229141"/>
                  </a:cubicBezTo>
                  <a:lnTo>
                    <a:pt x="290355" y="269273"/>
                  </a:lnTo>
                  <a:cubicBezTo>
                    <a:pt x="290526" y="269456"/>
                    <a:pt x="290740" y="269827"/>
                    <a:pt x="290814" y="270069"/>
                  </a:cubicBezTo>
                  <a:close/>
                  <a:moveTo>
                    <a:pt x="90517" y="320444"/>
                  </a:moveTo>
                  <a:lnTo>
                    <a:pt x="133675" y="320444"/>
                  </a:lnTo>
                  <a:lnTo>
                    <a:pt x="133675" y="350522"/>
                  </a:lnTo>
                  <a:cubicBezTo>
                    <a:pt x="133675" y="356203"/>
                    <a:pt x="137246" y="362388"/>
                    <a:pt x="142163" y="365230"/>
                  </a:cubicBezTo>
                  <a:lnTo>
                    <a:pt x="211946" y="405549"/>
                  </a:lnTo>
                  <a:cubicBezTo>
                    <a:pt x="215016" y="407320"/>
                    <a:pt x="218257" y="407693"/>
                    <a:pt x="220436" y="407693"/>
                  </a:cubicBezTo>
                  <a:cubicBezTo>
                    <a:pt x="222615" y="407693"/>
                    <a:pt x="225857" y="407320"/>
                    <a:pt x="228927" y="405548"/>
                  </a:cubicBezTo>
                  <a:lnTo>
                    <a:pt x="298709" y="365230"/>
                  </a:lnTo>
                  <a:cubicBezTo>
                    <a:pt x="303627" y="362388"/>
                    <a:pt x="307197" y="356203"/>
                    <a:pt x="307197" y="350522"/>
                  </a:cubicBezTo>
                  <a:lnTo>
                    <a:pt x="307197" y="320444"/>
                  </a:lnTo>
                  <a:lnTo>
                    <a:pt x="350355" y="320444"/>
                  </a:lnTo>
                  <a:lnTo>
                    <a:pt x="350355" y="338337"/>
                  </a:lnTo>
                  <a:cubicBezTo>
                    <a:pt x="350355" y="342862"/>
                    <a:pt x="354023" y="346529"/>
                    <a:pt x="358547" y="346529"/>
                  </a:cubicBezTo>
                  <a:cubicBezTo>
                    <a:pt x="363071" y="346529"/>
                    <a:pt x="366738" y="342862"/>
                    <a:pt x="366738" y="338337"/>
                  </a:cubicBezTo>
                  <a:lnTo>
                    <a:pt x="366738" y="275808"/>
                  </a:lnTo>
                  <a:lnTo>
                    <a:pt x="374375" y="275808"/>
                  </a:lnTo>
                  <a:lnTo>
                    <a:pt x="374375" y="410808"/>
                  </a:lnTo>
                  <a:cubicBezTo>
                    <a:pt x="371864" y="410541"/>
                    <a:pt x="369317" y="410398"/>
                    <a:pt x="366738" y="410388"/>
                  </a:cubicBezTo>
                  <a:lnTo>
                    <a:pt x="366738" y="383118"/>
                  </a:lnTo>
                  <a:cubicBezTo>
                    <a:pt x="366738" y="378593"/>
                    <a:pt x="363071" y="374927"/>
                    <a:pt x="358547" y="374927"/>
                  </a:cubicBezTo>
                  <a:cubicBezTo>
                    <a:pt x="354023" y="374927"/>
                    <a:pt x="350355" y="378593"/>
                    <a:pt x="350355" y="383118"/>
                  </a:cubicBezTo>
                  <a:lnTo>
                    <a:pt x="350355" y="410381"/>
                  </a:lnTo>
                  <a:lnTo>
                    <a:pt x="90517" y="410381"/>
                  </a:lnTo>
                  <a:lnTo>
                    <a:pt x="90517" y="320444"/>
                  </a:lnTo>
                  <a:close/>
                  <a:moveTo>
                    <a:pt x="48562" y="259425"/>
                  </a:moveTo>
                  <a:cubicBezTo>
                    <a:pt x="47082" y="259425"/>
                    <a:pt x="45832" y="258176"/>
                    <a:pt x="45832" y="256695"/>
                  </a:cubicBezTo>
                  <a:lnTo>
                    <a:pt x="45832" y="206191"/>
                  </a:lnTo>
                  <a:cubicBezTo>
                    <a:pt x="45832" y="204711"/>
                    <a:pt x="47082" y="203460"/>
                    <a:pt x="48562" y="203460"/>
                  </a:cubicBezTo>
                  <a:lnTo>
                    <a:pt x="74134" y="203460"/>
                  </a:lnTo>
                  <a:lnTo>
                    <a:pt x="74134" y="259425"/>
                  </a:lnTo>
                  <a:lnTo>
                    <a:pt x="48562" y="259425"/>
                  </a:lnTo>
                  <a:close/>
                  <a:moveTo>
                    <a:pt x="74134" y="275808"/>
                  </a:moveTo>
                  <a:lnTo>
                    <a:pt x="74134" y="410388"/>
                  </a:lnTo>
                  <a:cubicBezTo>
                    <a:pt x="71555" y="410398"/>
                    <a:pt x="69008" y="410541"/>
                    <a:pt x="66497" y="410808"/>
                  </a:cubicBezTo>
                  <a:lnTo>
                    <a:pt x="66497" y="275808"/>
                  </a:lnTo>
                  <a:lnTo>
                    <a:pt x="74134" y="275808"/>
                  </a:lnTo>
                  <a:close/>
                  <a:moveTo>
                    <a:pt x="366449" y="542829"/>
                  </a:moveTo>
                  <a:lnTo>
                    <a:pt x="74424" y="542829"/>
                  </a:lnTo>
                  <a:cubicBezTo>
                    <a:pt x="42421" y="542829"/>
                    <a:pt x="16383" y="516795"/>
                    <a:pt x="16383" y="484795"/>
                  </a:cubicBezTo>
                  <a:cubicBezTo>
                    <a:pt x="16383" y="452797"/>
                    <a:pt x="42419" y="426764"/>
                    <a:pt x="74424" y="426764"/>
                  </a:cubicBezTo>
                  <a:lnTo>
                    <a:pt x="366449" y="426764"/>
                  </a:lnTo>
                  <a:cubicBezTo>
                    <a:pt x="398452" y="426764"/>
                    <a:pt x="424489" y="452797"/>
                    <a:pt x="424489" y="484795"/>
                  </a:cubicBezTo>
                  <a:cubicBezTo>
                    <a:pt x="424489" y="516795"/>
                    <a:pt x="398453" y="542829"/>
                    <a:pt x="366449" y="54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926493" y="1533646"/>
              <a:ext cx="326200" cy="87462"/>
            </a:xfrm>
            <a:custGeom>
              <a:rect b="b" l="l" r="r" t="t"/>
              <a:pathLst>
                <a:path extrusionOk="0" h="106987" w="399022">
                  <a:moveTo>
                    <a:pt x="345523" y="0"/>
                  </a:moveTo>
                  <a:lnTo>
                    <a:pt x="53498" y="0"/>
                  </a:lnTo>
                  <a:cubicBezTo>
                    <a:pt x="23999" y="0"/>
                    <a:pt x="0" y="23997"/>
                    <a:pt x="0" y="53493"/>
                  </a:cubicBezTo>
                  <a:cubicBezTo>
                    <a:pt x="0" y="82989"/>
                    <a:pt x="23999" y="106988"/>
                    <a:pt x="53498" y="106988"/>
                  </a:cubicBezTo>
                  <a:lnTo>
                    <a:pt x="78552" y="106988"/>
                  </a:lnTo>
                  <a:cubicBezTo>
                    <a:pt x="83076" y="106988"/>
                    <a:pt x="86744" y="103320"/>
                    <a:pt x="86744" y="98796"/>
                  </a:cubicBezTo>
                  <a:cubicBezTo>
                    <a:pt x="86744" y="94271"/>
                    <a:pt x="83076" y="90604"/>
                    <a:pt x="78552" y="90604"/>
                  </a:cubicBezTo>
                  <a:lnTo>
                    <a:pt x="53498" y="90604"/>
                  </a:lnTo>
                  <a:cubicBezTo>
                    <a:pt x="33033" y="90604"/>
                    <a:pt x="16383" y="73957"/>
                    <a:pt x="16383" y="53493"/>
                  </a:cubicBezTo>
                  <a:cubicBezTo>
                    <a:pt x="16383" y="33032"/>
                    <a:pt x="33033" y="16383"/>
                    <a:pt x="53498" y="16383"/>
                  </a:cubicBezTo>
                  <a:lnTo>
                    <a:pt x="345523" y="16383"/>
                  </a:lnTo>
                  <a:cubicBezTo>
                    <a:pt x="365989" y="16383"/>
                    <a:pt x="382639" y="33031"/>
                    <a:pt x="382639" y="53493"/>
                  </a:cubicBezTo>
                  <a:cubicBezTo>
                    <a:pt x="382639" y="73956"/>
                    <a:pt x="365988" y="90604"/>
                    <a:pt x="345523" y="90604"/>
                  </a:cubicBezTo>
                  <a:lnTo>
                    <a:pt x="126610" y="90604"/>
                  </a:lnTo>
                  <a:cubicBezTo>
                    <a:pt x="122086" y="90604"/>
                    <a:pt x="118418" y="94271"/>
                    <a:pt x="118418" y="98796"/>
                  </a:cubicBezTo>
                  <a:cubicBezTo>
                    <a:pt x="118418" y="103320"/>
                    <a:pt x="122086" y="106988"/>
                    <a:pt x="126610" y="106988"/>
                  </a:cubicBezTo>
                  <a:lnTo>
                    <a:pt x="345523" y="106988"/>
                  </a:lnTo>
                  <a:cubicBezTo>
                    <a:pt x="375023" y="106988"/>
                    <a:pt x="399022" y="82989"/>
                    <a:pt x="399022" y="53493"/>
                  </a:cubicBezTo>
                  <a:cubicBezTo>
                    <a:pt x="399022" y="23996"/>
                    <a:pt x="375022" y="0"/>
                    <a:pt x="34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4023926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10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4101786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944355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10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181357" y="1551003"/>
              <a:ext cx="53572" cy="52759"/>
            </a:xfrm>
            <a:custGeom>
              <a:rect b="b" l="l" r="r" t="t"/>
              <a:pathLst>
                <a:path extrusionOk="0" h="64537" w="65532">
                  <a:moveTo>
                    <a:pt x="32766" y="0"/>
                  </a:moveTo>
                  <a:cubicBezTo>
                    <a:pt x="14699" y="0"/>
                    <a:pt x="0" y="14475"/>
                    <a:pt x="0" y="32268"/>
                  </a:cubicBezTo>
                  <a:cubicBezTo>
                    <a:pt x="0" y="50062"/>
                    <a:pt x="14699" y="64538"/>
                    <a:pt x="32766" y="64538"/>
                  </a:cubicBezTo>
                  <a:cubicBezTo>
                    <a:pt x="50834" y="64538"/>
                    <a:pt x="65533" y="50062"/>
                    <a:pt x="65533" y="32268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5"/>
                  </a:moveTo>
                  <a:cubicBezTo>
                    <a:pt x="23733" y="48155"/>
                    <a:pt x="16383" y="41029"/>
                    <a:pt x="16383" y="32268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8"/>
                  </a:cubicBezTo>
                  <a:cubicBezTo>
                    <a:pt x="49150" y="41028"/>
                    <a:pt x="41800" y="48155"/>
                    <a:pt x="32766" y="48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3922265" y="1439320"/>
              <a:ext cx="17667" cy="59837"/>
            </a:xfrm>
            <a:custGeom>
              <a:rect b="b" l="l" r="r" t="t"/>
              <a:pathLst>
                <a:path extrusionOk="0" h="73195" w="21611">
                  <a:moveTo>
                    <a:pt x="16384" y="36598"/>
                  </a:moveTo>
                  <a:cubicBezTo>
                    <a:pt x="16384" y="27678"/>
                    <a:pt x="17955" y="19120"/>
                    <a:pt x="21051" y="11165"/>
                  </a:cubicBezTo>
                  <a:cubicBezTo>
                    <a:pt x="22692" y="6949"/>
                    <a:pt x="20605" y="2201"/>
                    <a:pt x="16389" y="559"/>
                  </a:cubicBezTo>
                  <a:cubicBezTo>
                    <a:pt x="12172" y="-1080"/>
                    <a:pt x="7424" y="1006"/>
                    <a:pt x="5783" y="5222"/>
                  </a:cubicBezTo>
                  <a:cubicBezTo>
                    <a:pt x="1945" y="15080"/>
                    <a:pt x="0" y="25637"/>
                    <a:pt x="0" y="36598"/>
                  </a:cubicBezTo>
                  <a:cubicBezTo>
                    <a:pt x="0" y="47559"/>
                    <a:pt x="1946" y="58116"/>
                    <a:pt x="5783" y="67974"/>
                  </a:cubicBezTo>
                  <a:cubicBezTo>
                    <a:pt x="7044" y="71212"/>
                    <a:pt x="10139" y="73196"/>
                    <a:pt x="13419" y="73196"/>
                  </a:cubicBezTo>
                  <a:cubicBezTo>
                    <a:pt x="14407" y="73196"/>
                    <a:pt x="15412" y="73016"/>
                    <a:pt x="16389" y="72635"/>
                  </a:cubicBezTo>
                  <a:cubicBezTo>
                    <a:pt x="20605" y="70994"/>
                    <a:pt x="22692" y="66246"/>
                    <a:pt x="21051" y="62030"/>
                  </a:cubicBezTo>
                  <a:cubicBezTo>
                    <a:pt x="17954" y="54074"/>
                    <a:pt x="16384" y="45518"/>
                    <a:pt x="16384" y="36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3899859" y="1427519"/>
              <a:ext cx="19749" cy="83430"/>
            </a:xfrm>
            <a:custGeom>
              <a:rect b="b" l="l" r="r" t="t"/>
              <a:pathLst>
                <a:path extrusionOk="0" h="102055" w="24158">
                  <a:moveTo>
                    <a:pt x="23613" y="90928"/>
                  </a:moveTo>
                  <a:cubicBezTo>
                    <a:pt x="18816" y="78429"/>
                    <a:pt x="16383" y="65004"/>
                    <a:pt x="16383" y="51029"/>
                  </a:cubicBezTo>
                  <a:cubicBezTo>
                    <a:pt x="16383" y="37054"/>
                    <a:pt x="18816" y="23630"/>
                    <a:pt x="23612" y="11130"/>
                  </a:cubicBezTo>
                  <a:cubicBezTo>
                    <a:pt x="25231" y="6906"/>
                    <a:pt x="23121" y="2168"/>
                    <a:pt x="18898" y="547"/>
                  </a:cubicBezTo>
                  <a:cubicBezTo>
                    <a:pt x="14671" y="-1077"/>
                    <a:pt x="9935" y="1037"/>
                    <a:pt x="8315" y="5260"/>
                  </a:cubicBezTo>
                  <a:cubicBezTo>
                    <a:pt x="2798" y="19641"/>
                    <a:pt x="0" y="35040"/>
                    <a:pt x="0" y="51028"/>
                  </a:cubicBezTo>
                  <a:cubicBezTo>
                    <a:pt x="0" y="67018"/>
                    <a:pt x="2798" y="82416"/>
                    <a:pt x="8317" y="96797"/>
                  </a:cubicBezTo>
                  <a:cubicBezTo>
                    <a:pt x="9568" y="100055"/>
                    <a:pt x="12673" y="102055"/>
                    <a:pt x="15966" y="102055"/>
                  </a:cubicBezTo>
                  <a:cubicBezTo>
                    <a:pt x="16941" y="102056"/>
                    <a:pt x="17935" y="101879"/>
                    <a:pt x="18900" y="101510"/>
                  </a:cubicBezTo>
                  <a:cubicBezTo>
                    <a:pt x="23123" y="99889"/>
                    <a:pt x="25233" y="95151"/>
                    <a:pt x="23613" y="90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239366" y="1439320"/>
              <a:ext cx="17666" cy="59837"/>
            </a:xfrm>
            <a:custGeom>
              <a:rect b="b" l="l" r="r" t="t"/>
              <a:pathLst>
                <a:path extrusionOk="0" h="73195" w="21610">
                  <a:moveTo>
                    <a:pt x="15828" y="5220"/>
                  </a:moveTo>
                  <a:cubicBezTo>
                    <a:pt x="14186" y="1006"/>
                    <a:pt x="9438" y="-1079"/>
                    <a:pt x="5222" y="559"/>
                  </a:cubicBezTo>
                  <a:cubicBezTo>
                    <a:pt x="1006" y="2201"/>
                    <a:pt x="-1080" y="6948"/>
                    <a:pt x="561" y="11165"/>
                  </a:cubicBezTo>
                  <a:cubicBezTo>
                    <a:pt x="3658" y="19121"/>
                    <a:pt x="5229" y="27677"/>
                    <a:pt x="5228" y="36598"/>
                  </a:cubicBezTo>
                  <a:cubicBezTo>
                    <a:pt x="5228" y="45520"/>
                    <a:pt x="3657" y="54076"/>
                    <a:pt x="561" y="62029"/>
                  </a:cubicBezTo>
                  <a:cubicBezTo>
                    <a:pt x="-1081" y="66245"/>
                    <a:pt x="1005" y="70992"/>
                    <a:pt x="5221" y="72635"/>
                  </a:cubicBezTo>
                  <a:cubicBezTo>
                    <a:pt x="6199" y="73015"/>
                    <a:pt x="7202" y="73195"/>
                    <a:pt x="8192" y="73195"/>
                  </a:cubicBezTo>
                  <a:cubicBezTo>
                    <a:pt x="11471" y="73195"/>
                    <a:pt x="14566" y="71214"/>
                    <a:pt x="15828" y="67975"/>
                  </a:cubicBezTo>
                  <a:cubicBezTo>
                    <a:pt x="19666" y="58120"/>
                    <a:pt x="21611" y="47563"/>
                    <a:pt x="21611" y="36599"/>
                  </a:cubicBezTo>
                  <a:cubicBezTo>
                    <a:pt x="21612" y="25637"/>
                    <a:pt x="19666" y="15080"/>
                    <a:pt x="15828" y="5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259687" y="1427520"/>
              <a:ext cx="19751" cy="83429"/>
            </a:xfrm>
            <a:custGeom>
              <a:rect b="b" l="l" r="r" t="t"/>
              <a:pathLst>
                <a:path extrusionOk="0" h="102054" w="24160">
                  <a:moveTo>
                    <a:pt x="15842" y="5257"/>
                  </a:moveTo>
                  <a:cubicBezTo>
                    <a:pt x="14221" y="1034"/>
                    <a:pt x="9484" y="-1074"/>
                    <a:pt x="5258" y="546"/>
                  </a:cubicBezTo>
                  <a:cubicBezTo>
                    <a:pt x="1035" y="2167"/>
                    <a:pt x="-1075" y="6905"/>
                    <a:pt x="547" y="11128"/>
                  </a:cubicBezTo>
                  <a:cubicBezTo>
                    <a:pt x="5345" y="23628"/>
                    <a:pt x="7777" y="37053"/>
                    <a:pt x="7777" y="51027"/>
                  </a:cubicBezTo>
                  <a:cubicBezTo>
                    <a:pt x="7777" y="64997"/>
                    <a:pt x="5345" y="78421"/>
                    <a:pt x="549" y="90927"/>
                  </a:cubicBezTo>
                  <a:cubicBezTo>
                    <a:pt x="-1071" y="95151"/>
                    <a:pt x="1039" y="99889"/>
                    <a:pt x="5264" y="101510"/>
                  </a:cubicBezTo>
                  <a:cubicBezTo>
                    <a:pt x="6228" y="101880"/>
                    <a:pt x="7220" y="102055"/>
                    <a:pt x="8195" y="102055"/>
                  </a:cubicBezTo>
                  <a:cubicBezTo>
                    <a:pt x="11489" y="102055"/>
                    <a:pt x="14596" y="100054"/>
                    <a:pt x="15845" y="96795"/>
                  </a:cubicBezTo>
                  <a:cubicBezTo>
                    <a:pt x="21363" y="82409"/>
                    <a:pt x="24160" y="67011"/>
                    <a:pt x="24160" y="51028"/>
                  </a:cubicBezTo>
                  <a:cubicBezTo>
                    <a:pt x="24160" y="35038"/>
                    <a:pt x="21362" y="19640"/>
                    <a:pt x="15842" y="5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002063" y="1226393"/>
              <a:ext cx="175113" cy="78415"/>
            </a:xfrm>
            <a:custGeom>
              <a:rect b="b" l="l" r="r" t="t"/>
              <a:pathLst>
                <a:path extrusionOk="0" h="95921" w="214206">
                  <a:moveTo>
                    <a:pt x="166242" y="0"/>
                  </a:moveTo>
                  <a:lnTo>
                    <a:pt x="47966" y="0"/>
                  </a:lnTo>
                  <a:cubicBezTo>
                    <a:pt x="21518" y="0"/>
                    <a:pt x="0" y="21515"/>
                    <a:pt x="0" y="47961"/>
                  </a:cubicBezTo>
                  <a:cubicBezTo>
                    <a:pt x="0" y="74407"/>
                    <a:pt x="21518" y="95921"/>
                    <a:pt x="47966" y="95921"/>
                  </a:cubicBezTo>
                  <a:lnTo>
                    <a:pt x="166241" y="95921"/>
                  </a:lnTo>
                  <a:cubicBezTo>
                    <a:pt x="192689" y="95921"/>
                    <a:pt x="214206" y="74407"/>
                    <a:pt x="214206" y="47961"/>
                  </a:cubicBezTo>
                  <a:cubicBezTo>
                    <a:pt x="214206" y="21515"/>
                    <a:pt x="192690" y="0"/>
                    <a:pt x="166242" y="0"/>
                  </a:cubicBezTo>
                  <a:close/>
                  <a:moveTo>
                    <a:pt x="166242" y="79539"/>
                  </a:moveTo>
                  <a:lnTo>
                    <a:pt x="47966" y="79539"/>
                  </a:lnTo>
                  <a:cubicBezTo>
                    <a:pt x="30551" y="79539"/>
                    <a:pt x="16383" y="65373"/>
                    <a:pt x="16383" y="47962"/>
                  </a:cubicBezTo>
                  <a:cubicBezTo>
                    <a:pt x="16383" y="30550"/>
                    <a:pt x="30551" y="16384"/>
                    <a:pt x="47966" y="16384"/>
                  </a:cubicBezTo>
                  <a:lnTo>
                    <a:pt x="166241" y="16384"/>
                  </a:lnTo>
                  <a:cubicBezTo>
                    <a:pt x="183655" y="16384"/>
                    <a:pt x="197822" y="30550"/>
                    <a:pt x="197822" y="47962"/>
                  </a:cubicBezTo>
                  <a:cubicBezTo>
                    <a:pt x="197823" y="65373"/>
                    <a:pt x="183655" y="79539"/>
                    <a:pt x="166242" y="795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031848" y="1247263"/>
              <a:ext cx="34006" cy="34004"/>
            </a:xfrm>
            <a:custGeom>
              <a:rect b="b" l="l" r="r" t="t"/>
              <a:pathLst>
                <a:path extrusionOk="0" h="41595" w="41598">
                  <a:moveTo>
                    <a:pt x="2794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7943"/>
                  </a:lnTo>
                  <a:cubicBezTo>
                    <a:pt x="0" y="35472"/>
                    <a:pt x="6124" y="41596"/>
                    <a:pt x="13653" y="41596"/>
                  </a:cubicBezTo>
                  <a:lnTo>
                    <a:pt x="27945" y="41596"/>
                  </a:lnTo>
                  <a:cubicBezTo>
                    <a:pt x="35474" y="41596"/>
                    <a:pt x="41598" y="35472"/>
                    <a:pt x="41598" y="27943"/>
                  </a:cubicBezTo>
                  <a:lnTo>
                    <a:pt x="41598" y="13653"/>
                  </a:lnTo>
                  <a:cubicBezTo>
                    <a:pt x="41598" y="6124"/>
                    <a:pt x="35474" y="0"/>
                    <a:pt x="27945" y="0"/>
                  </a:cubicBezTo>
                  <a:close/>
                  <a:moveTo>
                    <a:pt x="25215" y="25213"/>
                  </a:moveTo>
                  <a:lnTo>
                    <a:pt x="16383" y="25213"/>
                  </a:lnTo>
                  <a:lnTo>
                    <a:pt x="16383" y="16383"/>
                  </a:lnTo>
                  <a:lnTo>
                    <a:pt x="25215" y="16383"/>
                  </a:lnTo>
                  <a:lnTo>
                    <a:pt x="25215" y="25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113437" y="1247263"/>
              <a:ext cx="34007" cy="34004"/>
            </a:xfrm>
            <a:custGeom>
              <a:rect b="b" l="l" r="r" t="t"/>
              <a:pathLst>
                <a:path extrusionOk="0" h="41595" w="41599">
                  <a:moveTo>
                    <a:pt x="27947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27943"/>
                  </a:lnTo>
                  <a:cubicBezTo>
                    <a:pt x="0" y="35472"/>
                    <a:pt x="6125" y="41596"/>
                    <a:pt x="13653" y="41596"/>
                  </a:cubicBezTo>
                  <a:lnTo>
                    <a:pt x="27947" y="41596"/>
                  </a:lnTo>
                  <a:cubicBezTo>
                    <a:pt x="35475" y="41596"/>
                    <a:pt x="41599" y="35472"/>
                    <a:pt x="41599" y="27943"/>
                  </a:cubicBezTo>
                  <a:lnTo>
                    <a:pt x="41599" y="13653"/>
                  </a:lnTo>
                  <a:cubicBezTo>
                    <a:pt x="41599" y="6124"/>
                    <a:pt x="35474" y="0"/>
                    <a:pt x="27947" y="0"/>
                  </a:cubicBezTo>
                  <a:close/>
                  <a:moveTo>
                    <a:pt x="25216" y="25213"/>
                  </a:moveTo>
                  <a:lnTo>
                    <a:pt x="16383" y="25213"/>
                  </a:lnTo>
                  <a:lnTo>
                    <a:pt x="16383" y="16383"/>
                  </a:lnTo>
                  <a:lnTo>
                    <a:pt x="25216" y="16383"/>
                  </a:lnTo>
                  <a:lnTo>
                    <a:pt x="25216" y="25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034897" y="1373601"/>
              <a:ext cx="109470" cy="121974"/>
            </a:xfrm>
            <a:custGeom>
              <a:rect b="b" l="l" r="r" t="t"/>
              <a:pathLst>
                <a:path extrusionOk="0" h="149204" w="133908">
                  <a:moveTo>
                    <a:pt x="125421" y="31019"/>
                  </a:moveTo>
                  <a:lnTo>
                    <a:pt x="75447" y="2147"/>
                  </a:lnTo>
                  <a:cubicBezTo>
                    <a:pt x="72377" y="372"/>
                    <a:pt x="69134" y="0"/>
                    <a:pt x="66955" y="0"/>
                  </a:cubicBezTo>
                  <a:cubicBezTo>
                    <a:pt x="64776" y="0"/>
                    <a:pt x="61533" y="372"/>
                    <a:pt x="58463" y="2146"/>
                  </a:cubicBezTo>
                  <a:lnTo>
                    <a:pt x="8491" y="31018"/>
                  </a:lnTo>
                  <a:cubicBezTo>
                    <a:pt x="3572" y="33860"/>
                    <a:pt x="0" y="40046"/>
                    <a:pt x="0" y="45728"/>
                  </a:cubicBezTo>
                  <a:lnTo>
                    <a:pt x="0" y="103478"/>
                  </a:lnTo>
                  <a:cubicBezTo>
                    <a:pt x="0" y="109159"/>
                    <a:pt x="3572" y="115344"/>
                    <a:pt x="8489" y="118185"/>
                  </a:cubicBezTo>
                  <a:lnTo>
                    <a:pt x="58463" y="147059"/>
                  </a:lnTo>
                  <a:cubicBezTo>
                    <a:pt x="61533" y="148832"/>
                    <a:pt x="64775" y="149205"/>
                    <a:pt x="66955" y="149205"/>
                  </a:cubicBezTo>
                  <a:cubicBezTo>
                    <a:pt x="69135" y="149205"/>
                    <a:pt x="72378" y="148832"/>
                    <a:pt x="75446" y="147059"/>
                  </a:cubicBezTo>
                  <a:lnTo>
                    <a:pt x="125420" y="118185"/>
                  </a:lnTo>
                  <a:cubicBezTo>
                    <a:pt x="130338" y="115343"/>
                    <a:pt x="133909" y="109159"/>
                    <a:pt x="133909" y="103478"/>
                  </a:cubicBezTo>
                  <a:lnTo>
                    <a:pt x="133909" y="45728"/>
                  </a:lnTo>
                  <a:cubicBezTo>
                    <a:pt x="133909" y="40046"/>
                    <a:pt x="130338" y="33861"/>
                    <a:pt x="125421" y="31019"/>
                  </a:cubicBezTo>
                  <a:close/>
                  <a:moveTo>
                    <a:pt x="117527" y="103295"/>
                  </a:moveTo>
                  <a:cubicBezTo>
                    <a:pt x="117452" y="103535"/>
                    <a:pt x="117238" y="103906"/>
                    <a:pt x="117067" y="104090"/>
                  </a:cubicBezTo>
                  <a:lnTo>
                    <a:pt x="67413" y="132779"/>
                  </a:lnTo>
                  <a:cubicBezTo>
                    <a:pt x="67235" y="132815"/>
                    <a:pt x="66672" y="132815"/>
                    <a:pt x="66495" y="132779"/>
                  </a:cubicBezTo>
                  <a:lnTo>
                    <a:pt x="16841" y="104089"/>
                  </a:lnTo>
                  <a:cubicBezTo>
                    <a:pt x="16670" y="103904"/>
                    <a:pt x="16456" y="103534"/>
                    <a:pt x="16382" y="103295"/>
                  </a:cubicBezTo>
                  <a:lnTo>
                    <a:pt x="16382" y="45910"/>
                  </a:lnTo>
                  <a:cubicBezTo>
                    <a:pt x="16456" y="45670"/>
                    <a:pt x="16670" y="45298"/>
                    <a:pt x="16842" y="45114"/>
                  </a:cubicBezTo>
                  <a:lnTo>
                    <a:pt x="66495" y="16426"/>
                  </a:lnTo>
                  <a:cubicBezTo>
                    <a:pt x="66672" y="16390"/>
                    <a:pt x="67236" y="16390"/>
                    <a:pt x="67413" y="16426"/>
                  </a:cubicBezTo>
                  <a:lnTo>
                    <a:pt x="117067" y="45113"/>
                  </a:lnTo>
                  <a:cubicBezTo>
                    <a:pt x="117238" y="45297"/>
                    <a:pt x="117452" y="45670"/>
                    <a:pt x="117527" y="45910"/>
                  </a:cubicBezTo>
                  <a:lnTo>
                    <a:pt x="117527" y="103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066088" y="1415734"/>
              <a:ext cx="47104" cy="13402"/>
            </a:xfrm>
            <a:custGeom>
              <a:rect b="b" l="l" r="r" t="t"/>
              <a:pathLst>
                <a:path extrusionOk="0" h="16394" w="57620">
                  <a:moveTo>
                    <a:pt x="49431" y="11"/>
                  </a:moveTo>
                  <a:lnTo>
                    <a:pt x="8193" y="0"/>
                  </a:lnTo>
                  <a:cubicBezTo>
                    <a:pt x="8193" y="0"/>
                    <a:pt x="8193" y="0"/>
                    <a:pt x="8192" y="0"/>
                  </a:cubicBezTo>
                  <a:cubicBezTo>
                    <a:pt x="3669" y="0"/>
                    <a:pt x="1" y="3667"/>
                    <a:pt x="0" y="8189"/>
                  </a:cubicBezTo>
                  <a:cubicBezTo>
                    <a:pt x="-1" y="12714"/>
                    <a:pt x="3665" y="16382"/>
                    <a:pt x="8189" y="16383"/>
                  </a:cubicBezTo>
                  <a:lnTo>
                    <a:pt x="49428" y="16394"/>
                  </a:lnTo>
                  <a:cubicBezTo>
                    <a:pt x="49429" y="16394"/>
                    <a:pt x="49429" y="16394"/>
                    <a:pt x="49429" y="16394"/>
                  </a:cubicBezTo>
                  <a:cubicBezTo>
                    <a:pt x="53953" y="16394"/>
                    <a:pt x="57621" y="12729"/>
                    <a:pt x="57621" y="8205"/>
                  </a:cubicBezTo>
                  <a:cubicBezTo>
                    <a:pt x="57622" y="3680"/>
                    <a:pt x="53955" y="12"/>
                    <a:pt x="49431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066094" y="1440080"/>
              <a:ext cx="47104" cy="13400"/>
            </a:xfrm>
            <a:custGeom>
              <a:rect b="b" l="l" r="r" t="t"/>
              <a:pathLst>
                <a:path extrusionOk="0" h="16392" w="57620">
                  <a:moveTo>
                    <a:pt x="49431" y="10"/>
                  </a:moveTo>
                  <a:lnTo>
                    <a:pt x="8194" y="0"/>
                  </a:lnTo>
                  <a:cubicBezTo>
                    <a:pt x="8193" y="0"/>
                    <a:pt x="8193" y="0"/>
                    <a:pt x="8192" y="0"/>
                  </a:cubicBezTo>
                  <a:cubicBezTo>
                    <a:pt x="3669" y="0"/>
                    <a:pt x="1" y="3665"/>
                    <a:pt x="0" y="8189"/>
                  </a:cubicBezTo>
                  <a:cubicBezTo>
                    <a:pt x="-1" y="12714"/>
                    <a:pt x="3665" y="16382"/>
                    <a:pt x="8189" y="16383"/>
                  </a:cubicBezTo>
                  <a:lnTo>
                    <a:pt x="49427" y="16393"/>
                  </a:lnTo>
                  <a:cubicBezTo>
                    <a:pt x="49428" y="16393"/>
                    <a:pt x="49428" y="16393"/>
                    <a:pt x="49429" y="16393"/>
                  </a:cubicBezTo>
                  <a:cubicBezTo>
                    <a:pt x="53952" y="16393"/>
                    <a:pt x="57620" y="12726"/>
                    <a:pt x="57621" y="8204"/>
                  </a:cubicBezTo>
                  <a:cubicBezTo>
                    <a:pt x="57622" y="3679"/>
                    <a:pt x="53955" y="10"/>
                    <a:pt x="4943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0" name="Google Shape;2950;p35"/>
          <p:cNvGrpSpPr/>
          <p:nvPr/>
        </p:nvGrpSpPr>
        <p:grpSpPr>
          <a:xfrm>
            <a:off x="1207975" y="1193912"/>
            <a:ext cx="457157" cy="431193"/>
            <a:chOff x="1427475" y="1193912"/>
            <a:chExt cx="457157" cy="431193"/>
          </a:xfrm>
        </p:grpSpPr>
        <p:sp>
          <p:nvSpPr>
            <p:cNvPr id="2951" name="Google Shape;2951;p35"/>
            <p:cNvSpPr/>
            <p:nvPr/>
          </p:nvSpPr>
          <p:spPr>
            <a:xfrm>
              <a:off x="1519738" y="1317363"/>
              <a:ext cx="27371" cy="41812"/>
            </a:xfrm>
            <a:custGeom>
              <a:rect b="b" l="l" r="r" t="t"/>
              <a:pathLst>
                <a:path extrusionOk="0" h="51146" w="33481">
                  <a:moveTo>
                    <a:pt x="25290" y="34763"/>
                  </a:moveTo>
                  <a:lnTo>
                    <a:pt x="17203" y="34763"/>
                  </a:lnTo>
                  <a:cubicBezTo>
                    <a:pt x="16889" y="34394"/>
                    <a:pt x="16383" y="33450"/>
                    <a:pt x="16383" y="32032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ubicBezTo>
                    <a:pt x="3668" y="0"/>
                    <a:pt x="0" y="3667"/>
                    <a:pt x="0" y="8192"/>
                  </a:cubicBezTo>
                  <a:lnTo>
                    <a:pt x="0" y="32032"/>
                  </a:lnTo>
                  <a:cubicBezTo>
                    <a:pt x="-1" y="42572"/>
                    <a:pt x="7509" y="51146"/>
                    <a:pt x="16740" y="51146"/>
                  </a:cubicBezTo>
                  <a:lnTo>
                    <a:pt x="25290" y="51146"/>
                  </a:lnTo>
                  <a:cubicBezTo>
                    <a:pt x="29814" y="51146"/>
                    <a:pt x="33482" y="47480"/>
                    <a:pt x="33482" y="42954"/>
                  </a:cubicBezTo>
                  <a:cubicBezTo>
                    <a:pt x="33482" y="38429"/>
                    <a:pt x="29814" y="34763"/>
                    <a:pt x="25290" y="3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1484532" y="1306211"/>
              <a:ext cx="13393" cy="29822"/>
            </a:xfrm>
            <a:custGeom>
              <a:rect b="b" l="l" r="r" t="t"/>
              <a:pathLst>
                <a:path extrusionOk="0" h="36479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288"/>
                  </a:lnTo>
                  <a:cubicBezTo>
                    <a:pt x="0" y="32813"/>
                    <a:pt x="3668" y="36480"/>
                    <a:pt x="8192" y="36480"/>
                  </a:cubicBezTo>
                  <a:cubicBezTo>
                    <a:pt x="12716" y="36480"/>
                    <a:pt x="16383" y="32813"/>
                    <a:pt x="16383" y="28288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1562480" y="1306211"/>
              <a:ext cx="13393" cy="29822"/>
            </a:xfrm>
            <a:custGeom>
              <a:rect b="b" l="l" r="r" t="t"/>
              <a:pathLst>
                <a:path extrusionOk="0" h="36479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288"/>
                  </a:lnTo>
                  <a:cubicBezTo>
                    <a:pt x="0" y="32813"/>
                    <a:pt x="3668" y="36480"/>
                    <a:pt x="8192" y="36480"/>
                  </a:cubicBezTo>
                  <a:cubicBezTo>
                    <a:pt x="12716" y="36480"/>
                    <a:pt x="16383" y="32813"/>
                    <a:pt x="16383" y="28288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1497613" y="1369716"/>
              <a:ext cx="65164" cy="24060"/>
            </a:xfrm>
            <a:custGeom>
              <a:rect b="b" l="l" r="r" t="t"/>
              <a:pathLst>
                <a:path extrusionOk="0" h="29431" w="79711">
                  <a:moveTo>
                    <a:pt x="77321" y="2409"/>
                  </a:moveTo>
                  <a:cubicBezTo>
                    <a:pt x="74127" y="-794"/>
                    <a:pt x="68940" y="-804"/>
                    <a:pt x="65735" y="2391"/>
                  </a:cubicBezTo>
                  <a:cubicBezTo>
                    <a:pt x="51464" y="16616"/>
                    <a:pt x="28244" y="16614"/>
                    <a:pt x="13974" y="2391"/>
                  </a:cubicBezTo>
                  <a:cubicBezTo>
                    <a:pt x="10768" y="-804"/>
                    <a:pt x="5583" y="-796"/>
                    <a:pt x="2390" y="2409"/>
                  </a:cubicBezTo>
                  <a:cubicBezTo>
                    <a:pt x="-804" y="5614"/>
                    <a:pt x="-796" y="10801"/>
                    <a:pt x="2409" y="13995"/>
                  </a:cubicBezTo>
                  <a:cubicBezTo>
                    <a:pt x="12734" y="24288"/>
                    <a:pt x="26292" y="29432"/>
                    <a:pt x="39855" y="29432"/>
                  </a:cubicBezTo>
                  <a:cubicBezTo>
                    <a:pt x="53414" y="29432"/>
                    <a:pt x="66979" y="24285"/>
                    <a:pt x="77303" y="13995"/>
                  </a:cubicBezTo>
                  <a:cubicBezTo>
                    <a:pt x="80507" y="10801"/>
                    <a:pt x="80515" y="5614"/>
                    <a:pt x="77321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1427475" y="1193912"/>
              <a:ext cx="457157" cy="431193"/>
            </a:xfrm>
            <a:custGeom>
              <a:rect b="b" l="l" r="r" t="t"/>
              <a:pathLst>
                <a:path extrusionOk="0" h="527453" w="559214">
                  <a:moveTo>
                    <a:pt x="528207" y="365594"/>
                  </a:moveTo>
                  <a:lnTo>
                    <a:pt x="529178" y="365594"/>
                  </a:lnTo>
                  <a:cubicBezTo>
                    <a:pt x="545740" y="365594"/>
                    <a:pt x="559214" y="352119"/>
                    <a:pt x="559214" y="335558"/>
                  </a:cubicBezTo>
                  <a:lnTo>
                    <a:pt x="559214" y="300674"/>
                  </a:lnTo>
                  <a:cubicBezTo>
                    <a:pt x="559214" y="285918"/>
                    <a:pt x="548515" y="273623"/>
                    <a:pt x="534469" y="271114"/>
                  </a:cubicBezTo>
                  <a:lnTo>
                    <a:pt x="534469" y="241139"/>
                  </a:lnTo>
                  <a:cubicBezTo>
                    <a:pt x="534469" y="190182"/>
                    <a:pt x="492893" y="148726"/>
                    <a:pt x="441787" y="148726"/>
                  </a:cubicBezTo>
                  <a:lnTo>
                    <a:pt x="403003" y="148726"/>
                  </a:lnTo>
                  <a:cubicBezTo>
                    <a:pt x="359261" y="148726"/>
                    <a:pt x="322526" y="179107"/>
                    <a:pt x="312841" y="219813"/>
                  </a:cubicBezTo>
                  <a:lnTo>
                    <a:pt x="299514" y="219813"/>
                  </a:lnTo>
                  <a:cubicBezTo>
                    <a:pt x="291985" y="219813"/>
                    <a:pt x="285861" y="225937"/>
                    <a:pt x="285861" y="233466"/>
                  </a:cubicBezTo>
                  <a:lnTo>
                    <a:pt x="285861" y="235139"/>
                  </a:lnTo>
                  <a:lnTo>
                    <a:pt x="277002" y="235139"/>
                  </a:lnTo>
                  <a:lnTo>
                    <a:pt x="277002" y="95106"/>
                  </a:lnTo>
                  <a:cubicBezTo>
                    <a:pt x="277002" y="87578"/>
                    <a:pt x="270878" y="81454"/>
                    <a:pt x="263349" y="81454"/>
                  </a:cubicBezTo>
                  <a:lnTo>
                    <a:pt x="248608" y="81454"/>
                  </a:lnTo>
                  <a:lnTo>
                    <a:pt x="248608" y="77119"/>
                  </a:lnTo>
                  <a:cubicBezTo>
                    <a:pt x="248608" y="69590"/>
                    <a:pt x="242484" y="63466"/>
                    <a:pt x="234955" y="63466"/>
                  </a:cubicBezTo>
                  <a:lnTo>
                    <a:pt x="224536" y="63466"/>
                  </a:lnTo>
                  <a:cubicBezTo>
                    <a:pt x="224161" y="34504"/>
                    <a:pt x="200414" y="11056"/>
                    <a:pt x="171260" y="11056"/>
                  </a:cubicBezTo>
                  <a:cubicBezTo>
                    <a:pt x="165937" y="11056"/>
                    <a:pt x="160638" y="11881"/>
                    <a:pt x="155571" y="13442"/>
                  </a:cubicBezTo>
                  <a:cubicBezTo>
                    <a:pt x="149383" y="5283"/>
                    <a:pt x="139573" y="0"/>
                    <a:pt x="128545" y="0"/>
                  </a:cubicBezTo>
                  <a:lnTo>
                    <a:pt x="60548" y="0"/>
                  </a:lnTo>
                  <a:cubicBezTo>
                    <a:pt x="41874" y="0"/>
                    <a:pt x="26683" y="15144"/>
                    <a:pt x="26683" y="33758"/>
                  </a:cubicBezTo>
                  <a:lnTo>
                    <a:pt x="26683" y="108769"/>
                  </a:lnTo>
                  <a:lnTo>
                    <a:pt x="26683" y="111496"/>
                  </a:lnTo>
                  <a:lnTo>
                    <a:pt x="26683" y="138193"/>
                  </a:lnTo>
                  <a:cubicBezTo>
                    <a:pt x="11360" y="142117"/>
                    <a:pt x="0" y="155987"/>
                    <a:pt x="0" y="172469"/>
                  </a:cubicBezTo>
                  <a:lnTo>
                    <a:pt x="0" y="175412"/>
                  </a:lnTo>
                  <a:cubicBezTo>
                    <a:pt x="0" y="192952"/>
                    <a:pt x="12863" y="207545"/>
                    <a:pt x="29679" y="210330"/>
                  </a:cubicBezTo>
                  <a:cubicBezTo>
                    <a:pt x="37214" y="240009"/>
                    <a:pt x="58367" y="264339"/>
                    <a:pt x="86100" y="276315"/>
                  </a:cubicBezTo>
                  <a:lnTo>
                    <a:pt x="86100" y="286814"/>
                  </a:lnTo>
                  <a:lnTo>
                    <a:pt x="36897" y="286814"/>
                  </a:lnTo>
                  <a:cubicBezTo>
                    <a:pt x="17745" y="286814"/>
                    <a:pt x="2164" y="302356"/>
                    <a:pt x="2164" y="321461"/>
                  </a:cubicBezTo>
                  <a:lnTo>
                    <a:pt x="2164" y="349821"/>
                  </a:lnTo>
                  <a:cubicBezTo>
                    <a:pt x="2164" y="355849"/>
                    <a:pt x="7072" y="360753"/>
                    <a:pt x="13105" y="360753"/>
                  </a:cubicBezTo>
                  <a:lnTo>
                    <a:pt x="151377" y="360753"/>
                  </a:lnTo>
                  <a:cubicBezTo>
                    <a:pt x="155901" y="360753"/>
                    <a:pt x="159568" y="357086"/>
                    <a:pt x="159568" y="352561"/>
                  </a:cubicBezTo>
                  <a:cubicBezTo>
                    <a:pt x="159568" y="348036"/>
                    <a:pt x="155901" y="344370"/>
                    <a:pt x="151377" y="344370"/>
                  </a:cubicBezTo>
                  <a:lnTo>
                    <a:pt x="18547" y="344370"/>
                  </a:lnTo>
                  <a:lnTo>
                    <a:pt x="18547" y="321461"/>
                  </a:lnTo>
                  <a:cubicBezTo>
                    <a:pt x="18547" y="311389"/>
                    <a:pt x="26779" y="303197"/>
                    <a:pt x="36897" y="303197"/>
                  </a:cubicBezTo>
                  <a:lnTo>
                    <a:pt x="94291" y="303197"/>
                  </a:lnTo>
                  <a:cubicBezTo>
                    <a:pt x="98815" y="303197"/>
                    <a:pt x="102483" y="299530"/>
                    <a:pt x="102483" y="295005"/>
                  </a:cubicBezTo>
                  <a:lnTo>
                    <a:pt x="102483" y="281736"/>
                  </a:lnTo>
                  <a:cubicBezTo>
                    <a:pt x="109753" y="283447"/>
                    <a:pt x="117332" y="284357"/>
                    <a:pt x="125121" y="284357"/>
                  </a:cubicBezTo>
                  <a:lnTo>
                    <a:pt x="126116" y="284357"/>
                  </a:lnTo>
                  <a:cubicBezTo>
                    <a:pt x="133904" y="284357"/>
                    <a:pt x="141483" y="283447"/>
                    <a:pt x="148755" y="281736"/>
                  </a:cubicBezTo>
                  <a:lnTo>
                    <a:pt x="148755" y="295005"/>
                  </a:lnTo>
                  <a:cubicBezTo>
                    <a:pt x="148755" y="299530"/>
                    <a:pt x="152423" y="303197"/>
                    <a:pt x="156947" y="303197"/>
                  </a:cubicBezTo>
                  <a:lnTo>
                    <a:pt x="214341" y="303197"/>
                  </a:lnTo>
                  <a:cubicBezTo>
                    <a:pt x="224459" y="303197"/>
                    <a:pt x="232690" y="311389"/>
                    <a:pt x="232690" y="321461"/>
                  </a:cubicBezTo>
                  <a:lnTo>
                    <a:pt x="232690" y="344370"/>
                  </a:lnTo>
                  <a:lnTo>
                    <a:pt x="198340" y="344370"/>
                  </a:lnTo>
                  <a:cubicBezTo>
                    <a:pt x="193816" y="344370"/>
                    <a:pt x="190148" y="348036"/>
                    <a:pt x="190148" y="352561"/>
                  </a:cubicBezTo>
                  <a:cubicBezTo>
                    <a:pt x="190148" y="357086"/>
                    <a:pt x="193816" y="360753"/>
                    <a:pt x="198340" y="360753"/>
                  </a:cubicBezTo>
                  <a:lnTo>
                    <a:pt x="238132" y="360753"/>
                  </a:lnTo>
                  <a:cubicBezTo>
                    <a:pt x="244165" y="360753"/>
                    <a:pt x="249073" y="355849"/>
                    <a:pt x="249073" y="349821"/>
                  </a:cubicBezTo>
                  <a:lnTo>
                    <a:pt x="249073" y="321461"/>
                  </a:lnTo>
                  <a:cubicBezTo>
                    <a:pt x="249073" y="302357"/>
                    <a:pt x="233492" y="286814"/>
                    <a:pt x="214341" y="286814"/>
                  </a:cubicBezTo>
                  <a:lnTo>
                    <a:pt x="165139" y="286814"/>
                  </a:lnTo>
                  <a:lnTo>
                    <a:pt x="165139" y="276314"/>
                  </a:lnTo>
                  <a:cubicBezTo>
                    <a:pt x="192871" y="264338"/>
                    <a:pt x="214023" y="240009"/>
                    <a:pt x="221558" y="210330"/>
                  </a:cubicBezTo>
                  <a:cubicBezTo>
                    <a:pt x="238374" y="207546"/>
                    <a:pt x="251238" y="192953"/>
                    <a:pt x="251238" y="175412"/>
                  </a:cubicBezTo>
                  <a:lnTo>
                    <a:pt x="251238" y="172469"/>
                  </a:lnTo>
                  <a:cubicBezTo>
                    <a:pt x="251238" y="155987"/>
                    <a:pt x="239877" y="142116"/>
                    <a:pt x="224554" y="138193"/>
                  </a:cubicBezTo>
                  <a:lnTo>
                    <a:pt x="224554" y="114318"/>
                  </a:lnTo>
                  <a:lnTo>
                    <a:pt x="234954" y="114318"/>
                  </a:lnTo>
                  <a:cubicBezTo>
                    <a:pt x="242483" y="114318"/>
                    <a:pt x="248607" y="108194"/>
                    <a:pt x="248607" y="100666"/>
                  </a:cubicBezTo>
                  <a:lnTo>
                    <a:pt x="248607" y="97837"/>
                  </a:lnTo>
                  <a:lnTo>
                    <a:pt x="260618" y="97837"/>
                  </a:lnTo>
                  <a:lnTo>
                    <a:pt x="260618" y="237868"/>
                  </a:lnTo>
                  <a:cubicBezTo>
                    <a:pt x="260618" y="245397"/>
                    <a:pt x="266742" y="251521"/>
                    <a:pt x="274270" y="251521"/>
                  </a:cubicBezTo>
                  <a:lnTo>
                    <a:pt x="285860" y="251521"/>
                  </a:lnTo>
                  <a:lnTo>
                    <a:pt x="285860" y="257010"/>
                  </a:lnTo>
                  <a:cubicBezTo>
                    <a:pt x="285860" y="264539"/>
                    <a:pt x="291984" y="270663"/>
                    <a:pt x="299513" y="270663"/>
                  </a:cubicBezTo>
                  <a:lnTo>
                    <a:pt x="310321" y="270663"/>
                  </a:lnTo>
                  <a:lnTo>
                    <a:pt x="310321" y="271114"/>
                  </a:lnTo>
                  <a:cubicBezTo>
                    <a:pt x="296275" y="273622"/>
                    <a:pt x="285577" y="285918"/>
                    <a:pt x="285577" y="300673"/>
                  </a:cubicBezTo>
                  <a:lnTo>
                    <a:pt x="285577" y="335557"/>
                  </a:lnTo>
                  <a:cubicBezTo>
                    <a:pt x="285577" y="352118"/>
                    <a:pt x="299051" y="365592"/>
                    <a:pt x="315613" y="365592"/>
                  </a:cubicBezTo>
                  <a:lnTo>
                    <a:pt x="316583" y="365592"/>
                  </a:lnTo>
                  <a:cubicBezTo>
                    <a:pt x="326802" y="391847"/>
                    <a:pt x="348704" y="412331"/>
                    <a:pt x="375909" y="420639"/>
                  </a:cubicBezTo>
                  <a:lnTo>
                    <a:pt x="375909" y="436378"/>
                  </a:lnTo>
                  <a:lnTo>
                    <a:pt x="318112" y="436378"/>
                  </a:lnTo>
                  <a:cubicBezTo>
                    <a:pt x="300569" y="436378"/>
                    <a:pt x="286297" y="450615"/>
                    <a:pt x="286297" y="468116"/>
                  </a:cubicBezTo>
                  <a:lnTo>
                    <a:pt x="286297" y="519262"/>
                  </a:lnTo>
                  <a:cubicBezTo>
                    <a:pt x="286297" y="523787"/>
                    <a:pt x="289964" y="527454"/>
                    <a:pt x="294488" y="527454"/>
                  </a:cubicBezTo>
                  <a:lnTo>
                    <a:pt x="550302" y="527454"/>
                  </a:lnTo>
                  <a:cubicBezTo>
                    <a:pt x="554826" y="527454"/>
                    <a:pt x="558493" y="523787"/>
                    <a:pt x="558493" y="519262"/>
                  </a:cubicBezTo>
                  <a:lnTo>
                    <a:pt x="558493" y="468116"/>
                  </a:lnTo>
                  <a:cubicBezTo>
                    <a:pt x="558493" y="450616"/>
                    <a:pt x="544221" y="436378"/>
                    <a:pt x="526679" y="436378"/>
                  </a:cubicBezTo>
                  <a:lnTo>
                    <a:pt x="517268" y="436378"/>
                  </a:lnTo>
                  <a:cubicBezTo>
                    <a:pt x="512744" y="436378"/>
                    <a:pt x="509076" y="440044"/>
                    <a:pt x="509076" y="444569"/>
                  </a:cubicBezTo>
                  <a:cubicBezTo>
                    <a:pt x="509076" y="449094"/>
                    <a:pt x="512744" y="452761"/>
                    <a:pt x="517268" y="452761"/>
                  </a:cubicBezTo>
                  <a:lnTo>
                    <a:pt x="526679" y="452761"/>
                  </a:lnTo>
                  <a:cubicBezTo>
                    <a:pt x="535188" y="452761"/>
                    <a:pt x="542110" y="459649"/>
                    <a:pt x="542110" y="468116"/>
                  </a:cubicBezTo>
                  <a:lnTo>
                    <a:pt x="542110" y="511071"/>
                  </a:lnTo>
                  <a:lnTo>
                    <a:pt x="520691" y="511071"/>
                  </a:lnTo>
                  <a:lnTo>
                    <a:pt x="520691" y="494576"/>
                  </a:lnTo>
                  <a:cubicBezTo>
                    <a:pt x="520691" y="480910"/>
                    <a:pt x="509550" y="469793"/>
                    <a:pt x="495858" y="469793"/>
                  </a:cubicBezTo>
                  <a:lnTo>
                    <a:pt x="348933" y="469793"/>
                  </a:lnTo>
                  <a:cubicBezTo>
                    <a:pt x="335240" y="469793"/>
                    <a:pt x="324101" y="480910"/>
                    <a:pt x="324101" y="494576"/>
                  </a:cubicBezTo>
                  <a:lnTo>
                    <a:pt x="324101" y="511071"/>
                  </a:lnTo>
                  <a:lnTo>
                    <a:pt x="302681" y="511071"/>
                  </a:lnTo>
                  <a:lnTo>
                    <a:pt x="302681" y="468116"/>
                  </a:lnTo>
                  <a:cubicBezTo>
                    <a:pt x="302681" y="459649"/>
                    <a:pt x="309604" y="452761"/>
                    <a:pt x="318113" y="452761"/>
                  </a:cubicBezTo>
                  <a:lnTo>
                    <a:pt x="474672" y="452761"/>
                  </a:lnTo>
                  <a:cubicBezTo>
                    <a:pt x="479196" y="452761"/>
                    <a:pt x="482864" y="449094"/>
                    <a:pt x="482864" y="444569"/>
                  </a:cubicBezTo>
                  <a:cubicBezTo>
                    <a:pt x="482864" y="440044"/>
                    <a:pt x="479196" y="436378"/>
                    <a:pt x="474672" y="436378"/>
                  </a:cubicBezTo>
                  <a:lnTo>
                    <a:pt x="468882" y="436378"/>
                  </a:lnTo>
                  <a:lnTo>
                    <a:pt x="468882" y="420639"/>
                  </a:lnTo>
                  <a:cubicBezTo>
                    <a:pt x="496086" y="412331"/>
                    <a:pt x="517988" y="391848"/>
                    <a:pt x="528207" y="365594"/>
                  </a:cubicBezTo>
                  <a:close/>
                  <a:moveTo>
                    <a:pt x="534469" y="332265"/>
                  </a:moveTo>
                  <a:lnTo>
                    <a:pt x="534469" y="288089"/>
                  </a:lnTo>
                  <a:cubicBezTo>
                    <a:pt x="539377" y="290160"/>
                    <a:pt x="542831" y="295020"/>
                    <a:pt x="542831" y="300674"/>
                  </a:cubicBezTo>
                  <a:lnTo>
                    <a:pt x="542831" y="335558"/>
                  </a:lnTo>
                  <a:cubicBezTo>
                    <a:pt x="542831" y="341767"/>
                    <a:pt x="538662" y="347010"/>
                    <a:pt x="532978" y="348661"/>
                  </a:cubicBezTo>
                  <a:cubicBezTo>
                    <a:pt x="533939" y="343335"/>
                    <a:pt x="534469" y="337862"/>
                    <a:pt x="534469" y="332265"/>
                  </a:cubicBezTo>
                  <a:close/>
                  <a:moveTo>
                    <a:pt x="16383" y="175413"/>
                  </a:moveTo>
                  <a:lnTo>
                    <a:pt x="16383" y="172470"/>
                  </a:lnTo>
                  <a:cubicBezTo>
                    <a:pt x="16383" y="165154"/>
                    <a:pt x="20573" y="158817"/>
                    <a:pt x="26683" y="155643"/>
                  </a:cubicBezTo>
                  <a:lnTo>
                    <a:pt x="26683" y="186294"/>
                  </a:lnTo>
                  <a:cubicBezTo>
                    <a:pt x="26683" y="188328"/>
                    <a:pt x="26753" y="190346"/>
                    <a:pt x="26876" y="192349"/>
                  </a:cubicBezTo>
                  <a:cubicBezTo>
                    <a:pt x="20661" y="189206"/>
                    <a:pt x="16383" y="182807"/>
                    <a:pt x="16383" y="175413"/>
                  </a:cubicBezTo>
                  <a:close/>
                  <a:moveTo>
                    <a:pt x="43066" y="33758"/>
                  </a:moveTo>
                  <a:cubicBezTo>
                    <a:pt x="43066" y="24178"/>
                    <a:pt x="50908" y="16383"/>
                    <a:pt x="60548" y="16383"/>
                  </a:cubicBezTo>
                  <a:lnTo>
                    <a:pt x="128547" y="16383"/>
                  </a:lnTo>
                  <a:cubicBezTo>
                    <a:pt x="138187" y="16383"/>
                    <a:pt x="146030" y="24178"/>
                    <a:pt x="146030" y="33758"/>
                  </a:cubicBezTo>
                  <a:lnTo>
                    <a:pt x="146030" y="43328"/>
                  </a:lnTo>
                  <a:cubicBezTo>
                    <a:pt x="139122" y="42915"/>
                    <a:pt x="132371" y="42797"/>
                    <a:pt x="126117" y="42797"/>
                  </a:cubicBezTo>
                  <a:lnTo>
                    <a:pt x="125122" y="42797"/>
                  </a:lnTo>
                  <a:cubicBezTo>
                    <a:pt x="103985" y="42797"/>
                    <a:pt x="77212" y="44065"/>
                    <a:pt x="57618" y="53953"/>
                  </a:cubicBezTo>
                  <a:cubicBezTo>
                    <a:pt x="51997" y="56790"/>
                    <a:pt x="47164" y="60253"/>
                    <a:pt x="43066" y="64291"/>
                  </a:cubicBezTo>
                  <a:lnTo>
                    <a:pt x="43066" y="33758"/>
                  </a:lnTo>
                  <a:close/>
                  <a:moveTo>
                    <a:pt x="208172" y="186292"/>
                  </a:moveTo>
                  <a:cubicBezTo>
                    <a:pt x="208172" y="231331"/>
                    <a:pt x="171362" y="267974"/>
                    <a:pt x="126117" y="267974"/>
                  </a:cubicBezTo>
                  <a:lnTo>
                    <a:pt x="125122" y="267974"/>
                  </a:lnTo>
                  <a:cubicBezTo>
                    <a:pt x="79876" y="267974"/>
                    <a:pt x="43066" y="231331"/>
                    <a:pt x="43066" y="186292"/>
                  </a:cubicBezTo>
                  <a:lnTo>
                    <a:pt x="43066" y="108769"/>
                  </a:lnTo>
                  <a:cubicBezTo>
                    <a:pt x="43066" y="72620"/>
                    <a:pt x="65306" y="59180"/>
                    <a:pt x="125122" y="59180"/>
                  </a:cubicBezTo>
                  <a:lnTo>
                    <a:pt x="126117" y="59180"/>
                  </a:lnTo>
                  <a:cubicBezTo>
                    <a:pt x="185933" y="59180"/>
                    <a:pt x="208172" y="72621"/>
                    <a:pt x="208172" y="108769"/>
                  </a:cubicBezTo>
                  <a:lnTo>
                    <a:pt x="208172" y="186292"/>
                  </a:lnTo>
                  <a:close/>
                  <a:moveTo>
                    <a:pt x="208172" y="64290"/>
                  </a:moveTo>
                  <a:cubicBezTo>
                    <a:pt x="204075" y="60252"/>
                    <a:pt x="199241" y="56788"/>
                    <a:pt x="193621" y="53952"/>
                  </a:cubicBezTo>
                  <a:cubicBezTo>
                    <a:pt x="184370" y="49285"/>
                    <a:pt x="173516" y="46552"/>
                    <a:pt x="162413" y="44953"/>
                  </a:cubicBezTo>
                  <a:lnTo>
                    <a:pt x="162413" y="33758"/>
                  </a:lnTo>
                  <a:cubicBezTo>
                    <a:pt x="162413" y="32012"/>
                    <a:pt x="162279" y="30296"/>
                    <a:pt x="162022" y="28620"/>
                  </a:cubicBezTo>
                  <a:cubicBezTo>
                    <a:pt x="165011" y="27851"/>
                    <a:pt x="168094" y="27440"/>
                    <a:pt x="171261" y="27440"/>
                  </a:cubicBezTo>
                  <a:cubicBezTo>
                    <a:pt x="191614" y="27440"/>
                    <a:pt x="208172" y="43912"/>
                    <a:pt x="208172" y="64161"/>
                  </a:cubicBezTo>
                  <a:lnTo>
                    <a:pt x="208172" y="64290"/>
                  </a:lnTo>
                  <a:close/>
                  <a:moveTo>
                    <a:pt x="224555" y="186292"/>
                  </a:moveTo>
                  <a:lnTo>
                    <a:pt x="224555" y="155641"/>
                  </a:lnTo>
                  <a:cubicBezTo>
                    <a:pt x="230665" y="158815"/>
                    <a:pt x="234856" y="165152"/>
                    <a:pt x="234856" y="172469"/>
                  </a:cubicBezTo>
                  <a:lnTo>
                    <a:pt x="234856" y="175412"/>
                  </a:lnTo>
                  <a:cubicBezTo>
                    <a:pt x="234856" y="182807"/>
                    <a:pt x="230577" y="189206"/>
                    <a:pt x="224362" y="192348"/>
                  </a:cubicBezTo>
                  <a:cubicBezTo>
                    <a:pt x="224485" y="190344"/>
                    <a:pt x="224555" y="188326"/>
                    <a:pt x="224555" y="186292"/>
                  </a:cubicBezTo>
                  <a:close/>
                  <a:moveTo>
                    <a:pt x="232225" y="97935"/>
                  </a:moveTo>
                  <a:lnTo>
                    <a:pt x="224555" y="97935"/>
                  </a:lnTo>
                  <a:lnTo>
                    <a:pt x="224555" y="79849"/>
                  </a:lnTo>
                  <a:lnTo>
                    <a:pt x="232225" y="79849"/>
                  </a:lnTo>
                  <a:lnTo>
                    <a:pt x="232225" y="97935"/>
                  </a:lnTo>
                  <a:close/>
                  <a:moveTo>
                    <a:pt x="302245" y="254280"/>
                  </a:moveTo>
                  <a:lnTo>
                    <a:pt x="302245" y="236195"/>
                  </a:lnTo>
                  <a:lnTo>
                    <a:pt x="310460" y="236195"/>
                  </a:lnTo>
                  <a:cubicBezTo>
                    <a:pt x="310373" y="237832"/>
                    <a:pt x="310323" y="239480"/>
                    <a:pt x="310323" y="241138"/>
                  </a:cubicBezTo>
                  <a:lnTo>
                    <a:pt x="310323" y="254280"/>
                  </a:lnTo>
                  <a:lnTo>
                    <a:pt x="302245" y="254280"/>
                  </a:lnTo>
                  <a:close/>
                  <a:moveTo>
                    <a:pt x="301961" y="335558"/>
                  </a:moveTo>
                  <a:lnTo>
                    <a:pt x="301961" y="300674"/>
                  </a:lnTo>
                  <a:cubicBezTo>
                    <a:pt x="301961" y="295020"/>
                    <a:pt x="305415" y="290160"/>
                    <a:pt x="310322" y="288089"/>
                  </a:cubicBezTo>
                  <a:lnTo>
                    <a:pt x="310322" y="332265"/>
                  </a:lnTo>
                  <a:cubicBezTo>
                    <a:pt x="310322" y="337862"/>
                    <a:pt x="310852" y="343335"/>
                    <a:pt x="311812" y="348661"/>
                  </a:cubicBezTo>
                  <a:cubicBezTo>
                    <a:pt x="306130" y="347010"/>
                    <a:pt x="301961" y="341765"/>
                    <a:pt x="301961" y="335558"/>
                  </a:cubicBezTo>
                  <a:close/>
                  <a:moveTo>
                    <a:pt x="340484" y="494576"/>
                  </a:moveTo>
                  <a:cubicBezTo>
                    <a:pt x="340484" y="489945"/>
                    <a:pt x="344274" y="486176"/>
                    <a:pt x="348933" y="486176"/>
                  </a:cubicBezTo>
                  <a:lnTo>
                    <a:pt x="495859" y="486176"/>
                  </a:lnTo>
                  <a:cubicBezTo>
                    <a:pt x="500518" y="486176"/>
                    <a:pt x="504308" y="489944"/>
                    <a:pt x="504308" y="494576"/>
                  </a:cubicBezTo>
                  <a:lnTo>
                    <a:pt x="504308" y="511071"/>
                  </a:lnTo>
                  <a:lnTo>
                    <a:pt x="340484" y="511071"/>
                  </a:lnTo>
                  <a:lnTo>
                    <a:pt x="340484" y="494576"/>
                  </a:lnTo>
                  <a:close/>
                  <a:moveTo>
                    <a:pt x="404237" y="165108"/>
                  </a:moveTo>
                  <a:lnTo>
                    <a:pt x="440554" y="165108"/>
                  </a:lnTo>
                  <a:lnTo>
                    <a:pt x="440554" y="176577"/>
                  </a:lnTo>
                  <a:lnTo>
                    <a:pt x="404237" y="176577"/>
                  </a:lnTo>
                  <a:lnTo>
                    <a:pt x="404237" y="165108"/>
                  </a:lnTo>
                  <a:close/>
                  <a:moveTo>
                    <a:pt x="377519" y="169484"/>
                  </a:moveTo>
                  <a:cubicBezTo>
                    <a:pt x="380865" y="168299"/>
                    <a:pt x="384314" y="167330"/>
                    <a:pt x="387855" y="166617"/>
                  </a:cubicBezTo>
                  <a:lnTo>
                    <a:pt x="387855" y="179391"/>
                  </a:lnTo>
                  <a:cubicBezTo>
                    <a:pt x="387855" y="186872"/>
                    <a:pt x="393950" y="192958"/>
                    <a:pt x="401441" y="192958"/>
                  </a:cubicBezTo>
                  <a:lnTo>
                    <a:pt x="443353" y="192958"/>
                  </a:lnTo>
                  <a:cubicBezTo>
                    <a:pt x="450843" y="192958"/>
                    <a:pt x="456938" y="186872"/>
                    <a:pt x="456938" y="179391"/>
                  </a:cubicBezTo>
                  <a:lnTo>
                    <a:pt x="456938" y="166619"/>
                  </a:lnTo>
                  <a:cubicBezTo>
                    <a:pt x="460480" y="167332"/>
                    <a:pt x="463928" y="168301"/>
                    <a:pt x="467275" y="169486"/>
                  </a:cubicBezTo>
                  <a:lnTo>
                    <a:pt x="467275" y="189457"/>
                  </a:lnTo>
                  <a:cubicBezTo>
                    <a:pt x="467275" y="193982"/>
                    <a:pt x="470942" y="197649"/>
                    <a:pt x="475466" y="197649"/>
                  </a:cubicBezTo>
                  <a:cubicBezTo>
                    <a:pt x="479990" y="197649"/>
                    <a:pt x="483658" y="193982"/>
                    <a:pt x="483658" y="189457"/>
                  </a:cubicBezTo>
                  <a:lnTo>
                    <a:pt x="483658" y="177625"/>
                  </a:lnTo>
                  <a:cubicBezTo>
                    <a:pt x="504377" y="191234"/>
                    <a:pt x="518086" y="214615"/>
                    <a:pt x="518086" y="241138"/>
                  </a:cubicBezTo>
                  <a:lnTo>
                    <a:pt x="518086" y="332265"/>
                  </a:lnTo>
                  <a:cubicBezTo>
                    <a:pt x="518086" y="358788"/>
                    <a:pt x="504376" y="382169"/>
                    <a:pt x="483658" y="395778"/>
                  </a:cubicBezTo>
                  <a:lnTo>
                    <a:pt x="483658" y="362901"/>
                  </a:lnTo>
                  <a:lnTo>
                    <a:pt x="495917" y="362901"/>
                  </a:lnTo>
                  <a:cubicBezTo>
                    <a:pt x="505825" y="362901"/>
                    <a:pt x="513886" y="354854"/>
                    <a:pt x="513886" y="344962"/>
                  </a:cubicBezTo>
                  <a:lnTo>
                    <a:pt x="513886" y="262258"/>
                  </a:lnTo>
                  <a:cubicBezTo>
                    <a:pt x="513886" y="252366"/>
                    <a:pt x="505825" y="244319"/>
                    <a:pt x="495917" y="244319"/>
                  </a:cubicBezTo>
                  <a:lnTo>
                    <a:pt x="483658" y="244319"/>
                  </a:lnTo>
                  <a:lnTo>
                    <a:pt x="483658" y="234234"/>
                  </a:lnTo>
                  <a:cubicBezTo>
                    <a:pt x="483658" y="229709"/>
                    <a:pt x="479990" y="226043"/>
                    <a:pt x="475466" y="226043"/>
                  </a:cubicBezTo>
                  <a:cubicBezTo>
                    <a:pt x="470942" y="226043"/>
                    <a:pt x="467275" y="229709"/>
                    <a:pt x="467275" y="234234"/>
                  </a:cubicBezTo>
                  <a:lnTo>
                    <a:pt x="467275" y="244319"/>
                  </a:lnTo>
                  <a:lnTo>
                    <a:pt x="377519" y="244319"/>
                  </a:lnTo>
                  <a:lnTo>
                    <a:pt x="377519" y="169484"/>
                  </a:lnTo>
                  <a:close/>
                  <a:moveTo>
                    <a:pt x="497502" y="265792"/>
                  </a:moveTo>
                  <a:lnTo>
                    <a:pt x="347289" y="265792"/>
                  </a:lnTo>
                  <a:lnTo>
                    <a:pt x="347289" y="262260"/>
                  </a:lnTo>
                  <a:cubicBezTo>
                    <a:pt x="347289" y="261416"/>
                    <a:pt x="348016" y="260703"/>
                    <a:pt x="348876" y="260703"/>
                  </a:cubicBezTo>
                  <a:lnTo>
                    <a:pt x="495916" y="260703"/>
                  </a:lnTo>
                  <a:cubicBezTo>
                    <a:pt x="496775" y="260703"/>
                    <a:pt x="497502" y="261415"/>
                    <a:pt x="497502" y="262260"/>
                  </a:cubicBezTo>
                  <a:lnTo>
                    <a:pt x="497502" y="265792"/>
                  </a:lnTo>
                  <a:close/>
                  <a:moveTo>
                    <a:pt x="361135" y="395779"/>
                  </a:moveTo>
                  <a:cubicBezTo>
                    <a:pt x="340416" y="382170"/>
                    <a:pt x="326707" y="358788"/>
                    <a:pt x="326707" y="332265"/>
                  </a:cubicBezTo>
                  <a:lnTo>
                    <a:pt x="326707" y="241138"/>
                  </a:lnTo>
                  <a:cubicBezTo>
                    <a:pt x="326707" y="214615"/>
                    <a:pt x="340416" y="191233"/>
                    <a:pt x="361135" y="177625"/>
                  </a:cubicBezTo>
                  <a:lnTo>
                    <a:pt x="361135" y="244320"/>
                  </a:lnTo>
                  <a:lnTo>
                    <a:pt x="348876" y="244320"/>
                  </a:lnTo>
                  <a:cubicBezTo>
                    <a:pt x="338968" y="244320"/>
                    <a:pt x="330906" y="252367"/>
                    <a:pt x="330906" y="262260"/>
                  </a:cubicBezTo>
                  <a:lnTo>
                    <a:pt x="330906" y="344963"/>
                  </a:lnTo>
                  <a:cubicBezTo>
                    <a:pt x="330906" y="354855"/>
                    <a:pt x="338967" y="362902"/>
                    <a:pt x="348876" y="362902"/>
                  </a:cubicBezTo>
                  <a:lnTo>
                    <a:pt x="361135" y="362902"/>
                  </a:lnTo>
                  <a:lnTo>
                    <a:pt x="361135" y="395779"/>
                  </a:lnTo>
                  <a:close/>
                  <a:moveTo>
                    <a:pt x="452498" y="436379"/>
                  </a:moveTo>
                  <a:lnTo>
                    <a:pt x="392293" y="436379"/>
                  </a:lnTo>
                  <a:lnTo>
                    <a:pt x="392293" y="424041"/>
                  </a:lnTo>
                  <a:cubicBezTo>
                    <a:pt x="395810" y="424446"/>
                    <a:pt x="399379" y="424678"/>
                    <a:pt x="403003" y="424678"/>
                  </a:cubicBezTo>
                  <a:lnTo>
                    <a:pt x="441787" y="424678"/>
                  </a:lnTo>
                  <a:cubicBezTo>
                    <a:pt x="445411" y="424678"/>
                    <a:pt x="448981" y="424446"/>
                    <a:pt x="452498" y="424041"/>
                  </a:cubicBezTo>
                  <a:lnTo>
                    <a:pt x="452498" y="436379"/>
                  </a:lnTo>
                  <a:close/>
                  <a:moveTo>
                    <a:pt x="467275" y="403917"/>
                  </a:moveTo>
                  <a:cubicBezTo>
                    <a:pt x="459299" y="406743"/>
                    <a:pt x="450723" y="408295"/>
                    <a:pt x="441787" y="408295"/>
                  </a:cubicBezTo>
                  <a:lnTo>
                    <a:pt x="403003" y="408295"/>
                  </a:lnTo>
                  <a:cubicBezTo>
                    <a:pt x="394068" y="408295"/>
                    <a:pt x="385493" y="406743"/>
                    <a:pt x="377519" y="403917"/>
                  </a:cubicBezTo>
                  <a:lnTo>
                    <a:pt x="377519" y="362901"/>
                  </a:lnTo>
                  <a:lnTo>
                    <a:pt x="467275" y="362901"/>
                  </a:lnTo>
                  <a:lnTo>
                    <a:pt x="467275" y="403917"/>
                  </a:lnTo>
                  <a:close/>
                  <a:moveTo>
                    <a:pt x="348876" y="346518"/>
                  </a:moveTo>
                  <a:cubicBezTo>
                    <a:pt x="348016" y="346518"/>
                    <a:pt x="347289" y="345806"/>
                    <a:pt x="347289" y="344962"/>
                  </a:cubicBezTo>
                  <a:lnTo>
                    <a:pt x="347289" y="282175"/>
                  </a:lnTo>
                  <a:lnTo>
                    <a:pt x="497502" y="282175"/>
                  </a:lnTo>
                  <a:lnTo>
                    <a:pt x="497502" y="344962"/>
                  </a:lnTo>
                  <a:cubicBezTo>
                    <a:pt x="497502" y="345805"/>
                    <a:pt x="496775" y="346518"/>
                    <a:pt x="495916" y="346518"/>
                  </a:cubicBezTo>
                  <a:lnTo>
                    <a:pt x="348876" y="346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1718160" y="1430409"/>
              <a:ext cx="48566" cy="32517"/>
            </a:xfrm>
            <a:custGeom>
              <a:rect b="b" l="l" r="r" t="t"/>
              <a:pathLst>
                <a:path extrusionOk="0" h="39776" w="59408">
                  <a:moveTo>
                    <a:pt x="47941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28308"/>
                  </a:lnTo>
                  <a:cubicBezTo>
                    <a:pt x="0" y="34633"/>
                    <a:pt x="5144" y="39776"/>
                    <a:pt x="11468" y="39776"/>
                  </a:cubicBezTo>
                  <a:lnTo>
                    <a:pt x="47941" y="39776"/>
                  </a:lnTo>
                  <a:cubicBezTo>
                    <a:pt x="54263" y="39776"/>
                    <a:pt x="59409" y="34632"/>
                    <a:pt x="59409" y="28308"/>
                  </a:cubicBezTo>
                  <a:lnTo>
                    <a:pt x="59409" y="11468"/>
                  </a:lnTo>
                  <a:cubicBezTo>
                    <a:pt x="59409" y="5144"/>
                    <a:pt x="54263" y="0"/>
                    <a:pt x="47941" y="0"/>
                  </a:cubicBezTo>
                  <a:close/>
                  <a:moveTo>
                    <a:pt x="43026" y="23393"/>
                  </a:moveTo>
                  <a:lnTo>
                    <a:pt x="16383" y="23393"/>
                  </a:lnTo>
                  <a:lnTo>
                    <a:pt x="16383" y="16383"/>
                  </a:lnTo>
                  <a:lnTo>
                    <a:pt x="43026" y="16383"/>
                  </a:lnTo>
                  <a:lnTo>
                    <a:pt x="43026" y="23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1779076" y="1430409"/>
              <a:ext cx="48567" cy="32517"/>
            </a:xfrm>
            <a:custGeom>
              <a:rect b="b" l="l" r="r" t="t"/>
              <a:pathLst>
                <a:path extrusionOk="0" h="39776" w="59409">
                  <a:moveTo>
                    <a:pt x="47942" y="0"/>
                  </a:moveTo>
                  <a:lnTo>
                    <a:pt x="11468" y="0"/>
                  </a:lnTo>
                  <a:cubicBezTo>
                    <a:pt x="5145" y="0"/>
                    <a:pt x="0" y="5144"/>
                    <a:pt x="0" y="11468"/>
                  </a:cubicBezTo>
                  <a:lnTo>
                    <a:pt x="0" y="28308"/>
                  </a:lnTo>
                  <a:cubicBezTo>
                    <a:pt x="0" y="34633"/>
                    <a:pt x="5145" y="39776"/>
                    <a:pt x="11468" y="39776"/>
                  </a:cubicBezTo>
                  <a:lnTo>
                    <a:pt x="47942" y="39776"/>
                  </a:lnTo>
                  <a:cubicBezTo>
                    <a:pt x="54266" y="39776"/>
                    <a:pt x="59410" y="34632"/>
                    <a:pt x="59410" y="28308"/>
                  </a:cubicBezTo>
                  <a:lnTo>
                    <a:pt x="59410" y="11468"/>
                  </a:lnTo>
                  <a:cubicBezTo>
                    <a:pt x="59410" y="5144"/>
                    <a:pt x="54266" y="0"/>
                    <a:pt x="47942" y="0"/>
                  </a:cubicBezTo>
                  <a:close/>
                  <a:moveTo>
                    <a:pt x="43027" y="23393"/>
                  </a:moveTo>
                  <a:lnTo>
                    <a:pt x="16383" y="23393"/>
                  </a:lnTo>
                  <a:lnTo>
                    <a:pt x="16383" y="16383"/>
                  </a:lnTo>
                  <a:lnTo>
                    <a:pt x="43027" y="16383"/>
                  </a:lnTo>
                  <a:lnTo>
                    <a:pt x="43027" y="23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1711550" y="1595095"/>
              <a:ext cx="34558" cy="13393"/>
            </a:xfrm>
            <a:custGeom>
              <a:rect b="b" l="l" r="r" t="t"/>
              <a:pathLst>
                <a:path extrusionOk="0" h="16383" w="42273">
                  <a:moveTo>
                    <a:pt x="3408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4081" y="16383"/>
                  </a:lnTo>
                  <a:cubicBezTo>
                    <a:pt x="38605" y="16383"/>
                    <a:pt x="42273" y="12716"/>
                    <a:pt x="42273" y="8192"/>
                  </a:cubicBezTo>
                  <a:cubicBezTo>
                    <a:pt x="42273" y="3667"/>
                    <a:pt x="38605" y="0"/>
                    <a:pt x="3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1780361" y="159509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63"/>
                    <a:pt x="10342" y="0"/>
                    <a:pt x="8192" y="0"/>
                  </a:cubicBezTo>
                  <a:cubicBezTo>
                    <a:pt x="6029" y="0"/>
                    <a:pt x="3921" y="863"/>
                    <a:pt x="2403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403" y="13981"/>
                  </a:cubicBezTo>
                  <a:cubicBezTo>
                    <a:pt x="3921" y="15500"/>
                    <a:pt x="6029" y="16383"/>
                    <a:pt x="8192" y="16383"/>
                  </a:cubicBezTo>
                  <a:cubicBezTo>
                    <a:pt x="10343" y="16383"/>
                    <a:pt x="12451" y="15498"/>
                    <a:pt x="13980" y="13981"/>
                  </a:cubicBezTo>
                  <a:cubicBezTo>
                    <a:pt x="15509" y="12452"/>
                    <a:pt x="16383" y="10344"/>
                    <a:pt x="16383" y="8181"/>
                  </a:cubicBezTo>
                  <a:cubicBezTo>
                    <a:pt x="16383" y="6029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1799771" y="1595099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63"/>
                    <a:pt x="10342" y="0"/>
                    <a:pt x="8192" y="0"/>
                  </a:cubicBezTo>
                  <a:cubicBezTo>
                    <a:pt x="6029" y="0"/>
                    <a:pt x="3921" y="863"/>
                    <a:pt x="2392" y="2392"/>
                  </a:cubicBezTo>
                  <a:cubicBezTo>
                    <a:pt x="874" y="3921"/>
                    <a:pt x="0" y="6029"/>
                    <a:pt x="0" y="8181"/>
                  </a:cubicBezTo>
                  <a:cubicBezTo>
                    <a:pt x="0" y="10343"/>
                    <a:pt x="874" y="12451"/>
                    <a:pt x="2392" y="13981"/>
                  </a:cubicBezTo>
                  <a:cubicBezTo>
                    <a:pt x="3921" y="15500"/>
                    <a:pt x="6029" y="16383"/>
                    <a:pt x="8192" y="16383"/>
                  </a:cubicBezTo>
                  <a:cubicBezTo>
                    <a:pt x="10343" y="16383"/>
                    <a:pt x="12451" y="15498"/>
                    <a:pt x="13980" y="13981"/>
                  </a:cubicBezTo>
                  <a:cubicBezTo>
                    <a:pt x="15509" y="12452"/>
                    <a:pt x="16383" y="10344"/>
                    <a:pt x="16383" y="8181"/>
                  </a:cubicBezTo>
                  <a:cubicBezTo>
                    <a:pt x="16383" y="6029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1819171" y="1595099"/>
              <a:ext cx="13402" cy="13393"/>
            </a:xfrm>
            <a:custGeom>
              <a:rect b="b" l="l" r="r" t="t"/>
              <a:pathLst>
                <a:path extrusionOk="0" h="16383" w="16394">
                  <a:moveTo>
                    <a:pt x="13991" y="2392"/>
                  </a:moveTo>
                  <a:cubicBezTo>
                    <a:pt x="12462" y="863"/>
                    <a:pt x="10354" y="0"/>
                    <a:pt x="8192" y="0"/>
                  </a:cubicBezTo>
                  <a:cubicBezTo>
                    <a:pt x="6040" y="0"/>
                    <a:pt x="3932" y="863"/>
                    <a:pt x="2403" y="2392"/>
                  </a:cubicBezTo>
                  <a:cubicBezTo>
                    <a:pt x="885" y="3921"/>
                    <a:pt x="0" y="6029"/>
                    <a:pt x="0" y="8181"/>
                  </a:cubicBezTo>
                  <a:cubicBezTo>
                    <a:pt x="0" y="10343"/>
                    <a:pt x="885" y="12451"/>
                    <a:pt x="2403" y="13981"/>
                  </a:cubicBezTo>
                  <a:cubicBezTo>
                    <a:pt x="3932" y="15500"/>
                    <a:pt x="6040" y="16383"/>
                    <a:pt x="8192" y="16383"/>
                  </a:cubicBezTo>
                  <a:cubicBezTo>
                    <a:pt x="10354" y="16383"/>
                    <a:pt x="12462" y="15498"/>
                    <a:pt x="13991" y="13981"/>
                  </a:cubicBezTo>
                  <a:cubicBezTo>
                    <a:pt x="15509" y="12452"/>
                    <a:pt x="16394" y="10344"/>
                    <a:pt x="16394" y="8181"/>
                  </a:cubicBezTo>
                  <a:cubicBezTo>
                    <a:pt x="16394" y="6029"/>
                    <a:pt x="15509" y="3922"/>
                    <a:pt x="13991" y="2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1746803" y="136821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3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29" y="16383"/>
                    <a:pt x="8192" y="16383"/>
                  </a:cubicBezTo>
                  <a:cubicBezTo>
                    <a:pt x="10354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1766212" y="1368215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52" y="873"/>
                    <a:pt x="10344" y="0"/>
                    <a:pt x="8192" y="0"/>
                  </a:cubicBezTo>
                  <a:cubicBezTo>
                    <a:pt x="6029" y="0"/>
                    <a:pt x="3921" y="874"/>
                    <a:pt x="2393" y="2403"/>
                  </a:cubicBezTo>
                  <a:cubicBezTo>
                    <a:pt x="875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3" y="13980"/>
                  </a:cubicBezTo>
                  <a:cubicBezTo>
                    <a:pt x="3922" y="15509"/>
                    <a:pt x="6030" y="16383"/>
                    <a:pt x="8192" y="16383"/>
                  </a:cubicBezTo>
                  <a:cubicBezTo>
                    <a:pt x="10343" y="16383"/>
                    <a:pt x="12462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1785621" y="1368215"/>
              <a:ext cx="13384" cy="13393"/>
            </a:xfrm>
            <a:custGeom>
              <a:rect b="b" l="l" r="r" t="t"/>
              <a:pathLst>
                <a:path extrusionOk="0" h="16383" w="16372">
                  <a:moveTo>
                    <a:pt x="13980" y="2403"/>
                  </a:moveTo>
                  <a:cubicBezTo>
                    <a:pt x="12452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392" y="13980"/>
                  </a:cubicBezTo>
                  <a:cubicBezTo>
                    <a:pt x="3921" y="15509"/>
                    <a:pt x="6028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499" y="12462"/>
                    <a:pt x="16372" y="10343"/>
                    <a:pt x="16372" y="8192"/>
                  </a:cubicBezTo>
                  <a:cubicBezTo>
                    <a:pt x="16372" y="6040"/>
                    <a:pt x="15499" y="3921"/>
                    <a:pt x="13980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1743716" y="1493966"/>
              <a:ext cx="58366" cy="13393"/>
            </a:xfrm>
            <a:custGeom>
              <a:rect b="b" l="l" r="r" t="t"/>
              <a:pathLst>
                <a:path extrusionOk="0" h="16383" w="71396">
                  <a:moveTo>
                    <a:pt x="6320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3205" y="16383"/>
                  </a:lnTo>
                  <a:cubicBezTo>
                    <a:pt x="67729" y="16383"/>
                    <a:pt x="71397" y="12717"/>
                    <a:pt x="71397" y="8192"/>
                  </a:cubicBezTo>
                  <a:cubicBezTo>
                    <a:pt x="71397" y="3667"/>
                    <a:pt x="67729" y="0"/>
                    <a:pt x="63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1743716" y="1509797"/>
              <a:ext cx="58366" cy="13393"/>
            </a:xfrm>
            <a:custGeom>
              <a:rect b="b" l="l" r="r" t="t"/>
              <a:pathLst>
                <a:path extrusionOk="0" h="16383" w="71396">
                  <a:moveTo>
                    <a:pt x="6320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63205" y="16383"/>
                  </a:lnTo>
                  <a:cubicBezTo>
                    <a:pt x="67729" y="16383"/>
                    <a:pt x="71397" y="12716"/>
                    <a:pt x="71397" y="8192"/>
                  </a:cubicBezTo>
                  <a:cubicBezTo>
                    <a:pt x="71397" y="3667"/>
                    <a:pt x="67729" y="0"/>
                    <a:pt x="63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7" name="Google Shape;2967;p35"/>
          <p:cNvSpPr/>
          <p:nvPr/>
        </p:nvSpPr>
        <p:spPr>
          <a:xfrm>
            <a:off x="7329867" y="1197615"/>
            <a:ext cx="457157" cy="423790"/>
          </a:xfrm>
          <a:custGeom>
            <a:rect b="b" l="l" r="r" t="t"/>
            <a:pathLst>
              <a:path extrusionOk="0" h="518397" w="559214">
                <a:moveTo>
                  <a:pt x="540100" y="0"/>
                </a:moveTo>
                <a:lnTo>
                  <a:pt x="342359" y="0"/>
                </a:lnTo>
                <a:lnTo>
                  <a:pt x="216855" y="0"/>
                </a:lnTo>
                <a:lnTo>
                  <a:pt x="19114" y="0"/>
                </a:lnTo>
                <a:cubicBezTo>
                  <a:pt x="8575" y="0"/>
                  <a:pt x="0" y="8575"/>
                  <a:pt x="0" y="19114"/>
                </a:cubicBezTo>
                <a:lnTo>
                  <a:pt x="0" y="499284"/>
                </a:lnTo>
                <a:cubicBezTo>
                  <a:pt x="0" y="509822"/>
                  <a:pt x="8575" y="518397"/>
                  <a:pt x="19114" y="518397"/>
                </a:cubicBezTo>
                <a:lnTo>
                  <a:pt x="540100" y="518397"/>
                </a:lnTo>
                <a:cubicBezTo>
                  <a:pt x="550639" y="518397"/>
                  <a:pt x="559214" y="509822"/>
                  <a:pt x="559214" y="499284"/>
                </a:cubicBezTo>
                <a:lnTo>
                  <a:pt x="559214" y="19114"/>
                </a:lnTo>
                <a:cubicBezTo>
                  <a:pt x="559214" y="8573"/>
                  <a:pt x="550639" y="0"/>
                  <a:pt x="540100" y="0"/>
                </a:cubicBezTo>
                <a:close/>
                <a:moveTo>
                  <a:pt x="225047" y="16383"/>
                </a:moveTo>
                <a:lnTo>
                  <a:pt x="334168" y="16383"/>
                </a:lnTo>
                <a:lnTo>
                  <a:pt x="334168" y="75036"/>
                </a:lnTo>
                <a:lnTo>
                  <a:pt x="225047" y="75036"/>
                </a:lnTo>
                <a:lnTo>
                  <a:pt x="225047" y="16383"/>
                </a:lnTo>
                <a:close/>
                <a:moveTo>
                  <a:pt x="223257" y="91420"/>
                </a:moveTo>
                <a:lnTo>
                  <a:pt x="335957" y="91420"/>
                </a:lnTo>
                <a:cubicBezTo>
                  <a:pt x="344004" y="91420"/>
                  <a:pt x="350551" y="84874"/>
                  <a:pt x="350551" y="76827"/>
                </a:cubicBezTo>
                <a:lnTo>
                  <a:pt x="350551" y="70803"/>
                </a:lnTo>
                <a:lnTo>
                  <a:pt x="474760" y="70803"/>
                </a:lnTo>
                <a:cubicBezTo>
                  <a:pt x="482288" y="70803"/>
                  <a:pt x="488412" y="76927"/>
                  <a:pt x="488412" y="84455"/>
                </a:cubicBezTo>
                <a:lnTo>
                  <a:pt x="488412" y="88267"/>
                </a:lnTo>
                <a:lnTo>
                  <a:pt x="476827" y="88267"/>
                </a:lnTo>
                <a:cubicBezTo>
                  <a:pt x="468780" y="88267"/>
                  <a:pt x="462233" y="94814"/>
                  <a:pt x="462233" y="102861"/>
                </a:cubicBezTo>
                <a:lnTo>
                  <a:pt x="462233" y="120390"/>
                </a:lnTo>
                <a:lnTo>
                  <a:pt x="378858" y="120390"/>
                </a:lnTo>
                <a:lnTo>
                  <a:pt x="378858" y="115039"/>
                </a:lnTo>
                <a:cubicBezTo>
                  <a:pt x="378858" y="108715"/>
                  <a:pt x="373713" y="103571"/>
                  <a:pt x="367389" y="103571"/>
                </a:cubicBezTo>
                <a:lnTo>
                  <a:pt x="276876" y="103571"/>
                </a:lnTo>
                <a:cubicBezTo>
                  <a:pt x="270553" y="103571"/>
                  <a:pt x="265408" y="108715"/>
                  <a:pt x="265408" y="115039"/>
                </a:cubicBezTo>
                <a:lnTo>
                  <a:pt x="265408" y="120390"/>
                </a:lnTo>
                <a:lnTo>
                  <a:pt x="172570" y="120390"/>
                </a:lnTo>
                <a:cubicBezTo>
                  <a:pt x="168045" y="120390"/>
                  <a:pt x="164378" y="124058"/>
                  <a:pt x="164378" y="128582"/>
                </a:cubicBezTo>
                <a:cubicBezTo>
                  <a:pt x="164378" y="133106"/>
                  <a:pt x="168045" y="136773"/>
                  <a:pt x="172570" y="136773"/>
                </a:cubicBezTo>
                <a:lnTo>
                  <a:pt x="265408" y="136773"/>
                </a:lnTo>
                <a:lnTo>
                  <a:pt x="265408" y="145688"/>
                </a:lnTo>
                <a:cubicBezTo>
                  <a:pt x="265408" y="152012"/>
                  <a:pt x="270553" y="157156"/>
                  <a:pt x="276876" y="157156"/>
                </a:cubicBezTo>
                <a:lnTo>
                  <a:pt x="280081" y="157156"/>
                </a:lnTo>
                <a:lnTo>
                  <a:pt x="292918" y="179390"/>
                </a:lnTo>
                <a:cubicBezTo>
                  <a:pt x="295275" y="183473"/>
                  <a:pt x="300214" y="186324"/>
                  <a:pt x="304927" y="186324"/>
                </a:cubicBezTo>
                <a:lnTo>
                  <a:pt x="313942" y="186324"/>
                </a:lnTo>
                <a:lnTo>
                  <a:pt x="313942" y="192420"/>
                </a:lnTo>
                <a:cubicBezTo>
                  <a:pt x="313942" y="196944"/>
                  <a:pt x="317610" y="200612"/>
                  <a:pt x="322133" y="200612"/>
                </a:cubicBezTo>
                <a:cubicBezTo>
                  <a:pt x="326659" y="200612"/>
                  <a:pt x="330325" y="196944"/>
                  <a:pt x="330325" y="192420"/>
                </a:cubicBezTo>
                <a:lnTo>
                  <a:pt x="330325" y="186324"/>
                </a:lnTo>
                <a:lnTo>
                  <a:pt x="339340" y="186324"/>
                </a:lnTo>
                <a:cubicBezTo>
                  <a:pt x="344053" y="186324"/>
                  <a:pt x="348992" y="183473"/>
                  <a:pt x="351349" y="179390"/>
                </a:cubicBezTo>
                <a:lnTo>
                  <a:pt x="364186" y="157156"/>
                </a:lnTo>
                <a:lnTo>
                  <a:pt x="367391" y="157156"/>
                </a:lnTo>
                <a:cubicBezTo>
                  <a:pt x="373714" y="157156"/>
                  <a:pt x="378859" y="152012"/>
                  <a:pt x="378859" y="145688"/>
                </a:cubicBezTo>
                <a:lnTo>
                  <a:pt x="378859" y="136773"/>
                </a:lnTo>
                <a:lnTo>
                  <a:pt x="462234" y="136773"/>
                </a:lnTo>
                <a:lnTo>
                  <a:pt x="462234" y="155368"/>
                </a:lnTo>
                <a:cubicBezTo>
                  <a:pt x="462234" y="163416"/>
                  <a:pt x="468781" y="169962"/>
                  <a:pt x="476828" y="169962"/>
                </a:cubicBezTo>
                <a:lnTo>
                  <a:pt x="488413" y="169962"/>
                </a:lnTo>
                <a:lnTo>
                  <a:pt x="488413" y="229266"/>
                </a:lnTo>
                <a:cubicBezTo>
                  <a:pt x="469809" y="234212"/>
                  <a:pt x="456546" y="250969"/>
                  <a:pt x="456546" y="270916"/>
                </a:cubicBezTo>
                <a:lnTo>
                  <a:pt x="456546" y="371400"/>
                </a:lnTo>
                <a:cubicBezTo>
                  <a:pt x="456546" y="391348"/>
                  <a:pt x="469809" y="408104"/>
                  <a:pt x="488412" y="413050"/>
                </a:cubicBezTo>
                <a:lnTo>
                  <a:pt x="488412" y="433942"/>
                </a:lnTo>
                <a:cubicBezTo>
                  <a:pt x="488412" y="441471"/>
                  <a:pt x="482288" y="447595"/>
                  <a:pt x="474760" y="447595"/>
                </a:cubicBezTo>
                <a:lnTo>
                  <a:pt x="438132" y="447595"/>
                </a:lnTo>
                <a:lnTo>
                  <a:pt x="438132" y="438661"/>
                </a:lnTo>
                <a:cubicBezTo>
                  <a:pt x="438132" y="427083"/>
                  <a:pt x="428712" y="417663"/>
                  <a:pt x="417133" y="417663"/>
                </a:cubicBezTo>
                <a:lnTo>
                  <a:pt x="394290" y="417663"/>
                </a:lnTo>
                <a:cubicBezTo>
                  <a:pt x="389765" y="417663"/>
                  <a:pt x="386098" y="421330"/>
                  <a:pt x="386098" y="425854"/>
                </a:cubicBezTo>
                <a:cubicBezTo>
                  <a:pt x="386098" y="430378"/>
                  <a:pt x="389765" y="434046"/>
                  <a:pt x="394290" y="434046"/>
                </a:cubicBezTo>
                <a:lnTo>
                  <a:pt x="417133" y="434046"/>
                </a:lnTo>
                <a:cubicBezTo>
                  <a:pt x="419634" y="434046"/>
                  <a:pt x="421749" y="436159"/>
                  <a:pt x="421749" y="438661"/>
                </a:cubicBezTo>
                <a:lnTo>
                  <a:pt x="421749" y="447595"/>
                </a:lnTo>
                <a:lnTo>
                  <a:pt x="137465" y="447595"/>
                </a:lnTo>
                <a:lnTo>
                  <a:pt x="137465" y="438661"/>
                </a:lnTo>
                <a:cubicBezTo>
                  <a:pt x="137465" y="436160"/>
                  <a:pt x="139580" y="434046"/>
                  <a:pt x="142081" y="434046"/>
                </a:cubicBezTo>
                <a:lnTo>
                  <a:pt x="348417" y="434046"/>
                </a:lnTo>
                <a:cubicBezTo>
                  <a:pt x="352942" y="434046"/>
                  <a:pt x="356608" y="430378"/>
                  <a:pt x="356608" y="425854"/>
                </a:cubicBezTo>
                <a:cubicBezTo>
                  <a:pt x="356608" y="421330"/>
                  <a:pt x="352942" y="417663"/>
                  <a:pt x="348417" y="417663"/>
                </a:cubicBezTo>
                <a:lnTo>
                  <a:pt x="323921" y="417663"/>
                </a:lnTo>
                <a:lnTo>
                  <a:pt x="317598" y="406711"/>
                </a:lnTo>
                <a:cubicBezTo>
                  <a:pt x="330198" y="395769"/>
                  <a:pt x="337533" y="379931"/>
                  <a:pt x="337533" y="363020"/>
                </a:cubicBezTo>
                <a:cubicBezTo>
                  <a:pt x="337533" y="344266"/>
                  <a:pt x="328371" y="326584"/>
                  <a:pt x="313029" y="315724"/>
                </a:cubicBezTo>
                <a:cubicBezTo>
                  <a:pt x="312143" y="315097"/>
                  <a:pt x="311790" y="313951"/>
                  <a:pt x="312185" y="312900"/>
                </a:cubicBezTo>
                <a:cubicBezTo>
                  <a:pt x="312308" y="312562"/>
                  <a:pt x="312418" y="312222"/>
                  <a:pt x="312510" y="311886"/>
                </a:cubicBezTo>
                <a:lnTo>
                  <a:pt x="329571" y="249397"/>
                </a:lnTo>
                <a:cubicBezTo>
                  <a:pt x="330551" y="245803"/>
                  <a:pt x="329784" y="241890"/>
                  <a:pt x="327525" y="238930"/>
                </a:cubicBezTo>
                <a:cubicBezTo>
                  <a:pt x="325264" y="235968"/>
                  <a:pt x="321688" y="234200"/>
                  <a:pt x="317960" y="234200"/>
                </a:cubicBezTo>
                <a:lnTo>
                  <a:pt x="241254" y="234200"/>
                </a:lnTo>
                <a:cubicBezTo>
                  <a:pt x="237524" y="234200"/>
                  <a:pt x="233948" y="235970"/>
                  <a:pt x="231694" y="238927"/>
                </a:cubicBezTo>
                <a:cubicBezTo>
                  <a:pt x="229428" y="241890"/>
                  <a:pt x="228663" y="245806"/>
                  <a:pt x="229645" y="249402"/>
                </a:cubicBezTo>
                <a:lnTo>
                  <a:pt x="246703" y="311872"/>
                </a:lnTo>
                <a:cubicBezTo>
                  <a:pt x="246795" y="312212"/>
                  <a:pt x="246902" y="312544"/>
                  <a:pt x="247046" y="312939"/>
                </a:cubicBezTo>
                <a:cubicBezTo>
                  <a:pt x="247426" y="313952"/>
                  <a:pt x="247071" y="315099"/>
                  <a:pt x="246189" y="315723"/>
                </a:cubicBezTo>
                <a:cubicBezTo>
                  <a:pt x="230843" y="326583"/>
                  <a:pt x="221681" y="344265"/>
                  <a:pt x="221681" y="363021"/>
                </a:cubicBezTo>
                <a:cubicBezTo>
                  <a:pt x="221681" y="379931"/>
                  <a:pt x="229015" y="395770"/>
                  <a:pt x="241614" y="406712"/>
                </a:cubicBezTo>
                <a:lnTo>
                  <a:pt x="235291" y="417664"/>
                </a:lnTo>
                <a:lnTo>
                  <a:pt x="142081" y="417664"/>
                </a:lnTo>
                <a:cubicBezTo>
                  <a:pt x="130502" y="417664"/>
                  <a:pt x="121082" y="427083"/>
                  <a:pt x="121082" y="438662"/>
                </a:cubicBezTo>
                <a:lnTo>
                  <a:pt x="121082" y="447596"/>
                </a:lnTo>
                <a:lnTo>
                  <a:pt x="84454" y="447596"/>
                </a:lnTo>
                <a:cubicBezTo>
                  <a:pt x="76926" y="447596"/>
                  <a:pt x="70802" y="441472"/>
                  <a:pt x="70802" y="433943"/>
                </a:cubicBezTo>
                <a:lnTo>
                  <a:pt x="70802" y="413052"/>
                </a:lnTo>
                <a:cubicBezTo>
                  <a:pt x="89405" y="408104"/>
                  <a:pt x="102668" y="391347"/>
                  <a:pt x="102668" y="371400"/>
                </a:cubicBezTo>
                <a:lnTo>
                  <a:pt x="102668" y="270916"/>
                </a:lnTo>
                <a:cubicBezTo>
                  <a:pt x="102668" y="250968"/>
                  <a:pt x="89405" y="234213"/>
                  <a:pt x="70802" y="229266"/>
                </a:cubicBezTo>
                <a:lnTo>
                  <a:pt x="70802" y="169963"/>
                </a:lnTo>
                <a:lnTo>
                  <a:pt x="82386" y="169963"/>
                </a:lnTo>
                <a:cubicBezTo>
                  <a:pt x="90433" y="169963"/>
                  <a:pt x="96980" y="163417"/>
                  <a:pt x="96980" y="155369"/>
                </a:cubicBezTo>
                <a:lnTo>
                  <a:pt x="96980" y="136774"/>
                </a:lnTo>
                <a:lnTo>
                  <a:pt x="126697" y="136774"/>
                </a:lnTo>
                <a:cubicBezTo>
                  <a:pt x="131222" y="136774"/>
                  <a:pt x="134889" y="133107"/>
                  <a:pt x="134889" y="128583"/>
                </a:cubicBezTo>
                <a:cubicBezTo>
                  <a:pt x="134889" y="124059"/>
                  <a:pt x="131222" y="120391"/>
                  <a:pt x="126697" y="120391"/>
                </a:cubicBezTo>
                <a:lnTo>
                  <a:pt x="96981" y="120391"/>
                </a:lnTo>
                <a:lnTo>
                  <a:pt x="96981" y="102862"/>
                </a:lnTo>
                <a:cubicBezTo>
                  <a:pt x="96981" y="94815"/>
                  <a:pt x="90434" y="88268"/>
                  <a:pt x="82387" y="88268"/>
                </a:cubicBezTo>
                <a:lnTo>
                  <a:pt x="70802" y="88268"/>
                </a:lnTo>
                <a:lnTo>
                  <a:pt x="70802" y="84455"/>
                </a:lnTo>
                <a:cubicBezTo>
                  <a:pt x="70802" y="76927"/>
                  <a:pt x="76926" y="70803"/>
                  <a:pt x="84454" y="70803"/>
                </a:cubicBezTo>
                <a:lnTo>
                  <a:pt x="208663" y="70803"/>
                </a:lnTo>
                <a:lnTo>
                  <a:pt x="208663" y="76827"/>
                </a:lnTo>
                <a:cubicBezTo>
                  <a:pt x="208663" y="84874"/>
                  <a:pt x="215210" y="91420"/>
                  <a:pt x="223257" y="91420"/>
                </a:cubicBezTo>
                <a:close/>
                <a:moveTo>
                  <a:pt x="488412" y="104650"/>
                </a:moveTo>
                <a:lnTo>
                  <a:pt x="488412" y="153580"/>
                </a:lnTo>
                <a:lnTo>
                  <a:pt x="478616" y="153580"/>
                </a:lnTo>
                <a:lnTo>
                  <a:pt x="478616" y="104650"/>
                </a:lnTo>
                <a:lnTo>
                  <a:pt x="488412" y="104650"/>
                </a:lnTo>
                <a:close/>
                <a:moveTo>
                  <a:pt x="281791" y="140773"/>
                </a:moveTo>
                <a:lnTo>
                  <a:pt x="281791" y="119954"/>
                </a:lnTo>
                <a:lnTo>
                  <a:pt x="362474" y="119954"/>
                </a:lnTo>
                <a:lnTo>
                  <a:pt x="362474" y="140773"/>
                </a:lnTo>
                <a:lnTo>
                  <a:pt x="281791" y="140773"/>
                </a:lnTo>
                <a:close/>
                <a:moveTo>
                  <a:pt x="345268" y="157156"/>
                </a:moveTo>
                <a:lnTo>
                  <a:pt x="337887" y="169940"/>
                </a:lnTo>
                <a:lnTo>
                  <a:pt x="306379" y="169940"/>
                </a:lnTo>
                <a:lnTo>
                  <a:pt x="298998" y="157156"/>
                </a:lnTo>
                <a:lnTo>
                  <a:pt x="345268" y="157156"/>
                </a:lnTo>
                <a:close/>
                <a:moveTo>
                  <a:pt x="262463" y="307394"/>
                </a:moveTo>
                <a:lnTo>
                  <a:pt x="260739" y="301082"/>
                </a:lnTo>
                <a:lnTo>
                  <a:pt x="268081" y="301082"/>
                </a:lnTo>
                <a:cubicBezTo>
                  <a:pt x="272606" y="301082"/>
                  <a:pt x="276272" y="297415"/>
                  <a:pt x="276272" y="292891"/>
                </a:cubicBezTo>
                <a:cubicBezTo>
                  <a:pt x="276272" y="288367"/>
                  <a:pt x="272606" y="284699"/>
                  <a:pt x="268081" y="284699"/>
                </a:cubicBezTo>
                <a:lnTo>
                  <a:pt x="256266" y="284699"/>
                </a:lnTo>
                <a:lnTo>
                  <a:pt x="253396" y="274188"/>
                </a:lnTo>
                <a:lnTo>
                  <a:pt x="269361" y="274188"/>
                </a:lnTo>
                <a:cubicBezTo>
                  <a:pt x="273886" y="274188"/>
                  <a:pt x="277553" y="270520"/>
                  <a:pt x="277553" y="265996"/>
                </a:cubicBezTo>
                <a:cubicBezTo>
                  <a:pt x="277553" y="261472"/>
                  <a:pt x="273886" y="257804"/>
                  <a:pt x="269361" y="257804"/>
                </a:cubicBezTo>
                <a:lnTo>
                  <a:pt x="248922" y="257804"/>
                </a:lnTo>
                <a:lnTo>
                  <a:pt x="246950" y="250582"/>
                </a:lnTo>
                <a:lnTo>
                  <a:pt x="312264" y="250582"/>
                </a:lnTo>
                <a:lnTo>
                  <a:pt x="296753" y="307395"/>
                </a:lnTo>
                <a:cubicBezTo>
                  <a:pt x="293890" y="315317"/>
                  <a:pt x="296670" y="324212"/>
                  <a:pt x="303561" y="329094"/>
                </a:cubicBezTo>
                <a:cubicBezTo>
                  <a:pt x="314574" y="336889"/>
                  <a:pt x="321149" y="349571"/>
                  <a:pt x="321149" y="363019"/>
                </a:cubicBezTo>
                <a:cubicBezTo>
                  <a:pt x="321149" y="377009"/>
                  <a:pt x="314137" y="389984"/>
                  <a:pt x="302392" y="397724"/>
                </a:cubicBezTo>
                <a:cubicBezTo>
                  <a:pt x="298771" y="400111"/>
                  <a:pt x="297637" y="404904"/>
                  <a:pt x="299805" y="408661"/>
                </a:cubicBezTo>
                <a:lnTo>
                  <a:pt x="305003" y="417663"/>
                </a:lnTo>
                <a:lnTo>
                  <a:pt x="254209" y="417663"/>
                </a:lnTo>
                <a:lnTo>
                  <a:pt x="257190" y="412500"/>
                </a:lnTo>
                <a:lnTo>
                  <a:pt x="271923" y="412500"/>
                </a:lnTo>
                <a:cubicBezTo>
                  <a:pt x="276448" y="412500"/>
                  <a:pt x="280115" y="408832"/>
                  <a:pt x="280115" y="404308"/>
                </a:cubicBezTo>
                <a:cubicBezTo>
                  <a:pt x="280115" y="399784"/>
                  <a:pt x="276448" y="396117"/>
                  <a:pt x="271923" y="396117"/>
                </a:cubicBezTo>
                <a:lnTo>
                  <a:pt x="254554" y="396117"/>
                </a:lnTo>
                <a:cubicBezTo>
                  <a:pt x="244182" y="388258"/>
                  <a:pt x="238065" y="376083"/>
                  <a:pt x="238065" y="363020"/>
                </a:cubicBezTo>
                <a:cubicBezTo>
                  <a:pt x="238065" y="349572"/>
                  <a:pt x="244640" y="336889"/>
                  <a:pt x="255655" y="329093"/>
                </a:cubicBezTo>
                <a:cubicBezTo>
                  <a:pt x="262564" y="324199"/>
                  <a:pt x="265341" y="315268"/>
                  <a:pt x="262463" y="307394"/>
                </a:cubicBezTo>
                <a:close/>
                <a:moveTo>
                  <a:pt x="70802" y="395639"/>
                </a:moveTo>
                <a:lnTo>
                  <a:pt x="70802" y="246677"/>
                </a:lnTo>
                <a:cubicBezTo>
                  <a:pt x="79949" y="250981"/>
                  <a:pt x="86285" y="260345"/>
                  <a:pt x="86285" y="270916"/>
                </a:cubicBezTo>
                <a:lnTo>
                  <a:pt x="86285" y="371400"/>
                </a:lnTo>
                <a:cubicBezTo>
                  <a:pt x="86285" y="381969"/>
                  <a:pt x="79949" y="391333"/>
                  <a:pt x="70802" y="395639"/>
                </a:cubicBezTo>
                <a:close/>
                <a:moveTo>
                  <a:pt x="70802" y="153580"/>
                </a:moveTo>
                <a:lnTo>
                  <a:pt x="70802" y="104650"/>
                </a:lnTo>
                <a:lnTo>
                  <a:pt x="80598" y="104650"/>
                </a:lnTo>
                <a:lnTo>
                  <a:pt x="80598" y="153580"/>
                </a:lnTo>
                <a:lnTo>
                  <a:pt x="70802" y="153580"/>
                </a:lnTo>
                <a:close/>
                <a:moveTo>
                  <a:pt x="542831" y="499282"/>
                </a:moveTo>
                <a:cubicBezTo>
                  <a:pt x="542831" y="500762"/>
                  <a:pt x="541580" y="502013"/>
                  <a:pt x="540100" y="502013"/>
                </a:cubicBezTo>
                <a:lnTo>
                  <a:pt x="19114" y="502013"/>
                </a:lnTo>
                <a:cubicBezTo>
                  <a:pt x="17634" y="502013"/>
                  <a:pt x="16383" y="500762"/>
                  <a:pt x="16383" y="499282"/>
                </a:cubicBezTo>
                <a:lnTo>
                  <a:pt x="16383" y="19114"/>
                </a:lnTo>
                <a:cubicBezTo>
                  <a:pt x="16383" y="17634"/>
                  <a:pt x="17634" y="16383"/>
                  <a:pt x="19114" y="16383"/>
                </a:cubicBezTo>
                <a:lnTo>
                  <a:pt x="208663" y="16383"/>
                </a:lnTo>
                <a:lnTo>
                  <a:pt x="208663" y="54418"/>
                </a:lnTo>
                <a:lnTo>
                  <a:pt x="84454" y="54418"/>
                </a:lnTo>
                <a:cubicBezTo>
                  <a:pt x="67893" y="54418"/>
                  <a:pt x="54419" y="67892"/>
                  <a:pt x="54419" y="84454"/>
                </a:cubicBezTo>
                <a:lnTo>
                  <a:pt x="54419" y="433941"/>
                </a:lnTo>
                <a:cubicBezTo>
                  <a:pt x="54419" y="450503"/>
                  <a:pt x="67893" y="463977"/>
                  <a:pt x="84454" y="463977"/>
                </a:cubicBezTo>
                <a:lnTo>
                  <a:pt x="474760" y="463977"/>
                </a:lnTo>
                <a:cubicBezTo>
                  <a:pt x="491321" y="463977"/>
                  <a:pt x="504795" y="450503"/>
                  <a:pt x="504795" y="433941"/>
                </a:cubicBezTo>
                <a:lnTo>
                  <a:pt x="504795" y="325823"/>
                </a:lnTo>
                <a:cubicBezTo>
                  <a:pt x="504795" y="321299"/>
                  <a:pt x="501129" y="317631"/>
                  <a:pt x="496604" y="317631"/>
                </a:cubicBezTo>
                <a:cubicBezTo>
                  <a:pt x="492079" y="317631"/>
                  <a:pt x="488412" y="321299"/>
                  <a:pt x="488412" y="325823"/>
                </a:cubicBezTo>
                <a:lnTo>
                  <a:pt x="488412" y="395603"/>
                </a:lnTo>
                <a:cubicBezTo>
                  <a:pt x="479274" y="391296"/>
                  <a:pt x="472929" y="381965"/>
                  <a:pt x="472929" y="371400"/>
                </a:cubicBezTo>
                <a:lnTo>
                  <a:pt x="472929" y="270916"/>
                </a:lnTo>
                <a:cubicBezTo>
                  <a:pt x="472929" y="260353"/>
                  <a:pt x="479274" y="251022"/>
                  <a:pt x="488412" y="246713"/>
                </a:cubicBezTo>
                <a:lnTo>
                  <a:pt x="488412" y="276673"/>
                </a:lnTo>
                <a:cubicBezTo>
                  <a:pt x="488412" y="281197"/>
                  <a:pt x="492079" y="284865"/>
                  <a:pt x="496604" y="284865"/>
                </a:cubicBezTo>
                <a:cubicBezTo>
                  <a:pt x="501129" y="284865"/>
                  <a:pt x="504795" y="281197"/>
                  <a:pt x="504795" y="276673"/>
                </a:cubicBezTo>
                <a:lnTo>
                  <a:pt x="504795" y="84453"/>
                </a:lnTo>
                <a:cubicBezTo>
                  <a:pt x="504795" y="67891"/>
                  <a:pt x="491321" y="54417"/>
                  <a:pt x="474760" y="54417"/>
                </a:cubicBezTo>
                <a:lnTo>
                  <a:pt x="350551" y="54417"/>
                </a:lnTo>
                <a:lnTo>
                  <a:pt x="350551" y="16383"/>
                </a:lnTo>
                <a:lnTo>
                  <a:pt x="540100" y="16383"/>
                </a:lnTo>
                <a:cubicBezTo>
                  <a:pt x="541580" y="16383"/>
                  <a:pt x="542831" y="17634"/>
                  <a:pt x="542831" y="19114"/>
                </a:cubicBezTo>
                <a:lnTo>
                  <a:pt x="542831" y="4992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8" name="Google Shape;2968;p35"/>
          <p:cNvSpPr/>
          <p:nvPr/>
        </p:nvSpPr>
        <p:spPr>
          <a:xfrm>
            <a:off x="7651110" y="1220655"/>
            <a:ext cx="13393" cy="13393"/>
          </a:xfrm>
          <a:custGeom>
            <a:rect b="b" l="l" r="r" t="t"/>
            <a:pathLst>
              <a:path extrusionOk="0" h="16383" w="16383">
                <a:moveTo>
                  <a:pt x="13991" y="2403"/>
                </a:moveTo>
                <a:cubicBezTo>
                  <a:pt x="12462" y="874"/>
                  <a:pt x="10353" y="0"/>
                  <a:pt x="8192" y="0"/>
                </a:cubicBezTo>
                <a:cubicBezTo>
                  <a:pt x="6040" y="0"/>
                  <a:pt x="3921" y="874"/>
                  <a:pt x="2403" y="2403"/>
                </a:cubicBezTo>
                <a:cubicBezTo>
                  <a:pt x="874" y="3932"/>
                  <a:pt x="0" y="6040"/>
                  <a:pt x="0" y="8192"/>
                </a:cubicBezTo>
                <a:cubicBezTo>
                  <a:pt x="0" y="10354"/>
                  <a:pt x="874" y="12462"/>
                  <a:pt x="2403" y="13980"/>
                </a:cubicBezTo>
                <a:cubicBezTo>
                  <a:pt x="3921" y="15509"/>
                  <a:pt x="6040" y="16383"/>
                  <a:pt x="8192" y="16383"/>
                </a:cubicBezTo>
                <a:cubicBezTo>
                  <a:pt x="10354" y="16383"/>
                  <a:pt x="12462" y="15509"/>
                  <a:pt x="13991" y="13980"/>
                </a:cubicBezTo>
                <a:cubicBezTo>
                  <a:pt x="15511" y="12462"/>
                  <a:pt x="16383" y="10354"/>
                  <a:pt x="16383" y="8192"/>
                </a:cubicBezTo>
                <a:cubicBezTo>
                  <a:pt x="16383" y="6040"/>
                  <a:pt x="15509" y="3932"/>
                  <a:pt x="13991" y="240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9" name="Google Shape;2969;p35"/>
          <p:cNvSpPr/>
          <p:nvPr/>
        </p:nvSpPr>
        <p:spPr>
          <a:xfrm>
            <a:off x="7499254" y="1220655"/>
            <a:ext cx="13393" cy="13393"/>
          </a:xfrm>
          <a:custGeom>
            <a:rect b="b" l="l" r="r" t="t"/>
            <a:pathLst>
              <a:path extrusionOk="0" h="16383" w="16383">
                <a:moveTo>
                  <a:pt x="13980" y="2403"/>
                </a:moveTo>
                <a:cubicBezTo>
                  <a:pt x="12451" y="874"/>
                  <a:pt x="10343" y="0"/>
                  <a:pt x="8192" y="0"/>
                </a:cubicBezTo>
                <a:cubicBezTo>
                  <a:pt x="6029" y="0"/>
                  <a:pt x="3921" y="874"/>
                  <a:pt x="2391" y="2403"/>
                </a:cubicBezTo>
                <a:cubicBezTo>
                  <a:pt x="873" y="3921"/>
                  <a:pt x="0" y="6040"/>
                  <a:pt x="0" y="8192"/>
                </a:cubicBezTo>
                <a:cubicBezTo>
                  <a:pt x="0" y="10354"/>
                  <a:pt x="874" y="12462"/>
                  <a:pt x="2391" y="13991"/>
                </a:cubicBezTo>
                <a:cubicBezTo>
                  <a:pt x="3921" y="15509"/>
                  <a:pt x="6029" y="16383"/>
                  <a:pt x="8192" y="16383"/>
                </a:cubicBezTo>
                <a:cubicBezTo>
                  <a:pt x="10343" y="16383"/>
                  <a:pt x="12450" y="15509"/>
                  <a:pt x="13980" y="13991"/>
                </a:cubicBezTo>
                <a:cubicBezTo>
                  <a:pt x="15508" y="12462"/>
                  <a:pt x="16383" y="10343"/>
                  <a:pt x="16383" y="8192"/>
                </a:cubicBezTo>
                <a:cubicBezTo>
                  <a:pt x="16383" y="6040"/>
                  <a:pt x="15508" y="3932"/>
                  <a:pt x="13980" y="240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0" name="Google Shape;2970;p35"/>
          <p:cNvSpPr/>
          <p:nvPr/>
        </p:nvSpPr>
        <p:spPr>
          <a:xfrm>
            <a:off x="7542927" y="1586167"/>
            <a:ext cx="31192" cy="13393"/>
          </a:xfrm>
          <a:custGeom>
            <a:rect b="b" l="l" r="r" t="t"/>
            <a:pathLst>
              <a:path extrusionOk="0" h="16383" w="38155">
                <a:moveTo>
                  <a:pt x="29964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cubicBezTo>
                  <a:pt x="0" y="12716"/>
                  <a:pt x="3667" y="16383"/>
                  <a:pt x="8192" y="16383"/>
                </a:cubicBezTo>
                <a:lnTo>
                  <a:pt x="29964" y="16383"/>
                </a:lnTo>
                <a:cubicBezTo>
                  <a:pt x="34489" y="16383"/>
                  <a:pt x="38155" y="12716"/>
                  <a:pt x="38155" y="8192"/>
                </a:cubicBezTo>
                <a:cubicBezTo>
                  <a:pt x="38155" y="3668"/>
                  <a:pt x="34488" y="0"/>
                  <a:pt x="299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p35"/>
          <p:cNvSpPr/>
          <p:nvPr/>
        </p:nvSpPr>
        <p:spPr>
          <a:xfrm>
            <a:off x="7543237" y="1216465"/>
            <a:ext cx="37473" cy="37473"/>
          </a:xfrm>
          <a:custGeom>
            <a:rect b="b" l="l" r="r" t="t"/>
            <a:pathLst>
              <a:path extrusionOk="0" h="45839" w="45838">
                <a:moveTo>
                  <a:pt x="37646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lnTo>
                  <a:pt x="0" y="37647"/>
                </a:lnTo>
                <a:cubicBezTo>
                  <a:pt x="0" y="42171"/>
                  <a:pt x="3668" y="45839"/>
                  <a:pt x="8192" y="45839"/>
                </a:cubicBezTo>
                <a:lnTo>
                  <a:pt x="37646" y="45839"/>
                </a:lnTo>
                <a:cubicBezTo>
                  <a:pt x="42172" y="45839"/>
                  <a:pt x="45838" y="42171"/>
                  <a:pt x="45838" y="37647"/>
                </a:cubicBezTo>
                <a:lnTo>
                  <a:pt x="45838" y="8192"/>
                </a:lnTo>
                <a:cubicBezTo>
                  <a:pt x="45838" y="3669"/>
                  <a:pt x="42172" y="0"/>
                  <a:pt x="37646" y="0"/>
                </a:cubicBezTo>
                <a:close/>
                <a:moveTo>
                  <a:pt x="29455" y="29456"/>
                </a:moveTo>
                <a:lnTo>
                  <a:pt x="16383" y="29456"/>
                </a:lnTo>
                <a:lnTo>
                  <a:pt x="16383" y="16383"/>
                </a:lnTo>
                <a:lnTo>
                  <a:pt x="29455" y="16383"/>
                </a:lnTo>
                <a:lnTo>
                  <a:pt x="29455" y="2945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2" name="Google Shape;2972;p35"/>
          <p:cNvSpPr/>
          <p:nvPr/>
        </p:nvSpPr>
        <p:spPr>
          <a:xfrm>
            <a:off x="7587225" y="1240554"/>
            <a:ext cx="31191" cy="13393"/>
          </a:xfrm>
          <a:custGeom>
            <a:rect b="b" l="l" r="r" t="t"/>
            <a:pathLst>
              <a:path extrusionOk="0" h="16383" w="38154">
                <a:moveTo>
                  <a:pt x="29963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cubicBezTo>
                  <a:pt x="0" y="12716"/>
                  <a:pt x="3668" y="16383"/>
                  <a:pt x="8192" y="16383"/>
                </a:cubicBezTo>
                <a:lnTo>
                  <a:pt x="29963" y="16383"/>
                </a:lnTo>
                <a:cubicBezTo>
                  <a:pt x="34488" y="16383"/>
                  <a:pt x="38154" y="12716"/>
                  <a:pt x="38154" y="8192"/>
                </a:cubicBezTo>
                <a:cubicBezTo>
                  <a:pt x="38154" y="3669"/>
                  <a:pt x="34488" y="0"/>
                  <a:pt x="29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3" name="Google Shape;2973;p35"/>
          <p:cNvSpPr/>
          <p:nvPr/>
        </p:nvSpPr>
        <p:spPr>
          <a:xfrm>
            <a:off x="7492850" y="1216465"/>
            <a:ext cx="31191" cy="13393"/>
          </a:xfrm>
          <a:custGeom>
            <a:rect b="b" l="l" r="r" t="t"/>
            <a:pathLst>
              <a:path extrusionOk="0" h="16383" w="38154">
                <a:moveTo>
                  <a:pt x="29963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cubicBezTo>
                  <a:pt x="0" y="12716"/>
                  <a:pt x="3668" y="16383"/>
                  <a:pt x="8192" y="16383"/>
                </a:cubicBezTo>
                <a:lnTo>
                  <a:pt x="29963" y="16383"/>
                </a:lnTo>
                <a:cubicBezTo>
                  <a:pt x="34488" y="16383"/>
                  <a:pt x="38154" y="12716"/>
                  <a:pt x="38154" y="8192"/>
                </a:cubicBezTo>
                <a:cubicBezTo>
                  <a:pt x="38154" y="3669"/>
                  <a:pt x="34488" y="0"/>
                  <a:pt x="299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4" name="Google Shape;2974;p35"/>
          <p:cNvSpPr/>
          <p:nvPr/>
        </p:nvSpPr>
        <p:spPr>
          <a:xfrm>
            <a:off x="7519227" y="1371626"/>
            <a:ext cx="23661" cy="13393"/>
          </a:xfrm>
          <a:custGeom>
            <a:rect b="b" l="l" r="r" t="t"/>
            <a:pathLst>
              <a:path extrusionOk="0" h="16383" w="28943">
                <a:moveTo>
                  <a:pt x="20752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cubicBezTo>
                  <a:pt x="0" y="12716"/>
                  <a:pt x="3667" y="16383"/>
                  <a:pt x="8192" y="16383"/>
                </a:cubicBezTo>
                <a:lnTo>
                  <a:pt x="20752" y="16383"/>
                </a:lnTo>
                <a:cubicBezTo>
                  <a:pt x="25277" y="16383"/>
                  <a:pt x="28944" y="12716"/>
                  <a:pt x="28944" y="8192"/>
                </a:cubicBezTo>
                <a:cubicBezTo>
                  <a:pt x="28944" y="3669"/>
                  <a:pt x="25277" y="0"/>
                  <a:pt x="207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5" name="Google Shape;2975;p35"/>
          <p:cNvSpPr/>
          <p:nvPr/>
        </p:nvSpPr>
        <p:spPr>
          <a:xfrm>
            <a:off x="7545938" y="1371626"/>
            <a:ext cx="25171" cy="13393"/>
          </a:xfrm>
          <a:custGeom>
            <a:rect b="b" l="l" r="r" t="t"/>
            <a:pathLst>
              <a:path extrusionOk="0" h="16383" w="30790">
                <a:moveTo>
                  <a:pt x="22599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cubicBezTo>
                  <a:pt x="0" y="12716"/>
                  <a:pt x="3668" y="16383"/>
                  <a:pt x="8192" y="16383"/>
                </a:cubicBezTo>
                <a:lnTo>
                  <a:pt x="22599" y="16383"/>
                </a:lnTo>
                <a:cubicBezTo>
                  <a:pt x="27124" y="16383"/>
                  <a:pt x="30791" y="12716"/>
                  <a:pt x="30791" y="8192"/>
                </a:cubicBezTo>
                <a:cubicBezTo>
                  <a:pt x="30791" y="3669"/>
                  <a:pt x="27124" y="0"/>
                  <a:pt x="225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6" name="Google Shape;2976;p35"/>
          <p:cNvSpPr/>
          <p:nvPr/>
        </p:nvSpPr>
        <p:spPr>
          <a:xfrm>
            <a:off x="7574160" y="1371626"/>
            <a:ext cx="23661" cy="13393"/>
          </a:xfrm>
          <a:custGeom>
            <a:rect b="b" l="l" r="r" t="t"/>
            <a:pathLst>
              <a:path extrusionOk="0" h="16383" w="28943">
                <a:moveTo>
                  <a:pt x="20752" y="0"/>
                </a:moveTo>
                <a:lnTo>
                  <a:pt x="8192" y="0"/>
                </a:lnTo>
                <a:cubicBezTo>
                  <a:pt x="3667" y="0"/>
                  <a:pt x="0" y="3668"/>
                  <a:pt x="0" y="8192"/>
                </a:cubicBezTo>
                <a:cubicBezTo>
                  <a:pt x="0" y="12716"/>
                  <a:pt x="3667" y="16383"/>
                  <a:pt x="8192" y="16383"/>
                </a:cubicBezTo>
                <a:lnTo>
                  <a:pt x="20752" y="16383"/>
                </a:lnTo>
                <a:cubicBezTo>
                  <a:pt x="25277" y="16383"/>
                  <a:pt x="28944" y="12716"/>
                  <a:pt x="28944" y="8192"/>
                </a:cubicBezTo>
                <a:cubicBezTo>
                  <a:pt x="28944" y="3669"/>
                  <a:pt x="25277" y="0"/>
                  <a:pt x="207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7" name="Google Shape;2977;p35"/>
          <p:cNvGrpSpPr/>
          <p:nvPr/>
        </p:nvGrpSpPr>
        <p:grpSpPr>
          <a:xfrm>
            <a:off x="4765266" y="1180925"/>
            <a:ext cx="451849" cy="457166"/>
            <a:chOff x="4696016" y="1180925"/>
            <a:chExt cx="451849" cy="457166"/>
          </a:xfrm>
        </p:grpSpPr>
        <p:sp>
          <p:nvSpPr>
            <p:cNvPr id="2978" name="Google Shape;2978;p35"/>
            <p:cNvSpPr/>
            <p:nvPr/>
          </p:nvSpPr>
          <p:spPr>
            <a:xfrm>
              <a:off x="4780736" y="1272031"/>
              <a:ext cx="32688" cy="47161"/>
            </a:xfrm>
            <a:custGeom>
              <a:rect b="b" l="l" r="r" t="t"/>
              <a:pathLst>
                <a:path extrusionOk="0" h="57689" w="39985">
                  <a:moveTo>
                    <a:pt x="28518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46221"/>
                  </a:lnTo>
                  <a:cubicBezTo>
                    <a:pt x="0" y="52545"/>
                    <a:pt x="5144" y="57689"/>
                    <a:pt x="11468" y="57689"/>
                  </a:cubicBezTo>
                  <a:lnTo>
                    <a:pt x="28518" y="57689"/>
                  </a:lnTo>
                  <a:cubicBezTo>
                    <a:pt x="34842" y="57689"/>
                    <a:pt x="39986" y="52545"/>
                    <a:pt x="39986" y="46221"/>
                  </a:cubicBezTo>
                  <a:lnTo>
                    <a:pt x="39986" y="11468"/>
                  </a:lnTo>
                  <a:cubicBezTo>
                    <a:pt x="39986" y="5144"/>
                    <a:pt x="34842" y="0"/>
                    <a:pt x="28518" y="0"/>
                  </a:cubicBezTo>
                  <a:close/>
                  <a:moveTo>
                    <a:pt x="23603" y="41306"/>
                  </a:moveTo>
                  <a:lnTo>
                    <a:pt x="16383" y="41306"/>
                  </a:lnTo>
                  <a:lnTo>
                    <a:pt x="16383" y="16383"/>
                  </a:lnTo>
                  <a:lnTo>
                    <a:pt x="23603" y="16383"/>
                  </a:lnTo>
                  <a:lnTo>
                    <a:pt x="23603" y="413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4870552" y="1525918"/>
              <a:ext cx="29746" cy="29747"/>
            </a:xfrm>
            <a:custGeom>
              <a:rect b="b" l="l" r="r" t="t"/>
              <a:pathLst>
                <a:path extrusionOk="0" h="36388" w="36387">
                  <a:moveTo>
                    <a:pt x="18193" y="0"/>
                  </a:moveTo>
                  <a:cubicBezTo>
                    <a:pt x="8161" y="0"/>
                    <a:pt x="0" y="8162"/>
                    <a:pt x="0" y="18194"/>
                  </a:cubicBezTo>
                  <a:cubicBezTo>
                    <a:pt x="0" y="28226"/>
                    <a:pt x="8162" y="36388"/>
                    <a:pt x="18193" y="36388"/>
                  </a:cubicBezTo>
                  <a:cubicBezTo>
                    <a:pt x="28226" y="36388"/>
                    <a:pt x="36387" y="28226"/>
                    <a:pt x="36387" y="18194"/>
                  </a:cubicBezTo>
                  <a:cubicBezTo>
                    <a:pt x="36388" y="8161"/>
                    <a:pt x="28226" y="0"/>
                    <a:pt x="18193" y="0"/>
                  </a:cubicBezTo>
                  <a:close/>
                  <a:moveTo>
                    <a:pt x="18193" y="20004"/>
                  </a:moveTo>
                  <a:cubicBezTo>
                    <a:pt x="17195" y="20004"/>
                    <a:pt x="16383" y="19191"/>
                    <a:pt x="16383" y="18193"/>
                  </a:cubicBezTo>
                  <a:cubicBezTo>
                    <a:pt x="16383" y="17195"/>
                    <a:pt x="17195" y="16382"/>
                    <a:pt x="18193" y="16382"/>
                  </a:cubicBezTo>
                  <a:cubicBezTo>
                    <a:pt x="19191" y="16382"/>
                    <a:pt x="20004" y="17195"/>
                    <a:pt x="20004" y="18193"/>
                  </a:cubicBezTo>
                  <a:cubicBezTo>
                    <a:pt x="20005" y="19192"/>
                    <a:pt x="19191" y="20004"/>
                    <a:pt x="18193" y="200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4696016" y="1192694"/>
              <a:ext cx="451849" cy="445397"/>
            </a:xfrm>
            <a:custGeom>
              <a:rect b="b" l="l" r="r" t="t"/>
              <a:pathLst>
                <a:path extrusionOk="0" h="544828" w="552720">
                  <a:moveTo>
                    <a:pt x="552666" y="287987"/>
                  </a:moveTo>
                  <a:cubicBezTo>
                    <a:pt x="552193" y="266904"/>
                    <a:pt x="544720" y="247527"/>
                    <a:pt x="532457" y="232102"/>
                  </a:cubicBezTo>
                  <a:cubicBezTo>
                    <a:pt x="544991" y="213555"/>
                    <a:pt x="548139" y="190204"/>
                    <a:pt x="541497" y="163276"/>
                  </a:cubicBezTo>
                  <a:cubicBezTo>
                    <a:pt x="535111" y="137391"/>
                    <a:pt x="522055" y="117622"/>
                    <a:pt x="520583" y="115447"/>
                  </a:cubicBezTo>
                  <a:cubicBezTo>
                    <a:pt x="518325" y="112114"/>
                    <a:pt x="514571" y="110124"/>
                    <a:pt x="510544" y="110124"/>
                  </a:cubicBezTo>
                  <a:cubicBezTo>
                    <a:pt x="508581" y="110124"/>
                    <a:pt x="506624" y="110609"/>
                    <a:pt x="504897" y="111522"/>
                  </a:cubicBezTo>
                  <a:cubicBezTo>
                    <a:pt x="499419" y="114407"/>
                    <a:pt x="496997" y="120926"/>
                    <a:pt x="499261" y="126684"/>
                  </a:cubicBezTo>
                  <a:cubicBezTo>
                    <a:pt x="509488" y="152716"/>
                    <a:pt x="508956" y="174436"/>
                    <a:pt x="497681" y="191239"/>
                  </a:cubicBezTo>
                  <a:cubicBezTo>
                    <a:pt x="494868" y="195431"/>
                    <a:pt x="491718" y="198805"/>
                    <a:pt x="488738" y="201461"/>
                  </a:cubicBezTo>
                  <a:cubicBezTo>
                    <a:pt x="480279" y="198645"/>
                    <a:pt x="471286" y="197003"/>
                    <a:pt x="461956" y="196740"/>
                  </a:cubicBezTo>
                  <a:cubicBezTo>
                    <a:pt x="461510" y="196698"/>
                    <a:pt x="461060" y="196672"/>
                    <a:pt x="460602" y="196672"/>
                  </a:cubicBezTo>
                  <a:lnTo>
                    <a:pt x="322910" y="196672"/>
                  </a:lnTo>
                  <a:lnTo>
                    <a:pt x="293872" y="196672"/>
                  </a:lnTo>
                  <a:lnTo>
                    <a:pt x="222465" y="157908"/>
                  </a:lnTo>
                  <a:lnTo>
                    <a:pt x="222465" y="106691"/>
                  </a:lnTo>
                  <a:cubicBezTo>
                    <a:pt x="222465" y="105520"/>
                    <a:pt x="222410" y="104364"/>
                    <a:pt x="222330" y="103214"/>
                  </a:cubicBezTo>
                  <a:cubicBezTo>
                    <a:pt x="226852" y="92471"/>
                    <a:pt x="229380" y="79747"/>
                    <a:pt x="229380" y="66154"/>
                  </a:cubicBezTo>
                  <a:cubicBezTo>
                    <a:pt x="229380" y="36597"/>
                    <a:pt x="217452" y="11129"/>
                    <a:pt x="199006" y="1277"/>
                  </a:cubicBezTo>
                  <a:cubicBezTo>
                    <a:pt x="195832" y="-425"/>
                    <a:pt x="191811" y="-424"/>
                    <a:pt x="188642" y="1271"/>
                  </a:cubicBezTo>
                  <a:cubicBezTo>
                    <a:pt x="179819" y="5985"/>
                    <a:pt x="172493" y="14270"/>
                    <a:pt x="167243" y="24859"/>
                  </a:cubicBezTo>
                  <a:cubicBezTo>
                    <a:pt x="161998" y="14272"/>
                    <a:pt x="154681" y="5985"/>
                    <a:pt x="145861" y="1274"/>
                  </a:cubicBezTo>
                  <a:cubicBezTo>
                    <a:pt x="142685" y="-425"/>
                    <a:pt x="138670" y="-422"/>
                    <a:pt x="135505" y="1271"/>
                  </a:cubicBezTo>
                  <a:cubicBezTo>
                    <a:pt x="117988" y="10628"/>
                    <a:pt x="106361" y="34043"/>
                    <a:pt x="105220" y="61665"/>
                  </a:cubicBezTo>
                  <a:cubicBezTo>
                    <a:pt x="88723" y="69944"/>
                    <a:pt x="77368" y="87012"/>
                    <a:pt x="77368" y="106692"/>
                  </a:cubicBezTo>
                  <a:lnTo>
                    <a:pt x="77368" y="121902"/>
                  </a:lnTo>
                  <a:lnTo>
                    <a:pt x="24135" y="121902"/>
                  </a:lnTo>
                  <a:cubicBezTo>
                    <a:pt x="10826" y="121902"/>
                    <a:pt x="0" y="132729"/>
                    <a:pt x="0" y="146038"/>
                  </a:cubicBezTo>
                  <a:cubicBezTo>
                    <a:pt x="0" y="151210"/>
                    <a:pt x="1641" y="156003"/>
                    <a:pt x="4421" y="159936"/>
                  </a:cubicBezTo>
                  <a:cubicBezTo>
                    <a:pt x="4109" y="162944"/>
                    <a:pt x="3934" y="166100"/>
                    <a:pt x="3934" y="169434"/>
                  </a:cubicBezTo>
                  <a:cubicBezTo>
                    <a:pt x="3934" y="195643"/>
                    <a:pt x="25256" y="216966"/>
                    <a:pt x="51466" y="216966"/>
                  </a:cubicBezTo>
                  <a:lnTo>
                    <a:pt x="112285" y="216966"/>
                  </a:lnTo>
                  <a:cubicBezTo>
                    <a:pt x="116028" y="239731"/>
                    <a:pt x="126272" y="281022"/>
                    <a:pt x="154060" y="323727"/>
                  </a:cubicBezTo>
                  <a:lnTo>
                    <a:pt x="154060" y="363518"/>
                  </a:lnTo>
                  <a:cubicBezTo>
                    <a:pt x="154060" y="368042"/>
                    <a:pt x="157727" y="371710"/>
                    <a:pt x="162252" y="371710"/>
                  </a:cubicBezTo>
                  <a:cubicBezTo>
                    <a:pt x="166777" y="371710"/>
                    <a:pt x="170443" y="368042"/>
                    <a:pt x="170443" y="363518"/>
                  </a:cubicBezTo>
                  <a:lnTo>
                    <a:pt x="170443" y="346336"/>
                  </a:lnTo>
                  <a:cubicBezTo>
                    <a:pt x="176000" y="353245"/>
                    <a:pt x="182070" y="360109"/>
                    <a:pt x="188695" y="366859"/>
                  </a:cubicBezTo>
                  <a:lnTo>
                    <a:pt x="188695" y="409488"/>
                  </a:lnTo>
                  <a:cubicBezTo>
                    <a:pt x="182824" y="412508"/>
                    <a:pt x="178789" y="418613"/>
                    <a:pt x="178789" y="425659"/>
                  </a:cubicBezTo>
                  <a:cubicBezTo>
                    <a:pt x="178789" y="433880"/>
                    <a:pt x="184273" y="440837"/>
                    <a:pt x="191772" y="443083"/>
                  </a:cubicBezTo>
                  <a:cubicBezTo>
                    <a:pt x="193310" y="446917"/>
                    <a:pt x="195384" y="450477"/>
                    <a:pt x="197903" y="453673"/>
                  </a:cubicBezTo>
                  <a:cubicBezTo>
                    <a:pt x="197597" y="453684"/>
                    <a:pt x="197290" y="453696"/>
                    <a:pt x="196982" y="453696"/>
                  </a:cubicBezTo>
                  <a:cubicBezTo>
                    <a:pt x="182350" y="453696"/>
                    <a:pt x="170443" y="441791"/>
                    <a:pt x="170443" y="427158"/>
                  </a:cubicBezTo>
                  <a:lnTo>
                    <a:pt x="170443" y="406114"/>
                  </a:lnTo>
                  <a:cubicBezTo>
                    <a:pt x="170443" y="401590"/>
                    <a:pt x="166777" y="397923"/>
                    <a:pt x="162252" y="397923"/>
                  </a:cubicBezTo>
                  <a:cubicBezTo>
                    <a:pt x="157727" y="397923"/>
                    <a:pt x="154060" y="401590"/>
                    <a:pt x="154060" y="406114"/>
                  </a:cubicBezTo>
                  <a:lnTo>
                    <a:pt x="154060" y="427158"/>
                  </a:lnTo>
                  <a:cubicBezTo>
                    <a:pt x="154060" y="444854"/>
                    <a:pt x="164826" y="460080"/>
                    <a:pt x="180151" y="466638"/>
                  </a:cubicBezTo>
                  <a:lnTo>
                    <a:pt x="180151" y="495659"/>
                  </a:lnTo>
                  <a:lnTo>
                    <a:pt x="170416" y="495659"/>
                  </a:lnTo>
                  <a:cubicBezTo>
                    <a:pt x="159877" y="495659"/>
                    <a:pt x="151302" y="504234"/>
                    <a:pt x="151302" y="514773"/>
                  </a:cubicBezTo>
                  <a:lnTo>
                    <a:pt x="151302" y="525712"/>
                  </a:lnTo>
                  <a:cubicBezTo>
                    <a:pt x="151302" y="536251"/>
                    <a:pt x="159877" y="544826"/>
                    <a:pt x="170416" y="544826"/>
                  </a:cubicBezTo>
                  <a:lnTo>
                    <a:pt x="205051" y="544826"/>
                  </a:lnTo>
                  <a:lnTo>
                    <a:pt x="210205" y="544826"/>
                  </a:lnTo>
                  <a:lnTo>
                    <a:pt x="244841" y="544826"/>
                  </a:lnTo>
                  <a:cubicBezTo>
                    <a:pt x="255379" y="544826"/>
                    <a:pt x="263954" y="536251"/>
                    <a:pt x="263954" y="525712"/>
                  </a:cubicBezTo>
                  <a:lnTo>
                    <a:pt x="263954" y="455337"/>
                  </a:lnTo>
                  <a:cubicBezTo>
                    <a:pt x="270537" y="447791"/>
                    <a:pt x="274539" y="437937"/>
                    <a:pt x="274539" y="427160"/>
                  </a:cubicBezTo>
                  <a:lnTo>
                    <a:pt x="274539" y="373044"/>
                  </a:lnTo>
                  <a:lnTo>
                    <a:pt x="322912" y="373044"/>
                  </a:lnTo>
                  <a:lnTo>
                    <a:pt x="416361" y="373044"/>
                  </a:lnTo>
                  <a:cubicBezTo>
                    <a:pt x="419133" y="374485"/>
                    <a:pt x="421990" y="375784"/>
                    <a:pt x="424914" y="376947"/>
                  </a:cubicBezTo>
                  <a:lnTo>
                    <a:pt x="424914" y="427160"/>
                  </a:lnTo>
                  <a:cubicBezTo>
                    <a:pt x="424914" y="444857"/>
                    <a:pt x="435680" y="460084"/>
                    <a:pt x="451006" y="466641"/>
                  </a:cubicBezTo>
                  <a:lnTo>
                    <a:pt x="451006" y="495661"/>
                  </a:lnTo>
                  <a:lnTo>
                    <a:pt x="441271" y="495661"/>
                  </a:lnTo>
                  <a:cubicBezTo>
                    <a:pt x="430732" y="495661"/>
                    <a:pt x="422157" y="504236"/>
                    <a:pt x="422157" y="514775"/>
                  </a:cubicBezTo>
                  <a:lnTo>
                    <a:pt x="422157" y="525715"/>
                  </a:lnTo>
                  <a:cubicBezTo>
                    <a:pt x="422157" y="536253"/>
                    <a:pt x="430732" y="544828"/>
                    <a:pt x="441271" y="544828"/>
                  </a:cubicBezTo>
                  <a:lnTo>
                    <a:pt x="523022" y="544828"/>
                  </a:lnTo>
                  <a:cubicBezTo>
                    <a:pt x="533561" y="544828"/>
                    <a:pt x="542136" y="536253"/>
                    <a:pt x="542136" y="525715"/>
                  </a:cubicBezTo>
                  <a:lnTo>
                    <a:pt x="542136" y="455338"/>
                  </a:lnTo>
                  <a:cubicBezTo>
                    <a:pt x="548720" y="447792"/>
                    <a:pt x="552721" y="437938"/>
                    <a:pt x="552721" y="427161"/>
                  </a:cubicBezTo>
                  <a:lnTo>
                    <a:pt x="552721" y="288790"/>
                  </a:lnTo>
                  <a:cubicBezTo>
                    <a:pt x="552719" y="288519"/>
                    <a:pt x="552691" y="288254"/>
                    <a:pt x="552666" y="287987"/>
                  </a:cubicBezTo>
                  <a:close/>
                  <a:moveTo>
                    <a:pt x="16383" y="146038"/>
                  </a:moveTo>
                  <a:cubicBezTo>
                    <a:pt x="16383" y="141763"/>
                    <a:pt x="19861" y="138286"/>
                    <a:pt x="24135" y="138286"/>
                  </a:cubicBezTo>
                  <a:lnTo>
                    <a:pt x="35524" y="138286"/>
                  </a:lnTo>
                  <a:cubicBezTo>
                    <a:pt x="39799" y="138286"/>
                    <a:pt x="43277" y="141763"/>
                    <a:pt x="43277" y="146038"/>
                  </a:cubicBezTo>
                  <a:cubicBezTo>
                    <a:pt x="43277" y="150313"/>
                    <a:pt x="39799" y="153791"/>
                    <a:pt x="35524" y="153791"/>
                  </a:cubicBezTo>
                  <a:lnTo>
                    <a:pt x="24135" y="153791"/>
                  </a:lnTo>
                  <a:cubicBezTo>
                    <a:pt x="19860" y="153791"/>
                    <a:pt x="16383" y="150313"/>
                    <a:pt x="16383" y="146038"/>
                  </a:cubicBezTo>
                  <a:close/>
                  <a:moveTo>
                    <a:pt x="51465" y="200582"/>
                  </a:moveTo>
                  <a:cubicBezTo>
                    <a:pt x="34435" y="200582"/>
                    <a:pt x="20563" y="186844"/>
                    <a:pt x="20327" y="169871"/>
                  </a:cubicBezTo>
                  <a:cubicBezTo>
                    <a:pt x="21568" y="170069"/>
                    <a:pt x="22839" y="170174"/>
                    <a:pt x="24134" y="170174"/>
                  </a:cubicBezTo>
                  <a:lnTo>
                    <a:pt x="35524" y="170174"/>
                  </a:lnTo>
                  <a:cubicBezTo>
                    <a:pt x="48833" y="170174"/>
                    <a:pt x="59660" y="159347"/>
                    <a:pt x="59660" y="146038"/>
                  </a:cubicBezTo>
                  <a:cubicBezTo>
                    <a:pt x="59660" y="143326"/>
                    <a:pt x="59204" y="140720"/>
                    <a:pt x="58375" y="138286"/>
                  </a:cubicBezTo>
                  <a:lnTo>
                    <a:pt x="77368" y="138286"/>
                  </a:lnTo>
                  <a:lnTo>
                    <a:pt x="77368" y="166610"/>
                  </a:lnTo>
                  <a:cubicBezTo>
                    <a:pt x="77368" y="179691"/>
                    <a:pt x="82385" y="191620"/>
                    <a:pt x="90590" y="200582"/>
                  </a:cubicBezTo>
                  <a:lnTo>
                    <a:pt x="51465" y="200582"/>
                  </a:lnTo>
                  <a:close/>
                  <a:moveTo>
                    <a:pt x="511284" y="200369"/>
                  </a:moveTo>
                  <a:cubicBezTo>
                    <a:pt x="520502" y="186633"/>
                    <a:pt x="523342" y="171719"/>
                    <a:pt x="522785" y="157544"/>
                  </a:cubicBezTo>
                  <a:cubicBezTo>
                    <a:pt x="523815" y="160634"/>
                    <a:pt x="524768" y="163865"/>
                    <a:pt x="525590" y="167201"/>
                  </a:cubicBezTo>
                  <a:cubicBezTo>
                    <a:pt x="530714" y="187973"/>
                    <a:pt x="529067" y="205583"/>
                    <a:pt x="520757" y="219849"/>
                  </a:cubicBezTo>
                  <a:cubicBezTo>
                    <a:pt x="515863" y="215563"/>
                    <a:pt x="510525" y="211773"/>
                    <a:pt x="504810" y="208571"/>
                  </a:cubicBezTo>
                  <a:cubicBezTo>
                    <a:pt x="507036" y="206150"/>
                    <a:pt x="509231" y="203429"/>
                    <a:pt x="511284" y="200369"/>
                  </a:cubicBezTo>
                  <a:close/>
                  <a:moveTo>
                    <a:pt x="331102" y="238808"/>
                  </a:moveTo>
                  <a:lnTo>
                    <a:pt x="339161" y="238808"/>
                  </a:lnTo>
                  <a:lnTo>
                    <a:pt x="339161" y="276686"/>
                  </a:lnTo>
                  <a:lnTo>
                    <a:pt x="331102" y="276686"/>
                  </a:lnTo>
                  <a:lnTo>
                    <a:pt x="331102" y="238808"/>
                  </a:lnTo>
                  <a:close/>
                  <a:moveTo>
                    <a:pt x="193819" y="17297"/>
                  </a:moveTo>
                  <a:cubicBezTo>
                    <a:pt x="205234" y="25372"/>
                    <a:pt x="212998" y="44840"/>
                    <a:pt x="212998" y="66154"/>
                  </a:cubicBezTo>
                  <a:cubicBezTo>
                    <a:pt x="212998" y="87462"/>
                    <a:pt x="205238" y="106925"/>
                    <a:pt x="193818" y="115008"/>
                  </a:cubicBezTo>
                  <a:cubicBezTo>
                    <a:pt x="182403" y="106933"/>
                    <a:pt x="174640" y="87466"/>
                    <a:pt x="174640" y="66154"/>
                  </a:cubicBezTo>
                  <a:cubicBezTo>
                    <a:pt x="174640" y="44842"/>
                    <a:pt x="182402" y="25376"/>
                    <a:pt x="193819" y="17297"/>
                  </a:cubicBezTo>
                  <a:close/>
                  <a:moveTo>
                    <a:pt x="140682" y="17297"/>
                  </a:moveTo>
                  <a:cubicBezTo>
                    <a:pt x="149842" y="23777"/>
                    <a:pt x="156643" y="37595"/>
                    <a:pt x="158975" y="53813"/>
                  </a:cubicBezTo>
                  <a:cubicBezTo>
                    <a:pt x="158878" y="54649"/>
                    <a:pt x="158789" y="55489"/>
                    <a:pt x="158712" y="56335"/>
                  </a:cubicBezTo>
                  <a:lnTo>
                    <a:pt x="127726" y="56335"/>
                  </a:lnTo>
                  <a:cubicBezTo>
                    <a:pt x="125799" y="56335"/>
                    <a:pt x="123901" y="56454"/>
                    <a:pt x="122029" y="56666"/>
                  </a:cubicBezTo>
                  <a:cubicBezTo>
                    <a:pt x="123938" y="39230"/>
                    <a:pt x="130987" y="24156"/>
                    <a:pt x="140682" y="17297"/>
                  </a:cubicBezTo>
                  <a:close/>
                  <a:moveTo>
                    <a:pt x="93751" y="166609"/>
                  </a:moveTo>
                  <a:lnTo>
                    <a:pt x="93751" y="106691"/>
                  </a:lnTo>
                  <a:cubicBezTo>
                    <a:pt x="93751" y="87959"/>
                    <a:pt x="108992" y="72718"/>
                    <a:pt x="127725" y="72718"/>
                  </a:cubicBezTo>
                  <a:lnTo>
                    <a:pt x="158464" y="72718"/>
                  </a:lnTo>
                  <a:cubicBezTo>
                    <a:pt x="160088" y="99432"/>
                    <a:pt x="171566" y="121914"/>
                    <a:pt x="188639" y="131033"/>
                  </a:cubicBezTo>
                  <a:cubicBezTo>
                    <a:pt x="190227" y="131883"/>
                    <a:pt x="192019" y="132332"/>
                    <a:pt x="193819" y="132332"/>
                  </a:cubicBezTo>
                  <a:cubicBezTo>
                    <a:pt x="195623" y="132332"/>
                    <a:pt x="197417" y="131881"/>
                    <a:pt x="198993" y="131035"/>
                  </a:cubicBezTo>
                  <a:cubicBezTo>
                    <a:pt x="201480" y="129707"/>
                    <a:pt x="203844" y="128086"/>
                    <a:pt x="206081" y="126219"/>
                  </a:cubicBezTo>
                  <a:lnTo>
                    <a:pt x="206081" y="166608"/>
                  </a:lnTo>
                  <a:cubicBezTo>
                    <a:pt x="206081" y="185340"/>
                    <a:pt x="190841" y="200580"/>
                    <a:pt x="172108" y="200580"/>
                  </a:cubicBezTo>
                  <a:lnTo>
                    <a:pt x="127725" y="200580"/>
                  </a:lnTo>
                  <a:cubicBezTo>
                    <a:pt x="108992" y="200582"/>
                    <a:pt x="93751" y="185341"/>
                    <a:pt x="93751" y="166609"/>
                  </a:cubicBezTo>
                  <a:close/>
                  <a:moveTo>
                    <a:pt x="141174" y="261980"/>
                  </a:moveTo>
                  <a:cubicBezTo>
                    <a:pt x="134488" y="244000"/>
                    <a:pt x="130830" y="228300"/>
                    <a:pt x="128849" y="216965"/>
                  </a:cubicBezTo>
                  <a:lnTo>
                    <a:pt x="130146" y="216965"/>
                  </a:lnTo>
                  <a:lnTo>
                    <a:pt x="150128" y="216965"/>
                  </a:lnTo>
                  <a:cubicBezTo>
                    <a:pt x="148078" y="232574"/>
                    <a:pt x="145067" y="247664"/>
                    <a:pt x="141174" y="261980"/>
                  </a:cubicBezTo>
                  <a:close/>
                  <a:moveTo>
                    <a:pt x="186153" y="528440"/>
                  </a:moveTo>
                  <a:lnTo>
                    <a:pt x="170414" y="528440"/>
                  </a:lnTo>
                  <a:cubicBezTo>
                    <a:pt x="168934" y="528440"/>
                    <a:pt x="167683" y="527189"/>
                    <a:pt x="167683" y="525709"/>
                  </a:cubicBezTo>
                  <a:lnTo>
                    <a:pt x="167683" y="514770"/>
                  </a:lnTo>
                  <a:cubicBezTo>
                    <a:pt x="167683" y="513290"/>
                    <a:pt x="168934" y="512039"/>
                    <a:pt x="170414" y="512039"/>
                  </a:cubicBezTo>
                  <a:lnTo>
                    <a:pt x="186153" y="512039"/>
                  </a:lnTo>
                  <a:cubicBezTo>
                    <a:pt x="186025" y="512934"/>
                    <a:pt x="185935" y="513840"/>
                    <a:pt x="185935" y="514770"/>
                  </a:cubicBezTo>
                  <a:lnTo>
                    <a:pt x="185935" y="525709"/>
                  </a:lnTo>
                  <a:cubicBezTo>
                    <a:pt x="185935" y="526640"/>
                    <a:pt x="186025" y="527546"/>
                    <a:pt x="186153" y="528440"/>
                  </a:cubicBezTo>
                  <a:close/>
                  <a:moveTo>
                    <a:pt x="196531" y="470066"/>
                  </a:moveTo>
                  <a:lnTo>
                    <a:pt x="196531" y="470066"/>
                  </a:lnTo>
                  <a:cubicBezTo>
                    <a:pt x="196683" y="470068"/>
                    <a:pt x="196829" y="470077"/>
                    <a:pt x="196980" y="470077"/>
                  </a:cubicBezTo>
                  <a:cubicBezTo>
                    <a:pt x="202619" y="470077"/>
                    <a:pt x="207998" y="468968"/>
                    <a:pt x="212933" y="466979"/>
                  </a:cubicBezTo>
                  <a:lnTo>
                    <a:pt x="212933" y="495656"/>
                  </a:lnTo>
                  <a:lnTo>
                    <a:pt x="196531" y="495656"/>
                  </a:lnTo>
                  <a:lnTo>
                    <a:pt x="196531" y="470066"/>
                  </a:lnTo>
                  <a:close/>
                  <a:moveTo>
                    <a:pt x="247569" y="525709"/>
                  </a:moveTo>
                  <a:cubicBezTo>
                    <a:pt x="247569" y="527189"/>
                    <a:pt x="246318" y="528440"/>
                    <a:pt x="244839" y="528440"/>
                  </a:cubicBezTo>
                  <a:lnTo>
                    <a:pt x="205049" y="528440"/>
                  </a:lnTo>
                  <a:cubicBezTo>
                    <a:pt x="203569" y="528440"/>
                    <a:pt x="202319" y="527189"/>
                    <a:pt x="202319" y="525709"/>
                  </a:cubicBezTo>
                  <a:lnTo>
                    <a:pt x="202319" y="514770"/>
                  </a:lnTo>
                  <a:cubicBezTo>
                    <a:pt x="202319" y="513290"/>
                    <a:pt x="203569" y="512039"/>
                    <a:pt x="205049" y="512039"/>
                  </a:cubicBezTo>
                  <a:lnTo>
                    <a:pt x="244839" y="512039"/>
                  </a:lnTo>
                  <a:cubicBezTo>
                    <a:pt x="246318" y="512039"/>
                    <a:pt x="247569" y="513290"/>
                    <a:pt x="247569" y="514770"/>
                  </a:cubicBezTo>
                  <a:lnTo>
                    <a:pt x="247569" y="525709"/>
                  </a:lnTo>
                  <a:close/>
                  <a:moveTo>
                    <a:pt x="247568" y="495875"/>
                  </a:moveTo>
                  <a:cubicBezTo>
                    <a:pt x="246675" y="495746"/>
                    <a:pt x="245768" y="495657"/>
                    <a:pt x="244839" y="495657"/>
                  </a:cubicBezTo>
                  <a:lnTo>
                    <a:pt x="231168" y="495657"/>
                  </a:lnTo>
                  <a:lnTo>
                    <a:pt x="231168" y="470066"/>
                  </a:lnTo>
                  <a:cubicBezTo>
                    <a:pt x="231318" y="470068"/>
                    <a:pt x="231464" y="470078"/>
                    <a:pt x="231615" y="470078"/>
                  </a:cubicBezTo>
                  <a:cubicBezTo>
                    <a:pt x="237252" y="470078"/>
                    <a:pt x="242633" y="468975"/>
                    <a:pt x="247568" y="466991"/>
                  </a:cubicBezTo>
                  <a:lnTo>
                    <a:pt x="247568" y="495875"/>
                  </a:lnTo>
                  <a:close/>
                  <a:moveTo>
                    <a:pt x="258154" y="427156"/>
                  </a:moveTo>
                  <a:cubicBezTo>
                    <a:pt x="258154" y="441789"/>
                    <a:pt x="246249" y="453694"/>
                    <a:pt x="231615" y="453694"/>
                  </a:cubicBezTo>
                  <a:cubicBezTo>
                    <a:pt x="216982" y="453694"/>
                    <a:pt x="205076" y="441789"/>
                    <a:pt x="205076" y="427156"/>
                  </a:cubicBezTo>
                  <a:lnTo>
                    <a:pt x="205076" y="366750"/>
                  </a:lnTo>
                  <a:cubicBezTo>
                    <a:pt x="213068" y="370765"/>
                    <a:pt x="222078" y="373040"/>
                    <a:pt x="231615" y="373040"/>
                  </a:cubicBezTo>
                  <a:cubicBezTo>
                    <a:pt x="241151" y="373040"/>
                    <a:pt x="250161" y="370766"/>
                    <a:pt x="258154" y="366751"/>
                  </a:cubicBezTo>
                  <a:lnTo>
                    <a:pt x="258154" y="427156"/>
                  </a:lnTo>
                  <a:close/>
                  <a:moveTo>
                    <a:pt x="231615" y="356657"/>
                  </a:moveTo>
                  <a:cubicBezTo>
                    <a:pt x="207933" y="356657"/>
                    <a:pt x="188666" y="337389"/>
                    <a:pt x="188666" y="313707"/>
                  </a:cubicBezTo>
                  <a:cubicBezTo>
                    <a:pt x="188666" y="290023"/>
                    <a:pt x="207934" y="270755"/>
                    <a:pt x="231615" y="270755"/>
                  </a:cubicBezTo>
                  <a:cubicBezTo>
                    <a:pt x="255299" y="270755"/>
                    <a:pt x="274565" y="290023"/>
                    <a:pt x="274565" y="313707"/>
                  </a:cubicBezTo>
                  <a:cubicBezTo>
                    <a:pt x="274566" y="337389"/>
                    <a:pt x="255299" y="356657"/>
                    <a:pt x="231615" y="356657"/>
                  </a:cubicBezTo>
                  <a:close/>
                  <a:moveTo>
                    <a:pt x="331102" y="356656"/>
                  </a:moveTo>
                  <a:lnTo>
                    <a:pt x="331102" y="347134"/>
                  </a:lnTo>
                  <a:cubicBezTo>
                    <a:pt x="331102" y="342610"/>
                    <a:pt x="327435" y="338942"/>
                    <a:pt x="322910" y="338942"/>
                  </a:cubicBezTo>
                  <a:cubicBezTo>
                    <a:pt x="318385" y="338942"/>
                    <a:pt x="314718" y="342610"/>
                    <a:pt x="314718" y="347134"/>
                  </a:cubicBezTo>
                  <a:lnTo>
                    <a:pt x="314718" y="356657"/>
                  </a:lnTo>
                  <a:lnTo>
                    <a:pt x="274537" y="356657"/>
                  </a:lnTo>
                  <a:lnTo>
                    <a:pt x="274537" y="354608"/>
                  </a:lnTo>
                  <a:cubicBezTo>
                    <a:pt x="284693" y="343954"/>
                    <a:pt x="290949" y="329551"/>
                    <a:pt x="290949" y="313707"/>
                  </a:cubicBezTo>
                  <a:cubicBezTo>
                    <a:pt x="290949" y="280989"/>
                    <a:pt x="264331" y="254372"/>
                    <a:pt x="231615" y="254372"/>
                  </a:cubicBezTo>
                  <a:cubicBezTo>
                    <a:pt x="198899" y="254372"/>
                    <a:pt x="172283" y="280989"/>
                    <a:pt x="172283" y="313707"/>
                  </a:cubicBezTo>
                  <a:cubicBezTo>
                    <a:pt x="172283" y="316662"/>
                    <a:pt x="172507" y="319565"/>
                    <a:pt x="172926" y="322406"/>
                  </a:cubicBezTo>
                  <a:cubicBezTo>
                    <a:pt x="164093" y="309848"/>
                    <a:pt x="156951" y="297341"/>
                    <a:pt x="151154" y="285358"/>
                  </a:cubicBezTo>
                  <a:cubicBezTo>
                    <a:pt x="158381" y="264284"/>
                    <a:pt x="163586" y="241162"/>
                    <a:pt x="166625" y="216965"/>
                  </a:cubicBezTo>
                  <a:lnTo>
                    <a:pt x="172108" y="216965"/>
                  </a:lnTo>
                  <a:cubicBezTo>
                    <a:pt x="196643" y="216965"/>
                    <a:pt x="217125" y="199324"/>
                    <a:pt x="221562" y="176062"/>
                  </a:cubicBezTo>
                  <a:lnTo>
                    <a:pt x="286421" y="211270"/>
                  </a:lnTo>
                  <a:cubicBezTo>
                    <a:pt x="288575" y="212439"/>
                    <a:pt x="291008" y="213057"/>
                    <a:pt x="293457" y="213057"/>
                  </a:cubicBezTo>
                  <a:lnTo>
                    <a:pt x="314718" y="213057"/>
                  </a:lnTo>
                  <a:lnTo>
                    <a:pt x="314718" y="302352"/>
                  </a:lnTo>
                  <a:cubicBezTo>
                    <a:pt x="314718" y="306876"/>
                    <a:pt x="318385" y="310544"/>
                    <a:pt x="322910" y="310544"/>
                  </a:cubicBezTo>
                  <a:cubicBezTo>
                    <a:pt x="327435" y="310544"/>
                    <a:pt x="331102" y="306876"/>
                    <a:pt x="331102" y="302352"/>
                  </a:cubicBezTo>
                  <a:lnTo>
                    <a:pt x="331102" y="293068"/>
                  </a:lnTo>
                  <a:lnTo>
                    <a:pt x="343046" y="293068"/>
                  </a:lnTo>
                  <a:cubicBezTo>
                    <a:pt x="349938" y="293068"/>
                    <a:pt x="355544" y="287462"/>
                    <a:pt x="355544" y="280570"/>
                  </a:cubicBezTo>
                  <a:lnTo>
                    <a:pt x="355544" y="234922"/>
                  </a:lnTo>
                  <a:cubicBezTo>
                    <a:pt x="355544" y="228030"/>
                    <a:pt x="349937" y="222424"/>
                    <a:pt x="343046" y="222424"/>
                  </a:cubicBezTo>
                  <a:lnTo>
                    <a:pt x="331102" y="222424"/>
                  </a:lnTo>
                  <a:lnTo>
                    <a:pt x="331102" y="213057"/>
                  </a:lnTo>
                  <a:lnTo>
                    <a:pt x="406520" y="213057"/>
                  </a:lnTo>
                  <a:cubicBezTo>
                    <a:pt x="381988" y="229912"/>
                    <a:pt x="365861" y="258155"/>
                    <a:pt x="365861" y="290102"/>
                  </a:cubicBezTo>
                  <a:cubicBezTo>
                    <a:pt x="365861" y="316131"/>
                    <a:pt x="376572" y="339698"/>
                    <a:pt x="393805" y="356656"/>
                  </a:cubicBezTo>
                  <a:lnTo>
                    <a:pt x="331102" y="356656"/>
                  </a:lnTo>
                  <a:close/>
                  <a:moveTo>
                    <a:pt x="441295" y="427156"/>
                  </a:moveTo>
                  <a:lnTo>
                    <a:pt x="441295" y="381772"/>
                  </a:lnTo>
                  <a:cubicBezTo>
                    <a:pt x="447120" y="382918"/>
                    <a:pt x="453134" y="383529"/>
                    <a:pt x="459291" y="383529"/>
                  </a:cubicBezTo>
                  <a:cubicBezTo>
                    <a:pt x="461846" y="383529"/>
                    <a:pt x="464372" y="383397"/>
                    <a:pt x="466876" y="383195"/>
                  </a:cubicBezTo>
                  <a:lnTo>
                    <a:pt x="466876" y="407512"/>
                  </a:lnTo>
                  <a:cubicBezTo>
                    <a:pt x="457292" y="408016"/>
                    <a:pt x="449642" y="415948"/>
                    <a:pt x="449642" y="425657"/>
                  </a:cubicBezTo>
                  <a:cubicBezTo>
                    <a:pt x="449642" y="435689"/>
                    <a:pt x="457803" y="443851"/>
                    <a:pt x="467834" y="443851"/>
                  </a:cubicBezTo>
                  <a:cubicBezTo>
                    <a:pt x="468633" y="443851"/>
                    <a:pt x="469419" y="443789"/>
                    <a:pt x="470191" y="443688"/>
                  </a:cubicBezTo>
                  <a:cubicBezTo>
                    <a:pt x="471528" y="446878"/>
                    <a:pt x="473239" y="449871"/>
                    <a:pt x="475269" y="452617"/>
                  </a:cubicBezTo>
                  <a:cubicBezTo>
                    <a:pt x="472907" y="453310"/>
                    <a:pt x="470416" y="453695"/>
                    <a:pt x="467833" y="453695"/>
                  </a:cubicBezTo>
                  <a:cubicBezTo>
                    <a:pt x="453200" y="453694"/>
                    <a:pt x="441295" y="441789"/>
                    <a:pt x="441295" y="427156"/>
                  </a:cubicBezTo>
                  <a:close/>
                  <a:moveTo>
                    <a:pt x="466877" y="427187"/>
                  </a:moveTo>
                  <a:cubicBezTo>
                    <a:pt x="466367" y="426867"/>
                    <a:pt x="466025" y="426303"/>
                    <a:pt x="466025" y="425657"/>
                  </a:cubicBezTo>
                  <a:cubicBezTo>
                    <a:pt x="466025" y="425012"/>
                    <a:pt x="466367" y="424448"/>
                    <a:pt x="466876" y="424128"/>
                  </a:cubicBezTo>
                  <a:lnTo>
                    <a:pt x="466876" y="427156"/>
                  </a:lnTo>
                  <a:cubicBezTo>
                    <a:pt x="466876" y="427167"/>
                    <a:pt x="466877" y="427177"/>
                    <a:pt x="466877" y="427187"/>
                  </a:cubicBezTo>
                  <a:close/>
                  <a:moveTo>
                    <a:pt x="464335" y="528440"/>
                  </a:moveTo>
                  <a:lnTo>
                    <a:pt x="441269" y="528440"/>
                  </a:lnTo>
                  <a:cubicBezTo>
                    <a:pt x="439789" y="528440"/>
                    <a:pt x="438538" y="527189"/>
                    <a:pt x="438538" y="525709"/>
                  </a:cubicBezTo>
                  <a:lnTo>
                    <a:pt x="438538" y="514770"/>
                  </a:lnTo>
                  <a:cubicBezTo>
                    <a:pt x="438538" y="513290"/>
                    <a:pt x="439789" y="512039"/>
                    <a:pt x="441269" y="512039"/>
                  </a:cubicBezTo>
                  <a:lnTo>
                    <a:pt x="464335" y="512039"/>
                  </a:lnTo>
                  <a:cubicBezTo>
                    <a:pt x="464207" y="512934"/>
                    <a:pt x="464117" y="513840"/>
                    <a:pt x="464117" y="514770"/>
                  </a:cubicBezTo>
                  <a:lnTo>
                    <a:pt x="464117" y="525709"/>
                  </a:lnTo>
                  <a:cubicBezTo>
                    <a:pt x="464117" y="526640"/>
                    <a:pt x="464207" y="527546"/>
                    <a:pt x="464335" y="528440"/>
                  </a:cubicBezTo>
                  <a:close/>
                  <a:moveTo>
                    <a:pt x="467386" y="470066"/>
                  </a:moveTo>
                  <a:lnTo>
                    <a:pt x="467386" y="470066"/>
                  </a:lnTo>
                  <a:cubicBezTo>
                    <a:pt x="467537" y="470068"/>
                    <a:pt x="467684" y="470077"/>
                    <a:pt x="467834" y="470077"/>
                  </a:cubicBezTo>
                  <a:cubicBezTo>
                    <a:pt x="473471" y="470077"/>
                    <a:pt x="478853" y="468976"/>
                    <a:pt x="483787" y="466991"/>
                  </a:cubicBezTo>
                  <a:lnTo>
                    <a:pt x="483787" y="495657"/>
                  </a:lnTo>
                  <a:lnTo>
                    <a:pt x="467386" y="495657"/>
                  </a:lnTo>
                  <a:lnTo>
                    <a:pt x="467386" y="470066"/>
                  </a:lnTo>
                  <a:close/>
                  <a:moveTo>
                    <a:pt x="525750" y="525709"/>
                  </a:moveTo>
                  <a:cubicBezTo>
                    <a:pt x="525750" y="527189"/>
                    <a:pt x="524499" y="528440"/>
                    <a:pt x="523019" y="528440"/>
                  </a:cubicBezTo>
                  <a:lnTo>
                    <a:pt x="483230" y="528440"/>
                  </a:lnTo>
                  <a:cubicBezTo>
                    <a:pt x="481750" y="528440"/>
                    <a:pt x="480499" y="527189"/>
                    <a:pt x="480499" y="525709"/>
                  </a:cubicBezTo>
                  <a:lnTo>
                    <a:pt x="480499" y="514770"/>
                  </a:lnTo>
                  <a:cubicBezTo>
                    <a:pt x="480499" y="513290"/>
                    <a:pt x="481750" y="512039"/>
                    <a:pt x="483230" y="512039"/>
                  </a:cubicBezTo>
                  <a:lnTo>
                    <a:pt x="523019" y="512039"/>
                  </a:lnTo>
                  <a:cubicBezTo>
                    <a:pt x="524499" y="512039"/>
                    <a:pt x="525750" y="513290"/>
                    <a:pt x="525750" y="514770"/>
                  </a:cubicBezTo>
                  <a:lnTo>
                    <a:pt x="525750" y="525709"/>
                  </a:lnTo>
                  <a:close/>
                  <a:moveTo>
                    <a:pt x="525750" y="495657"/>
                  </a:moveTo>
                  <a:lnTo>
                    <a:pt x="509349" y="495657"/>
                  </a:lnTo>
                  <a:lnTo>
                    <a:pt x="509349" y="470066"/>
                  </a:lnTo>
                  <a:cubicBezTo>
                    <a:pt x="509499" y="470068"/>
                    <a:pt x="509646" y="470077"/>
                    <a:pt x="509797" y="470077"/>
                  </a:cubicBezTo>
                  <a:cubicBezTo>
                    <a:pt x="515434" y="470077"/>
                    <a:pt x="520815" y="468974"/>
                    <a:pt x="525750" y="466991"/>
                  </a:cubicBezTo>
                  <a:lnTo>
                    <a:pt x="525750" y="495657"/>
                  </a:lnTo>
                  <a:close/>
                  <a:moveTo>
                    <a:pt x="536335" y="427156"/>
                  </a:moveTo>
                  <a:cubicBezTo>
                    <a:pt x="536335" y="441789"/>
                    <a:pt x="524430" y="453694"/>
                    <a:pt x="509797" y="453694"/>
                  </a:cubicBezTo>
                  <a:cubicBezTo>
                    <a:pt x="495164" y="453694"/>
                    <a:pt x="483259" y="441789"/>
                    <a:pt x="483259" y="427156"/>
                  </a:cubicBezTo>
                  <a:lnTo>
                    <a:pt x="483259" y="380399"/>
                  </a:lnTo>
                  <a:cubicBezTo>
                    <a:pt x="505120" y="374591"/>
                    <a:pt x="523850" y="361042"/>
                    <a:pt x="536335" y="342872"/>
                  </a:cubicBezTo>
                  <a:lnTo>
                    <a:pt x="536335" y="427156"/>
                  </a:lnTo>
                  <a:close/>
                  <a:moveTo>
                    <a:pt x="459291" y="367146"/>
                  </a:moveTo>
                  <a:cubicBezTo>
                    <a:pt x="416808" y="367146"/>
                    <a:pt x="382246" y="332584"/>
                    <a:pt x="382246" y="290102"/>
                  </a:cubicBezTo>
                  <a:cubicBezTo>
                    <a:pt x="382246" y="247619"/>
                    <a:pt x="416808" y="213057"/>
                    <a:pt x="459291" y="213057"/>
                  </a:cubicBezTo>
                  <a:cubicBezTo>
                    <a:pt x="501773" y="213057"/>
                    <a:pt x="536335" y="247619"/>
                    <a:pt x="536335" y="290102"/>
                  </a:cubicBezTo>
                  <a:cubicBezTo>
                    <a:pt x="536335" y="332584"/>
                    <a:pt x="501772" y="367146"/>
                    <a:pt x="459291" y="367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5098049" y="1525918"/>
              <a:ext cx="29746" cy="29747"/>
            </a:xfrm>
            <a:custGeom>
              <a:rect b="b" l="l" r="r" t="t"/>
              <a:pathLst>
                <a:path extrusionOk="0" h="36388" w="36387">
                  <a:moveTo>
                    <a:pt x="18193" y="0"/>
                  </a:moveTo>
                  <a:cubicBezTo>
                    <a:pt x="8161" y="0"/>
                    <a:pt x="0" y="8162"/>
                    <a:pt x="0" y="18194"/>
                  </a:cubicBezTo>
                  <a:cubicBezTo>
                    <a:pt x="0" y="28226"/>
                    <a:pt x="8162" y="36388"/>
                    <a:pt x="18193" y="36388"/>
                  </a:cubicBezTo>
                  <a:cubicBezTo>
                    <a:pt x="28226" y="36388"/>
                    <a:pt x="36387" y="28226"/>
                    <a:pt x="36387" y="18194"/>
                  </a:cubicBezTo>
                  <a:cubicBezTo>
                    <a:pt x="36387" y="8161"/>
                    <a:pt x="28225" y="0"/>
                    <a:pt x="18193" y="0"/>
                  </a:cubicBezTo>
                  <a:close/>
                  <a:moveTo>
                    <a:pt x="18193" y="20004"/>
                  </a:moveTo>
                  <a:cubicBezTo>
                    <a:pt x="17195" y="20004"/>
                    <a:pt x="16383" y="19191"/>
                    <a:pt x="16383" y="18193"/>
                  </a:cubicBezTo>
                  <a:cubicBezTo>
                    <a:pt x="16383" y="17195"/>
                    <a:pt x="17195" y="16382"/>
                    <a:pt x="18193" y="16382"/>
                  </a:cubicBezTo>
                  <a:cubicBezTo>
                    <a:pt x="19191" y="16382"/>
                    <a:pt x="20004" y="17195"/>
                    <a:pt x="20004" y="18193"/>
                  </a:cubicBezTo>
                  <a:cubicBezTo>
                    <a:pt x="20004" y="19192"/>
                    <a:pt x="19191" y="20004"/>
                    <a:pt x="18193" y="200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5029708" y="1388026"/>
              <a:ext cx="83797" cy="83795"/>
            </a:xfrm>
            <a:custGeom>
              <a:rect b="b" l="l" r="r" t="t"/>
              <a:pathLst>
                <a:path extrusionOk="0" h="102502" w="102504">
                  <a:moveTo>
                    <a:pt x="98761" y="32024"/>
                  </a:moveTo>
                  <a:cubicBezTo>
                    <a:pt x="97060" y="27833"/>
                    <a:pt x="92282" y="25816"/>
                    <a:pt x="88091" y="27516"/>
                  </a:cubicBezTo>
                  <a:cubicBezTo>
                    <a:pt x="83900" y="29219"/>
                    <a:pt x="81881" y="33996"/>
                    <a:pt x="83583" y="38187"/>
                  </a:cubicBezTo>
                  <a:cubicBezTo>
                    <a:pt x="84228" y="39777"/>
                    <a:pt x="84749" y="41405"/>
                    <a:pt x="85151" y="43059"/>
                  </a:cubicBezTo>
                  <a:lnTo>
                    <a:pt x="17366" y="43059"/>
                  </a:lnTo>
                  <a:cubicBezTo>
                    <a:pt x="21062" y="27774"/>
                    <a:pt x="34848" y="16383"/>
                    <a:pt x="51252" y="16383"/>
                  </a:cubicBezTo>
                  <a:cubicBezTo>
                    <a:pt x="54410" y="16383"/>
                    <a:pt x="57539" y="16807"/>
                    <a:pt x="60551" y="17641"/>
                  </a:cubicBezTo>
                  <a:cubicBezTo>
                    <a:pt x="64912" y="18853"/>
                    <a:pt x="69426" y="16295"/>
                    <a:pt x="70632" y="11935"/>
                  </a:cubicBezTo>
                  <a:cubicBezTo>
                    <a:pt x="71840" y="7574"/>
                    <a:pt x="69286" y="3061"/>
                    <a:pt x="64926" y="1853"/>
                  </a:cubicBezTo>
                  <a:cubicBezTo>
                    <a:pt x="60488" y="624"/>
                    <a:pt x="55888" y="0"/>
                    <a:pt x="51251" y="0"/>
                  </a:cubicBezTo>
                  <a:cubicBezTo>
                    <a:pt x="22991" y="0"/>
                    <a:pt x="0" y="22991"/>
                    <a:pt x="0" y="51251"/>
                  </a:cubicBezTo>
                  <a:cubicBezTo>
                    <a:pt x="0" y="79511"/>
                    <a:pt x="22991" y="102503"/>
                    <a:pt x="51251" y="102503"/>
                  </a:cubicBezTo>
                  <a:cubicBezTo>
                    <a:pt x="79512" y="102503"/>
                    <a:pt x="102504" y="79512"/>
                    <a:pt x="102504" y="51251"/>
                  </a:cubicBezTo>
                  <a:cubicBezTo>
                    <a:pt x="102504" y="44609"/>
                    <a:pt x="101245" y="38140"/>
                    <a:pt x="98761" y="32024"/>
                  </a:cubicBezTo>
                  <a:close/>
                  <a:moveTo>
                    <a:pt x="51253" y="86121"/>
                  </a:moveTo>
                  <a:cubicBezTo>
                    <a:pt x="34848" y="86121"/>
                    <a:pt x="21062" y="74730"/>
                    <a:pt x="17367" y="59444"/>
                  </a:cubicBezTo>
                  <a:lnTo>
                    <a:pt x="85142" y="59444"/>
                  </a:lnTo>
                  <a:cubicBezTo>
                    <a:pt x="81445" y="74730"/>
                    <a:pt x="67658" y="86121"/>
                    <a:pt x="51253" y="86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4719426" y="1201071"/>
              <a:ext cx="38535" cy="38534"/>
            </a:xfrm>
            <a:custGeom>
              <a:rect b="b" l="l" r="r" t="t"/>
              <a:pathLst>
                <a:path extrusionOk="0" h="47137" w="47138">
                  <a:moveTo>
                    <a:pt x="46689" y="5524"/>
                  </a:moveTo>
                  <a:cubicBezTo>
                    <a:pt x="45215" y="1247"/>
                    <a:pt x="40554" y="-1025"/>
                    <a:pt x="36275" y="450"/>
                  </a:cubicBezTo>
                  <a:cubicBezTo>
                    <a:pt x="27920" y="3330"/>
                    <a:pt x="20507" y="7969"/>
                    <a:pt x="14239" y="14238"/>
                  </a:cubicBezTo>
                  <a:cubicBezTo>
                    <a:pt x="7971" y="20506"/>
                    <a:pt x="3331" y="27919"/>
                    <a:pt x="450" y="36272"/>
                  </a:cubicBezTo>
                  <a:cubicBezTo>
                    <a:pt x="-1025" y="40549"/>
                    <a:pt x="1245" y="45212"/>
                    <a:pt x="5524" y="46687"/>
                  </a:cubicBezTo>
                  <a:cubicBezTo>
                    <a:pt x="6408" y="46993"/>
                    <a:pt x="7309" y="47137"/>
                    <a:pt x="8194" y="47137"/>
                  </a:cubicBezTo>
                  <a:cubicBezTo>
                    <a:pt x="11592" y="47137"/>
                    <a:pt x="14768" y="45006"/>
                    <a:pt x="15938" y="41615"/>
                  </a:cubicBezTo>
                  <a:cubicBezTo>
                    <a:pt x="18002" y="35631"/>
                    <a:pt x="21329" y="30318"/>
                    <a:pt x="25825" y="25823"/>
                  </a:cubicBezTo>
                  <a:cubicBezTo>
                    <a:pt x="30320" y="21326"/>
                    <a:pt x="35633" y="18000"/>
                    <a:pt x="41615" y="15938"/>
                  </a:cubicBezTo>
                  <a:cubicBezTo>
                    <a:pt x="45892" y="14464"/>
                    <a:pt x="48164" y="9800"/>
                    <a:pt x="46689" y="5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4739583" y="1221225"/>
              <a:ext cx="25754" cy="25755"/>
            </a:xfrm>
            <a:custGeom>
              <a:rect b="b" l="l" r="r" t="t"/>
              <a:pathLst>
                <a:path extrusionOk="0" h="31505" w="31503">
                  <a:moveTo>
                    <a:pt x="31100" y="5661"/>
                  </a:moveTo>
                  <a:cubicBezTo>
                    <a:pt x="29701" y="1358"/>
                    <a:pt x="25080" y="-993"/>
                    <a:pt x="20777" y="402"/>
                  </a:cubicBezTo>
                  <a:cubicBezTo>
                    <a:pt x="15953" y="1971"/>
                    <a:pt x="11699" y="4572"/>
                    <a:pt x="8133" y="8139"/>
                  </a:cubicBezTo>
                  <a:cubicBezTo>
                    <a:pt x="4570" y="11705"/>
                    <a:pt x="1968" y="15958"/>
                    <a:pt x="403" y="20781"/>
                  </a:cubicBezTo>
                  <a:cubicBezTo>
                    <a:pt x="-995" y="25083"/>
                    <a:pt x="1360" y="29704"/>
                    <a:pt x="5662" y="31102"/>
                  </a:cubicBezTo>
                  <a:cubicBezTo>
                    <a:pt x="6504" y="31375"/>
                    <a:pt x="7356" y="31505"/>
                    <a:pt x="8195" y="31505"/>
                  </a:cubicBezTo>
                  <a:cubicBezTo>
                    <a:pt x="11647" y="31505"/>
                    <a:pt x="14860" y="29304"/>
                    <a:pt x="15984" y="25842"/>
                  </a:cubicBezTo>
                  <a:cubicBezTo>
                    <a:pt x="16745" y="23499"/>
                    <a:pt x="18003" y="21441"/>
                    <a:pt x="19719" y="19721"/>
                  </a:cubicBezTo>
                  <a:cubicBezTo>
                    <a:pt x="21437" y="18003"/>
                    <a:pt x="23498" y="16746"/>
                    <a:pt x="25842" y="15984"/>
                  </a:cubicBezTo>
                  <a:cubicBezTo>
                    <a:pt x="30144" y="14586"/>
                    <a:pt x="32499" y="9964"/>
                    <a:pt x="31100" y="5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4699280" y="1180925"/>
              <a:ext cx="51307" cy="51306"/>
            </a:xfrm>
            <a:custGeom>
              <a:rect b="b" l="l" r="r" t="t"/>
              <a:pathLst>
                <a:path extrusionOk="0" h="62760" w="62761">
                  <a:moveTo>
                    <a:pt x="62295" y="5477"/>
                  </a:moveTo>
                  <a:cubicBezTo>
                    <a:pt x="60796" y="1210"/>
                    <a:pt x="56115" y="-1036"/>
                    <a:pt x="51850" y="467"/>
                  </a:cubicBezTo>
                  <a:cubicBezTo>
                    <a:pt x="39915" y="4664"/>
                    <a:pt x="29308" y="11345"/>
                    <a:pt x="20326" y="20328"/>
                  </a:cubicBezTo>
                  <a:cubicBezTo>
                    <a:pt x="11346" y="29308"/>
                    <a:pt x="4663" y="39912"/>
                    <a:pt x="466" y="51849"/>
                  </a:cubicBezTo>
                  <a:cubicBezTo>
                    <a:pt x="-1035" y="56116"/>
                    <a:pt x="1209" y="60793"/>
                    <a:pt x="5476" y="62294"/>
                  </a:cubicBezTo>
                  <a:cubicBezTo>
                    <a:pt x="6375" y="62610"/>
                    <a:pt x="7292" y="62760"/>
                    <a:pt x="8193" y="62760"/>
                  </a:cubicBezTo>
                  <a:cubicBezTo>
                    <a:pt x="11573" y="62760"/>
                    <a:pt x="14736" y="60653"/>
                    <a:pt x="15921" y="57284"/>
                  </a:cubicBezTo>
                  <a:cubicBezTo>
                    <a:pt x="19298" y="47680"/>
                    <a:pt x="24677" y="39143"/>
                    <a:pt x="31911" y="31911"/>
                  </a:cubicBezTo>
                  <a:cubicBezTo>
                    <a:pt x="39146" y="24677"/>
                    <a:pt x="47682" y="19298"/>
                    <a:pt x="57284" y="15922"/>
                  </a:cubicBezTo>
                  <a:cubicBezTo>
                    <a:pt x="61553" y="14421"/>
                    <a:pt x="63796" y="9744"/>
                    <a:pt x="62295" y="5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861463" y="1425276"/>
              <a:ext cx="47917" cy="47916"/>
            </a:xfrm>
            <a:custGeom>
              <a:rect b="b" l="l" r="r" t="t"/>
              <a:pathLst>
                <a:path extrusionOk="0" h="58613" w="58614">
                  <a:moveTo>
                    <a:pt x="29307" y="0"/>
                  </a:moveTo>
                  <a:cubicBezTo>
                    <a:pt x="13147" y="0"/>
                    <a:pt x="0" y="13147"/>
                    <a:pt x="0" y="29307"/>
                  </a:cubicBezTo>
                  <a:cubicBezTo>
                    <a:pt x="0" y="45467"/>
                    <a:pt x="13148" y="58614"/>
                    <a:pt x="29307" y="58614"/>
                  </a:cubicBezTo>
                  <a:cubicBezTo>
                    <a:pt x="45468" y="58614"/>
                    <a:pt x="58615" y="45467"/>
                    <a:pt x="58615" y="29307"/>
                  </a:cubicBezTo>
                  <a:cubicBezTo>
                    <a:pt x="58615" y="13147"/>
                    <a:pt x="45468" y="0"/>
                    <a:pt x="29307" y="0"/>
                  </a:cubicBezTo>
                  <a:close/>
                  <a:moveTo>
                    <a:pt x="29307" y="42229"/>
                  </a:moveTo>
                  <a:cubicBezTo>
                    <a:pt x="22182" y="42229"/>
                    <a:pt x="16383" y="36432"/>
                    <a:pt x="16383" y="29306"/>
                  </a:cubicBezTo>
                  <a:cubicBezTo>
                    <a:pt x="16383" y="22181"/>
                    <a:pt x="22182" y="16382"/>
                    <a:pt x="29307" y="16382"/>
                  </a:cubicBezTo>
                  <a:cubicBezTo>
                    <a:pt x="36433" y="16382"/>
                    <a:pt x="42232" y="22180"/>
                    <a:pt x="42232" y="29306"/>
                  </a:cubicBezTo>
                  <a:cubicBezTo>
                    <a:pt x="42232" y="36432"/>
                    <a:pt x="36433" y="42229"/>
                    <a:pt x="29307" y="422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875128" y="1505608"/>
              <a:ext cx="21429" cy="13393"/>
            </a:xfrm>
            <a:custGeom>
              <a:rect b="b" l="l" r="r" t="t"/>
              <a:pathLst>
                <a:path extrusionOk="0" h="16383" w="26213">
                  <a:moveTo>
                    <a:pt x="18022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8022" y="16383"/>
                  </a:lnTo>
                  <a:cubicBezTo>
                    <a:pt x="22547" y="16383"/>
                    <a:pt x="26213" y="12716"/>
                    <a:pt x="26213" y="8192"/>
                  </a:cubicBezTo>
                  <a:cubicBezTo>
                    <a:pt x="26213" y="3668"/>
                    <a:pt x="22547" y="0"/>
                    <a:pt x="18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853691" y="1367161"/>
              <a:ext cx="66966" cy="30535"/>
            </a:xfrm>
            <a:custGeom>
              <a:rect b="b" l="l" r="r" t="t"/>
              <a:pathLst>
                <a:path extrusionOk="0" h="37352" w="81916">
                  <a:moveTo>
                    <a:pt x="68263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3700"/>
                  </a:lnTo>
                  <a:cubicBezTo>
                    <a:pt x="0" y="31228"/>
                    <a:pt x="6124" y="37353"/>
                    <a:pt x="13653" y="37353"/>
                  </a:cubicBezTo>
                  <a:lnTo>
                    <a:pt x="68263" y="37353"/>
                  </a:lnTo>
                  <a:cubicBezTo>
                    <a:pt x="75792" y="37353"/>
                    <a:pt x="81916" y="31228"/>
                    <a:pt x="81916" y="23700"/>
                  </a:cubicBezTo>
                  <a:lnTo>
                    <a:pt x="81916" y="13653"/>
                  </a:lnTo>
                  <a:cubicBezTo>
                    <a:pt x="81916" y="6125"/>
                    <a:pt x="75792" y="0"/>
                    <a:pt x="68263" y="0"/>
                  </a:cubicBezTo>
                  <a:close/>
                  <a:moveTo>
                    <a:pt x="65533" y="20970"/>
                  </a:moveTo>
                  <a:lnTo>
                    <a:pt x="16383" y="20970"/>
                  </a:lnTo>
                  <a:lnTo>
                    <a:pt x="16383" y="16384"/>
                  </a:lnTo>
                  <a:lnTo>
                    <a:pt x="65533" y="16384"/>
                  </a:lnTo>
                  <a:lnTo>
                    <a:pt x="65533" y="209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9" name="Google Shape;2989;p35"/>
          <p:cNvGrpSpPr/>
          <p:nvPr/>
        </p:nvGrpSpPr>
        <p:grpSpPr>
          <a:xfrm>
            <a:off x="5587127" y="1180926"/>
            <a:ext cx="429516" cy="457232"/>
            <a:chOff x="5539552" y="1180926"/>
            <a:chExt cx="429516" cy="457232"/>
          </a:xfrm>
        </p:grpSpPr>
        <p:sp>
          <p:nvSpPr>
            <p:cNvPr id="2990" name="Google Shape;2990;p35"/>
            <p:cNvSpPr/>
            <p:nvPr/>
          </p:nvSpPr>
          <p:spPr>
            <a:xfrm>
              <a:off x="5640542" y="1198345"/>
              <a:ext cx="227084" cy="199611"/>
            </a:xfrm>
            <a:custGeom>
              <a:rect b="b" l="l" r="r" t="t"/>
              <a:pathLst>
                <a:path extrusionOk="0" h="244172" w="277778">
                  <a:moveTo>
                    <a:pt x="275113" y="71511"/>
                  </a:moveTo>
                  <a:lnTo>
                    <a:pt x="230738" y="8009"/>
                  </a:lnTo>
                  <a:cubicBezTo>
                    <a:pt x="227495" y="3369"/>
                    <a:pt x="221032" y="0"/>
                    <a:pt x="215371" y="0"/>
                  </a:cubicBezTo>
                  <a:lnTo>
                    <a:pt x="62405" y="0"/>
                  </a:lnTo>
                  <a:cubicBezTo>
                    <a:pt x="56744" y="0"/>
                    <a:pt x="50281" y="3367"/>
                    <a:pt x="47038" y="8009"/>
                  </a:cubicBezTo>
                  <a:lnTo>
                    <a:pt x="2665" y="71511"/>
                  </a:lnTo>
                  <a:cubicBezTo>
                    <a:pt x="-1186" y="77024"/>
                    <a:pt x="-826" y="85061"/>
                    <a:pt x="3502" y="90207"/>
                  </a:cubicBezTo>
                  <a:lnTo>
                    <a:pt x="129063" y="239511"/>
                  </a:lnTo>
                  <a:cubicBezTo>
                    <a:pt x="131554" y="242473"/>
                    <a:pt x="135135" y="244172"/>
                    <a:pt x="138887" y="244172"/>
                  </a:cubicBezTo>
                  <a:cubicBezTo>
                    <a:pt x="142639" y="244172"/>
                    <a:pt x="146219" y="242473"/>
                    <a:pt x="148712" y="239511"/>
                  </a:cubicBezTo>
                  <a:lnTo>
                    <a:pt x="274278" y="90207"/>
                  </a:lnTo>
                  <a:cubicBezTo>
                    <a:pt x="278605" y="85061"/>
                    <a:pt x="278964" y="77024"/>
                    <a:pt x="275113" y="71511"/>
                  </a:cubicBezTo>
                  <a:close/>
                  <a:moveTo>
                    <a:pt x="60476" y="17494"/>
                  </a:moveTo>
                  <a:cubicBezTo>
                    <a:pt x="60827" y="17089"/>
                    <a:pt x="61953" y="16502"/>
                    <a:pt x="62406" y="16449"/>
                  </a:cubicBezTo>
                  <a:lnTo>
                    <a:pt x="76104" y="16449"/>
                  </a:lnTo>
                  <a:lnTo>
                    <a:pt x="89818" y="72490"/>
                  </a:lnTo>
                  <a:lnTo>
                    <a:pt x="22049" y="72490"/>
                  </a:lnTo>
                  <a:lnTo>
                    <a:pt x="60476" y="17494"/>
                  </a:lnTo>
                  <a:close/>
                  <a:moveTo>
                    <a:pt x="23932" y="88941"/>
                  </a:moveTo>
                  <a:lnTo>
                    <a:pt x="93843" y="88941"/>
                  </a:lnTo>
                  <a:lnTo>
                    <a:pt x="122535" y="206188"/>
                  </a:lnTo>
                  <a:lnTo>
                    <a:pt x="23932" y="88941"/>
                  </a:lnTo>
                  <a:close/>
                  <a:moveTo>
                    <a:pt x="155241" y="206190"/>
                  </a:moveTo>
                  <a:lnTo>
                    <a:pt x="176370" y="119846"/>
                  </a:lnTo>
                  <a:cubicBezTo>
                    <a:pt x="177449" y="115435"/>
                    <a:pt x="174748" y="110982"/>
                    <a:pt x="170335" y="109902"/>
                  </a:cubicBezTo>
                  <a:cubicBezTo>
                    <a:pt x="165922" y="108821"/>
                    <a:pt x="161471" y="111525"/>
                    <a:pt x="160392" y="115935"/>
                  </a:cubicBezTo>
                  <a:lnTo>
                    <a:pt x="138888" y="203809"/>
                  </a:lnTo>
                  <a:lnTo>
                    <a:pt x="110780" y="88940"/>
                  </a:lnTo>
                  <a:lnTo>
                    <a:pt x="253849" y="88940"/>
                  </a:lnTo>
                  <a:lnTo>
                    <a:pt x="155241" y="206190"/>
                  </a:lnTo>
                  <a:close/>
                  <a:moveTo>
                    <a:pt x="106752" y="72492"/>
                  </a:moveTo>
                  <a:lnTo>
                    <a:pt x="93106" y="16727"/>
                  </a:lnTo>
                  <a:lnTo>
                    <a:pt x="184666" y="16727"/>
                  </a:lnTo>
                  <a:lnTo>
                    <a:pt x="174881" y="56715"/>
                  </a:lnTo>
                  <a:cubicBezTo>
                    <a:pt x="173802" y="61127"/>
                    <a:pt x="176503" y="65580"/>
                    <a:pt x="180916" y="66660"/>
                  </a:cubicBezTo>
                  <a:cubicBezTo>
                    <a:pt x="185327" y="67741"/>
                    <a:pt x="189780" y="65038"/>
                    <a:pt x="190859" y="60625"/>
                  </a:cubicBezTo>
                  <a:lnTo>
                    <a:pt x="201669" y="16448"/>
                  </a:lnTo>
                  <a:lnTo>
                    <a:pt x="215290" y="16448"/>
                  </a:lnTo>
                  <a:cubicBezTo>
                    <a:pt x="215822" y="16502"/>
                    <a:pt x="216949" y="17090"/>
                    <a:pt x="217251" y="17432"/>
                  </a:cubicBezTo>
                  <a:lnTo>
                    <a:pt x="255728" y="72493"/>
                  </a:lnTo>
                  <a:lnTo>
                    <a:pt x="106752" y="724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5624127" y="1311894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5" y="24204"/>
                    <a:pt x="20190" y="23401"/>
                    <a:pt x="21796" y="21795"/>
                  </a:cubicBezTo>
                  <a:cubicBezTo>
                    <a:pt x="25007" y="18584"/>
                    <a:pt x="25007" y="13375"/>
                    <a:pt x="21795" y="10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5668520" y="1356285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3"/>
                  </a:moveTo>
                  <a:lnTo>
                    <a:pt x="14040" y="2408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5" y="24204"/>
                    <a:pt x="20190" y="23402"/>
                    <a:pt x="21796" y="21795"/>
                  </a:cubicBezTo>
                  <a:cubicBezTo>
                    <a:pt x="25007" y="18583"/>
                    <a:pt x="25007" y="13375"/>
                    <a:pt x="21795" y="10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5690716" y="1378481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8"/>
                  </a:cubicBezTo>
                  <a:cubicBezTo>
                    <a:pt x="-803" y="5620"/>
                    <a:pt x="-803" y="10828"/>
                    <a:pt x="2408" y="14040"/>
                  </a:cubicBezTo>
                  <a:lnTo>
                    <a:pt x="10163" y="21795"/>
                  </a:lnTo>
                  <a:cubicBezTo>
                    <a:pt x="11770" y="23402"/>
                    <a:pt x="13874" y="24204"/>
                    <a:pt x="15980" y="24204"/>
                  </a:cubicBezTo>
                  <a:cubicBezTo>
                    <a:pt x="18085" y="24204"/>
                    <a:pt x="20191" y="23402"/>
                    <a:pt x="21796" y="21796"/>
                  </a:cubicBezTo>
                  <a:cubicBezTo>
                    <a:pt x="25007" y="18584"/>
                    <a:pt x="25007" y="13376"/>
                    <a:pt x="21795" y="10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5646323" y="1334089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6" y="24204"/>
                    <a:pt x="20190" y="23401"/>
                    <a:pt x="21796" y="21795"/>
                  </a:cubicBezTo>
                  <a:cubicBezTo>
                    <a:pt x="25008" y="18585"/>
                    <a:pt x="25008" y="13376"/>
                    <a:pt x="21795" y="10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5790828" y="1385395"/>
              <a:ext cx="19788" cy="19787"/>
            </a:xfrm>
            <a:custGeom>
              <a:rect b="b" l="l" r="r" t="t"/>
              <a:pathLst>
                <a:path extrusionOk="0" h="24204" w="24206">
                  <a:moveTo>
                    <a:pt x="21797" y="2410"/>
                  </a:moveTo>
                  <a:cubicBezTo>
                    <a:pt x="18585" y="-803"/>
                    <a:pt x="13377" y="-804"/>
                    <a:pt x="10165" y="2409"/>
                  </a:cubicBezTo>
                  <a:lnTo>
                    <a:pt x="2410" y="10163"/>
                  </a:lnTo>
                  <a:cubicBezTo>
                    <a:pt x="-803" y="13375"/>
                    <a:pt x="-803" y="18583"/>
                    <a:pt x="2409" y="21795"/>
                  </a:cubicBezTo>
                  <a:cubicBezTo>
                    <a:pt x="4016" y="23402"/>
                    <a:pt x="6120" y="24205"/>
                    <a:pt x="8226" y="24205"/>
                  </a:cubicBezTo>
                  <a:cubicBezTo>
                    <a:pt x="10331" y="24205"/>
                    <a:pt x="12437" y="23402"/>
                    <a:pt x="14042" y="21796"/>
                  </a:cubicBezTo>
                  <a:lnTo>
                    <a:pt x="21797" y="14042"/>
                  </a:lnTo>
                  <a:cubicBezTo>
                    <a:pt x="25009" y="10830"/>
                    <a:pt x="25009" y="5622"/>
                    <a:pt x="21797" y="2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5813024" y="1363199"/>
              <a:ext cx="19788" cy="19787"/>
            </a:xfrm>
            <a:custGeom>
              <a:rect b="b" l="l" r="r" t="t"/>
              <a:pathLst>
                <a:path extrusionOk="0" h="24204" w="24206">
                  <a:moveTo>
                    <a:pt x="21797" y="2409"/>
                  </a:moveTo>
                  <a:cubicBezTo>
                    <a:pt x="18585" y="-802"/>
                    <a:pt x="13377" y="-804"/>
                    <a:pt x="10165" y="2408"/>
                  </a:cubicBezTo>
                  <a:lnTo>
                    <a:pt x="2410" y="10163"/>
                  </a:lnTo>
                  <a:cubicBezTo>
                    <a:pt x="-803" y="13375"/>
                    <a:pt x="-803" y="18583"/>
                    <a:pt x="2409" y="21795"/>
                  </a:cubicBezTo>
                  <a:cubicBezTo>
                    <a:pt x="4016" y="23402"/>
                    <a:pt x="6120" y="24204"/>
                    <a:pt x="8226" y="24204"/>
                  </a:cubicBezTo>
                  <a:cubicBezTo>
                    <a:pt x="10331" y="24204"/>
                    <a:pt x="12437" y="23402"/>
                    <a:pt x="14042" y="21796"/>
                  </a:cubicBezTo>
                  <a:lnTo>
                    <a:pt x="21797" y="14041"/>
                  </a:lnTo>
                  <a:cubicBezTo>
                    <a:pt x="25009" y="10829"/>
                    <a:pt x="25009" y="5623"/>
                    <a:pt x="21797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5857416" y="1318806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2409"/>
                  </a:moveTo>
                  <a:cubicBezTo>
                    <a:pt x="18581" y="-803"/>
                    <a:pt x="13376" y="-803"/>
                    <a:pt x="10163" y="2410"/>
                  </a:cubicBezTo>
                  <a:lnTo>
                    <a:pt x="2409" y="10165"/>
                  </a:lnTo>
                  <a:cubicBezTo>
                    <a:pt x="-803" y="13377"/>
                    <a:pt x="-803" y="18585"/>
                    <a:pt x="2410" y="21796"/>
                  </a:cubicBezTo>
                  <a:cubicBezTo>
                    <a:pt x="4017" y="23401"/>
                    <a:pt x="6121" y="24204"/>
                    <a:pt x="8226" y="24204"/>
                  </a:cubicBezTo>
                  <a:cubicBezTo>
                    <a:pt x="10331" y="24204"/>
                    <a:pt x="12437" y="23401"/>
                    <a:pt x="14043" y="21795"/>
                  </a:cubicBezTo>
                  <a:lnTo>
                    <a:pt x="21797" y="14040"/>
                  </a:lnTo>
                  <a:cubicBezTo>
                    <a:pt x="25008" y="10828"/>
                    <a:pt x="25008" y="5620"/>
                    <a:pt x="21795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5835220" y="1341003"/>
              <a:ext cx="19788" cy="19787"/>
            </a:xfrm>
            <a:custGeom>
              <a:rect b="b" l="l" r="r" t="t"/>
              <a:pathLst>
                <a:path extrusionOk="0" h="24204" w="24206">
                  <a:moveTo>
                    <a:pt x="21797" y="2410"/>
                  </a:moveTo>
                  <a:cubicBezTo>
                    <a:pt x="18584" y="-802"/>
                    <a:pt x="13376" y="-804"/>
                    <a:pt x="10165" y="2409"/>
                  </a:cubicBezTo>
                  <a:lnTo>
                    <a:pt x="2410" y="10163"/>
                  </a:lnTo>
                  <a:cubicBezTo>
                    <a:pt x="-803" y="13375"/>
                    <a:pt x="-803" y="18583"/>
                    <a:pt x="2409" y="21795"/>
                  </a:cubicBezTo>
                  <a:cubicBezTo>
                    <a:pt x="4016" y="23402"/>
                    <a:pt x="6120" y="24205"/>
                    <a:pt x="8226" y="24205"/>
                  </a:cubicBezTo>
                  <a:cubicBezTo>
                    <a:pt x="10331" y="24205"/>
                    <a:pt x="12437" y="23402"/>
                    <a:pt x="14042" y="21796"/>
                  </a:cubicBezTo>
                  <a:lnTo>
                    <a:pt x="21797" y="14042"/>
                  </a:lnTo>
                  <a:cubicBezTo>
                    <a:pt x="25009" y="10830"/>
                    <a:pt x="25009" y="5622"/>
                    <a:pt x="21797" y="2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5879613" y="1300033"/>
              <a:ext cx="16366" cy="16366"/>
            </a:xfrm>
            <a:custGeom>
              <a:rect b="b" l="l" r="r" t="t"/>
              <a:pathLst>
                <a:path extrusionOk="0" h="20019" w="20020">
                  <a:moveTo>
                    <a:pt x="17610" y="2409"/>
                  </a:moveTo>
                  <a:cubicBezTo>
                    <a:pt x="14397" y="-803"/>
                    <a:pt x="9189" y="-803"/>
                    <a:pt x="5979" y="2410"/>
                  </a:cubicBezTo>
                  <a:lnTo>
                    <a:pt x="2409" y="5981"/>
                  </a:lnTo>
                  <a:cubicBezTo>
                    <a:pt x="-803" y="9193"/>
                    <a:pt x="-803" y="14400"/>
                    <a:pt x="2410" y="17613"/>
                  </a:cubicBezTo>
                  <a:cubicBezTo>
                    <a:pt x="4017" y="19217"/>
                    <a:pt x="6120" y="20020"/>
                    <a:pt x="8225" y="20020"/>
                  </a:cubicBezTo>
                  <a:cubicBezTo>
                    <a:pt x="10330" y="20020"/>
                    <a:pt x="12436" y="19217"/>
                    <a:pt x="14042" y="17610"/>
                  </a:cubicBezTo>
                  <a:lnTo>
                    <a:pt x="17613" y="14040"/>
                  </a:lnTo>
                  <a:cubicBezTo>
                    <a:pt x="20824" y="10828"/>
                    <a:pt x="20824" y="5620"/>
                    <a:pt x="17610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5877819" y="1359225"/>
              <a:ext cx="16366" cy="16366"/>
            </a:xfrm>
            <a:custGeom>
              <a:rect b="b" l="l" r="r" t="t"/>
              <a:pathLst>
                <a:path extrusionOk="0" h="20019" w="20020">
                  <a:moveTo>
                    <a:pt x="17610" y="2409"/>
                  </a:moveTo>
                  <a:cubicBezTo>
                    <a:pt x="14397" y="-803"/>
                    <a:pt x="9190" y="-803"/>
                    <a:pt x="5979" y="2410"/>
                  </a:cubicBezTo>
                  <a:lnTo>
                    <a:pt x="2409" y="5981"/>
                  </a:lnTo>
                  <a:cubicBezTo>
                    <a:pt x="-803" y="9193"/>
                    <a:pt x="-803" y="14400"/>
                    <a:pt x="2410" y="17613"/>
                  </a:cubicBezTo>
                  <a:cubicBezTo>
                    <a:pt x="4017" y="19217"/>
                    <a:pt x="6120" y="20020"/>
                    <a:pt x="8225" y="20020"/>
                  </a:cubicBezTo>
                  <a:cubicBezTo>
                    <a:pt x="10330" y="20020"/>
                    <a:pt x="12436" y="19217"/>
                    <a:pt x="14042" y="17610"/>
                  </a:cubicBezTo>
                  <a:lnTo>
                    <a:pt x="17613" y="14040"/>
                  </a:lnTo>
                  <a:cubicBezTo>
                    <a:pt x="20824" y="10828"/>
                    <a:pt x="20824" y="5620"/>
                    <a:pt x="17610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5855623" y="1377999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2409"/>
                  </a:moveTo>
                  <a:cubicBezTo>
                    <a:pt x="18581" y="-803"/>
                    <a:pt x="13376" y="-803"/>
                    <a:pt x="10163" y="2410"/>
                  </a:cubicBezTo>
                  <a:lnTo>
                    <a:pt x="2409" y="10165"/>
                  </a:lnTo>
                  <a:cubicBezTo>
                    <a:pt x="-803" y="13377"/>
                    <a:pt x="-803" y="18585"/>
                    <a:pt x="2410" y="21796"/>
                  </a:cubicBezTo>
                  <a:cubicBezTo>
                    <a:pt x="4017" y="23401"/>
                    <a:pt x="6121" y="24204"/>
                    <a:pt x="8226" y="24204"/>
                  </a:cubicBezTo>
                  <a:cubicBezTo>
                    <a:pt x="10331" y="24204"/>
                    <a:pt x="12437" y="23401"/>
                    <a:pt x="14043" y="21795"/>
                  </a:cubicBezTo>
                  <a:lnTo>
                    <a:pt x="21797" y="14040"/>
                  </a:lnTo>
                  <a:cubicBezTo>
                    <a:pt x="25008" y="10828"/>
                    <a:pt x="25008" y="5620"/>
                    <a:pt x="21795" y="24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5642736" y="1384314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6" y="24204"/>
                    <a:pt x="20190" y="23401"/>
                    <a:pt x="21796" y="21795"/>
                  </a:cubicBezTo>
                  <a:cubicBezTo>
                    <a:pt x="25007" y="18584"/>
                    <a:pt x="25007" y="13375"/>
                    <a:pt x="21795" y="10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5620540" y="1362118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9" y="-803"/>
                    <a:pt x="5621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5" y="24204"/>
                    <a:pt x="20190" y="23401"/>
                    <a:pt x="21796" y="21795"/>
                  </a:cubicBezTo>
                  <a:cubicBezTo>
                    <a:pt x="25007" y="18583"/>
                    <a:pt x="25007" y="13375"/>
                    <a:pt x="21795" y="10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5888309" y="1248639"/>
              <a:ext cx="54777" cy="54775"/>
            </a:xfrm>
            <a:custGeom>
              <a:rect b="b" l="l" r="r" t="t"/>
              <a:pathLst>
                <a:path extrusionOk="0" h="67003" w="67005">
                  <a:moveTo>
                    <a:pt x="62997" y="23808"/>
                  </a:moveTo>
                  <a:lnTo>
                    <a:pt x="43196" y="4007"/>
                  </a:lnTo>
                  <a:cubicBezTo>
                    <a:pt x="40611" y="1423"/>
                    <a:pt x="37169" y="0"/>
                    <a:pt x="33503" y="0"/>
                  </a:cubicBezTo>
                  <a:cubicBezTo>
                    <a:pt x="29836" y="0"/>
                    <a:pt x="26396" y="1423"/>
                    <a:pt x="23809" y="4008"/>
                  </a:cubicBezTo>
                  <a:lnTo>
                    <a:pt x="4007" y="23808"/>
                  </a:lnTo>
                  <a:cubicBezTo>
                    <a:pt x="-1336" y="29152"/>
                    <a:pt x="-1336" y="37848"/>
                    <a:pt x="4007" y="43194"/>
                  </a:cubicBezTo>
                  <a:lnTo>
                    <a:pt x="23809" y="62994"/>
                  </a:lnTo>
                  <a:cubicBezTo>
                    <a:pt x="26393" y="65580"/>
                    <a:pt x="29836" y="67004"/>
                    <a:pt x="33503" y="67004"/>
                  </a:cubicBezTo>
                  <a:cubicBezTo>
                    <a:pt x="37169" y="67004"/>
                    <a:pt x="40611" y="65581"/>
                    <a:pt x="43196" y="62995"/>
                  </a:cubicBezTo>
                  <a:lnTo>
                    <a:pt x="62998" y="43194"/>
                  </a:lnTo>
                  <a:cubicBezTo>
                    <a:pt x="68341" y="37848"/>
                    <a:pt x="68341" y="29153"/>
                    <a:pt x="62997" y="23808"/>
                  </a:cubicBezTo>
                  <a:close/>
                  <a:moveTo>
                    <a:pt x="33503" y="49424"/>
                  </a:moveTo>
                  <a:lnTo>
                    <a:pt x="17579" y="33500"/>
                  </a:lnTo>
                  <a:lnTo>
                    <a:pt x="33503" y="17578"/>
                  </a:lnTo>
                  <a:lnTo>
                    <a:pt x="49426" y="33500"/>
                  </a:lnTo>
                  <a:lnTo>
                    <a:pt x="33503" y="494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5571102" y="1257432"/>
              <a:ext cx="54776" cy="54775"/>
            </a:xfrm>
            <a:custGeom>
              <a:rect b="b" l="l" r="r" t="t"/>
              <a:pathLst>
                <a:path extrusionOk="0" h="67003" w="67004">
                  <a:moveTo>
                    <a:pt x="62996" y="23808"/>
                  </a:moveTo>
                  <a:lnTo>
                    <a:pt x="43194" y="4007"/>
                  </a:lnTo>
                  <a:cubicBezTo>
                    <a:pt x="40609" y="1422"/>
                    <a:pt x="37167" y="0"/>
                    <a:pt x="33502" y="0"/>
                  </a:cubicBezTo>
                  <a:cubicBezTo>
                    <a:pt x="29835" y="0"/>
                    <a:pt x="26393" y="1423"/>
                    <a:pt x="23808" y="4008"/>
                  </a:cubicBezTo>
                  <a:lnTo>
                    <a:pt x="4008" y="23808"/>
                  </a:lnTo>
                  <a:cubicBezTo>
                    <a:pt x="1423" y="26393"/>
                    <a:pt x="0" y="29835"/>
                    <a:pt x="0" y="33501"/>
                  </a:cubicBezTo>
                  <a:cubicBezTo>
                    <a:pt x="0" y="37168"/>
                    <a:pt x="1423" y="40609"/>
                    <a:pt x="4007" y="43195"/>
                  </a:cubicBezTo>
                  <a:lnTo>
                    <a:pt x="23808" y="62995"/>
                  </a:lnTo>
                  <a:cubicBezTo>
                    <a:pt x="26393" y="65581"/>
                    <a:pt x="29835" y="67004"/>
                    <a:pt x="33502" y="67004"/>
                  </a:cubicBezTo>
                  <a:cubicBezTo>
                    <a:pt x="37167" y="67004"/>
                    <a:pt x="40609" y="65581"/>
                    <a:pt x="43194" y="62995"/>
                  </a:cubicBezTo>
                  <a:lnTo>
                    <a:pt x="62996" y="43194"/>
                  </a:lnTo>
                  <a:cubicBezTo>
                    <a:pt x="65581" y="40608"/>
                    <a:pt x="67004" y="37167"/>
                    <a:pt x="67004" y="33500"/>
                  </a:cubicBezTo>
                  <a:cubicBezTo>
                    <a:pt x="67004" y="29834"/>
                    <a:pt x="65580" y="26391"/>
                    <a:pt x="62996" y="23808"/>
                  </a:cubicBezTo>
                  <a:close/>
                  <a:moveTo>
                    <a:pt x="33502" y="49424"/>
                  </a:moveTo>
                  <a:lnTo>
                    <a:pt x="17580" y="33501"/>
                  </a:lnTo>
                  <a:lnTo>
                    <a:pt x="33502" y="17579"/>
                  </a:lnTo>
                  <a:lnTo>
                    <a:pt x="49425" y="33501"/>
                  </a:lnTo>
                  <a:lnTo>
                    <a:pt x="33502" y="494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5598721" y="1180926"/>
              <a:ext cx="44819" cy="44819"/>
            </a:xfrm>
            <a:custGeom>
              <a:rect b="b" l="l" r="r" t="t"/>
              <a:pathLst>
                <a:path extrusionOk="0" h="54825" w="54825">
                  <a:moveTo>
                    <a:pt x="50817" y="17719"/>
                  </a:moveTo>
                  <a:lnTo>
                    <a:pt x="37108" y="4008"/>
                  </a:lnTo>
                  <a:cubicBezTo>
                    <a:pt x="34523" y="1423"/>
                    <a:pt x="31080" y="0"/>
                    <a:pt x="27415" y="0"/>
                  </a:cubicBezTo>
                  <a:cubicBezTo>
                    <a:pt x="23749" y="0"/>
                    <a:pt x="20308" y="1422"/>
                    <a:pt x="17721" y="4007"/>
                  </a:cubicBezTo>
                  <a:lnTo>
                    <a:pt x="4010" y="17719"/>
                  </a:lnTo>
                  <a:cubicBezTo>
                    <a:pt x="1424" y="20304"/>
                    <a:pt x="0" y="23747"/>
                    <a:pt x="0" y="27412"/>
                  </a:cubicBezTo>
                  <a:cubicBezTo>
                    <a:pt x="0" y="31079"/>
                    <a:pt x="1423" y="34520"/>
                    <a:pt x="4008" y="37106"/>
                  </a:cubicBezTo>
                  <a:lnTo>
                    <a:pt x="17721" y="50817"/>
                  </a:lnTo>
                  <a:cubicBezTo>
                    <a:pt x="20306" y="53403"/>
                    <a:pt x="23748" y="54826"/>
                    <a:pt x="27414" y="54826"/>
                  </a:cubicBezTo>
                  <a:cubicBezTo>
                    <a:pt x="31080" y="54826"/>
                    <a:pt x="34522" y="53403"/>
                    <a:pt x="37107" y="50817"/>
                  </a:cubicBezTo>
                  <a:lnTo>
                    <a:pt x="50817" y="37106"/>
                  </a:lnTo>
                  <a:cubicBezTo>
                    <a:pt x="53403" y="34520"/>
                    <a:pt x="54826" y="31079"/>
                    <a:pt x="54826" y="27412"/>
                  </a:cubicBezTo>
                  <a:cubicBezTo>
                    <a:pt x="54826" y="23746"/>
                    <a:pt x="53402" y="20303"/>
                    <a:pt x="50817" y="17719"/>
                  </a:cubicBezTo>
                  <a:close/>
                  <a:moveTo>
                    <a:pt x="27415" y="37245"/>
                  </a:moveTo>
                  <a:lnTo>
                    <a:pt x="17579" y="27412"/>
                  </a:lnTo>
                  <a:lnTo>
                    <a:pt x="27415" y="17578"/>
                  </a:lnTo>
                  <a:lnTo>
                    <a:pt x="37248" y="27412"/>
                  </a:lnTo>
                  <a:lnTo>
                    <a:pt x="27415" y="37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5539552" y="1400194"/>
              <a:ext cx="429516" cy="237964"/>
            </a:xfrm>
            <a:custGeom>
              <a:rect b="b" l="l" r="r" t="t"/>
              <a:pathLst>
                <a:path extrusionOk="0" h="291088" w="525402">
                  <a:moveTo>
                    <a:pt x="506209" y="19277"/>
                  </a:moveTo>
                  <a:lnTo>
                    <a:pt x="375907" y="19277"/>
                  </a:lnTo>
                  <a:lnTo>
                    <a:pt x="381141" y="14041"/>
                  </a:lnTo>
                  <a:cubicBezTo>
                    <a:pt x="384355" y="10829"/>
                    <a:pt x="384355" y="5621"/>
                    <a:pt x="381143" y="2409"/>
                  </a:cubicBezTo>
                  <a:cubicBezTo>
                    <a:pt x="377930" y="-802"/>
                    <a:pt x="372723" y="-803"/>
                    <a:pt x="369512" y="2408"/>
                  </a:cubicBezTo>
                  <a:lnTo>
                    <a:pt x="352641" y="19277"/>
                  </a:lnTo>
                  <a:lnTo>
                    <a:pt x="304064" y="19277"/>
                  </a:lnTo>
                  <a:cubicBezTo>
                    <a:pt x="304747" y="16564"/>
                    <a:pt x="304035" y="13573"/>
                    <a:pt x="301913" y="11451"/>
                  </a:cubicBezTo>
                  <a:cubicBezTo>
                    <a:pt x="298701" y="8240"/>
                    <a:pt x="293493" y="8239"/>
                    <a:pt x="290282" y="11451"/>
                  </a:cubicBezTo>
                  <a:lnTo>
                    <a:pt x="282528" y="19206"/>
                  </a:lnTo>
                  <a:cubicBezTo>
                    <a:pt x="282505" y="19229"/>
                    <a:pt x="282486" y="19254"/>
                    <a:pt x="282462" y="19277"/>
                  </a:cubicBezTo>
                  <a:lnTo>
                    <a:pt x="242302" y="19277"/>
                  </a:lnTo>
                  <a:lnTo>
                    <a:pt x="226025" y="2999"/>
                  </a:lnTo>
                  <a:cubicBezTo>
                    <a:pt x="222812" y="-214"/>
                    <a:pt x="217606" y="-212"/>
                    <a:pt x="214393" y="2999"/>
                  </a:cubicBezTo>
                  <a:cubicBezTo>
                    <a:pt x="211181" y="6211"/>
                    <a:pt x="211182" y="11419"/>
                    <a:pt x="214394" y="14631"/>
                  </a:cubicBezTo>
                  <a:lnTo>
                    <a:pt x="219039" y="19276"/>
                  </a:lnTo>
                  <a:lnTo>
                    <a:pt x="176225" y="19276"/>
                  </a:lnTo>
                  <a:cubicBezTo>
                    <a:pt x="175910" y="18783"/>
                    <a:pt x="175541" y="18315"/>
                    <a:pt x="175110" y="17884"/>
                  </a:cubicBezTo>
                  <a:lnTo>
                    <a:pt x="167356" y="10130"/>
                  </a:lnTo>
                  <a:cubicBezTo>
                    <a:pt x="164144" y="6918"/>
                    <a:pt x="158936" y="6918"/>
                    <a:pt x="155725" y="10130"/>
                  </a:cubicBezTo>
                  <a:cubicBezTo>
                    <a:pt x="153251" y="12602"/>
                    <a:pt x="152691" y="16258"/>
                    <a:pt x="154027" y="19276"/>
                  </a:cubicBezTo>
                  <a:lnTo>
                    <a:pt x="19191" y="19276"/>
                  </a:lnTo>
                  <a:cubicBezTo>
                    <a:pt x="8610" y="19276"/>
                    <a:pt x="0" y="27885"/>
                    <a:pt x="0" y="38467"/>
                  </a:cubicBezTo>
                  <a:lnTo>
                    <a:pt x="0" y="271898"/>
                  </a:lnTo>
                  <a:cubicBezTo>
                    <a:pt x="0" y="282479"/>
                    <a:pt x="8610" y="291089"/>
                    <a:pt x="19191" y="291089"/>
                  </a:cubicBezTo>
                  <a:lnTo>
                    <a:pt x="506211" y="291089"/>
                  </a:lnTo>
                  <a:cubicBezTo>
                    <a:pt x="516792" y="291089"/>
                    <a:pt x="525402" y="282479"/>
                    <a:pt x="525402" y="271898"/>
                  </a:cubicBezTo>
                  <a:lnTo>
                    <a:pt x="525402" y="38469"/>
                  </a:lnTo>
                  <a:cubicBezTo>
                    <a:pt x="525401" y="27887"/>
                    <a:pt x="516792" y="19277"/>
                    <a:pt x="506209" y="19277"/>
                  </a:cubicBezTo>
                  <a:close/>
                  <a:moveTo>
                    <a:pt x="442806" y="126540"/>
                  </a:moveTo>
                  <a:lnTo>
                    <a:pt x="461958" y="126540"/>
                  </a:lnTo>
                  <a:lnTo>
                    <a:pt x="461958" y="183833"/>
                  </a:lnTo>
                  <a:lnTo>
                    <a:pt x="442806" y="183833"/>
                  </a:lnTo>
                  <a:lnTo>
                    <a:pt x="442806" y="126540"/>
                  </a:lnTo>
                  <a:close/>
                  <a:moveTo>
                    <a:pt x="59379" y="274642"/>
                  </a:moveTo>
                  <a:lnTo>
                    <a:pt x="59378" y="274642"/>
                  </a:lnTo>
                  <a:lnTo>
                    <a:pt x="19191" y="274642"/>
                  </a:lnTo>
                  <a:cubicBezTo>
                    <a:pt x="17706" y="274642"/>
                    <a:pt x="16450" y="273386"/>
                    <a:pt x="16450" y="271901"/>
                  </a:cubicBezTo>
                  <a:lnTo>
                    <a:pt x="16450" y="38469"/>
                  </a:lnTo>
                  <a:cubicBezTo>
                    <a:pt x="16450" y="36983"/>
                    <a:pt x="17706" y="35728"/>
                    <a:pt x="19191" y="35728"/>
                  </a:cubicBezTo>
                  <a:lnTo>
                    <a:pt x="59379" y="35728"/>
                  </a:lnTo>
                  <a:lnTo>
                    <a:pt x="59379" y="274642"/>
                  </a:lnTo>
                  <a:close/>
                  <a:moveTo>
                    <a:pt x="426356" y="274642"/>
                  </a:moveTo>
                  <a:lnTo>
                    <a:pt x="426356" y="274642"/>
                  </a:lnTo>
                  <a:lnTo>
                    <a:pt x="75828" y="274642"/>
                  </a:lnTo>
                  <a:lnTo>
                    <a:pt x="75828" y="35728"/>
                  </a:lnTo>
                  <a:lnTo>
                    <a:pt x="426356" y="35728"/>
                  </a:lnTo>
                  <a:lnTo>
                    <a:pt x="426356" y="274642"/>
                  </a:lnTo>
                  <a:close/>
                  <a:moveTo>
                    <a:pt x="508951" y="271901"/>
                  </a:moveTo>
                  <a:cubicBezTo>
                    <a:pt x="508951" y="273388"/>
                    <a:pt x="507695" y="274642"/>
                    <a:pt x="506210" y="274642"/>
                  </a:cubicBezTo>
                  <a:lnTo>
                    <a:pt x="442807" y="274642"/>
                  </a:lnTo>
                  <a:lnTo>
                    <a:pt x="442807" y="200283"/>
                  </a:lnTo>
                  <a:lnTo>
                    <a:pt x="464700" y="200283"/>
                  </a:lnTo>
                  <a:cubicBezTo>
                    <a:pt x="472260" y="200283"/>
                    <a:pt x="478409" y="194133"/>
                    <a:pt x="478409" y="186574"/>
                  </a:cubicBezTo>
                  <a:lnTo>
                    <a:pt x="478409" y="123798"/>
                  </a:lnTo>
                  <a:cubicBezTo>
                    <a:pt x="478409" y="116239"/>
                    <a:pt x="472260" y="110090"/>
                    <a:pt x="464700" y="110090"/>
                  </a:cubicBezTo>
                  <a:lnTo>
                    <a:pt x="442807" y="110090"/>
                  </a:lnTo>
                  <a:lnTo>
                    <a:pt x="442807" y="35728"/>
                  </a:lnTo>
                  <a:lnTo>
                    <a:pt x="506210" y="35728"/>
                  </a:lnTo>
                  <a:cubicBezTo>
                    <a:pt x="507696" y="35728"/>
                    <a:pt x="508951" y="36984"/>
                    <a:pt x="508951" y="38469"/>
                  </a:cubicBezTo>
                  <a:lnTo>
                    <a:pt x="508951" y="2719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5694083" y="1472490"/>
              <a:ext cx="120566" cy="107169"/>
            </a:xfrm>
            <a:custGeom>
              <a:rect b="b" l="l" r="r" t="t"/>
              <a:pathLst>
                <a:path extrusionOk="0" h="131094" w="147481">
                  <a:moveTo>
                    <a:pt x="144815" y="35902"/>
                  </a:moveTo>
                  <a:lnTo>
                    <a:pt x="125326" y="8009"/>
                  </a:lnTo>
                  <a:cubicBezTo>
                    <a:pt x="122084" y="3368"/>
                    <a:pt x="115620" y="0"/>
                    <a:pt x="109959" y="0"/>
                  </a:cubicBezTo>
                  <a:lnTo>
                    <a:pt x="37521" y="0"/>
                  </a:lnTo>
                  <a:cubicBezTo>
                    <a:pt x="31860" y="0"/>
                    <a:pt x="25398" y="3368"/>
                    <a:pt x="22155" y="8009"/>
                  </a:cubicBezTo>
                  <a:lnTo>
                    <a:pt x="2665" y="35902"/>
                  </a:lnTo>
                  <a:cubicBezTo>
                    <a:pt x="-1186" y="41414"/>
                    <a:pt x="-826" y="49452"/>
                    <a:pt x="3502" y="54597"/>
                  </a:cubicBezTo>
                  <a:lnTo>
                    <a:pt x="63917" y="126434"/>
                  </a:lnTo>
                  <a:cubicBezTo>
                    <a:pt x="66408" y="129396"/>
                    <a:pt x="69990" y="131095"/>
                    <a:pt x="73741" y="131095"/>
                  </a:cubicBezTo>
                  <a:cubicBezTo>
                    <a:pt x="77493" y="131095"/>
                    <a:pt x="81073" y="129396"/>
                    <a:pt x="83565" y="126434"/>
                  </a:cubicBezTo>
                  <a:lnTo>
                    <a:pt x="143982" y="54596"/>
                  </a:lnTo>
                  <a:cubicBezTo>
                    <a:pt x="148309" y="49451"/>
                    <a:pt x="148667" y="41413"/>
                    <a:pt x="144815" y="35902"/>
                  </a:cubicBezTo>
                  <a:close/>
                  <a:moveTo>
                    <a:pt x="35590" y="17495"/>
                  </a:moveTo>
                  <a:cubicBezTo>
                    <a:pt x="35941" y="17091"/>
                    <a:pt x="37067" y="16503"/>
                    <a:pt x="37520" y="16450"/>
                  </a:cubicBezTo>
                  <a:lnTo>
                    <a:pt x="38626" y="16450"/>
                  </a:lnTo>
                  <a:lnTo>
                    <a:pt x="43626" y="36882"/>
                  </a:lnTo>
                  <a:lnTo>
                    <a:pt x="22046" y="36882"/>
                  </a:lnTo>
                  <a:lnTo>
                    <a:pt x="35590" y="17495"/>
                  </a:lnTo>
                  <a:close/>
                  <a:moveTo>
                    <a:pt x="23930" y="53332"/>
                  </a:moveTo>
                  <a:lnTo>
                    <a:pt x="47652" y="53332"/>
                  </a:lnTo>
                  <a:lnTo>
                    <a:pt x="57385" y="93113"/>
                  </a:lnTo>
                  <a:lnTo>
                    <a:pt x="23930" y="53332"/>
                  </a:lnTo>
                  <a:close/>
                  <a:moveTo>
                    <a:pt x="73739" y="90734"/>
                  </a:moveTo>
                  <a:lnTo>
                    <a:pt x="64586" y="53333"/>
                  </a:lnTo>
                  <a:lnTo>
                    <a:pt x="82892" y="53333"/>
                  </a:lnTo>
                  <a:lnTo>
                    <a:pt x="73739" y="90734"/>
                  </a:lnTo>
                  <a:close/>
                  <a:moveTo>
                    <a:pt x="60562" y="36882"/>
                  </a:moveTo>
                  <a:lnTo>
                    <a:pt x="55596" y="16591"/>
                  </a:lnTo>
                  <a:lnTo>
                    <a:pt x="91884" y="16591"/>
                  </a:lnTo>
                  <a:lnTo>
                    <a:pt x="86919" y="36882"/>
                  </a:lnTo>
                  <a:lnTo>
                    <a:pt x="60562" y="36882"/>
                  </a:lnTo>
                  <a:close/>
                  <a:moveTo>
                    <a:pt x="90094" y="93113"/>
                  </a:moveTo>
                  <a:lnTo>
                    <a:pt x="99829" y="53333"/>
                  </a:lnTo>
                  <a:lnTo>
                    <a:pt x="123552" y="53333"/>
                  </a:lnTo>
                  <a:lnTo>
                    <a:pt x="90094" y="93113"/>
                  </a:lnTo>
                  <a:close/>
                  <a:moveTo>
                    <a:pt x="103854" y="36882"/>
                  </a:moveTo>
                  <a:lnTo>
                    <a:pt x="108855" y="16448"/>
                  </a:lnTo>
                  <a:lnTo>
                    <a:pt x="109879" y="16448"/>
                  </a:lnTo>
                  <a:cubicBezTo>
                    <a:pt x="110412" y="16502"/>
                    <a:pt x="111540" y="17090"/>
                    <a:pt x="111842" y="17432"/>
                  </a:cubicBezTo>
                  <a:lnTo>
                    <a:pt x="125434" y="36882"/>
                  </a:lnTo>
                  <a:lnTo>
                    <a:pt x="103854" y="36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9" name="Google Shape;3009;p35"/>
            <p:cNvSpPr/>
            <p:nvPr/>
          </p:nvSpPr>
          <p:spPr>
            <a:xfrm>
              <a:off x="5674951" y="1447669"/>
              <a:ext cx="60426" cy="59982"/>
            </a:xfrm>
            <a:custGeom>
              <a:rect b="b" l="l" r="r" t="t"/>
              <a:pathLst>
                <a:path extrusionOk="0" h="73372" w="73916">
                  <a:moveTo>
                    <a:pt x="65690" y="0"/>
                  </a:moveTo>
                  <a:lnTo>
                    <a:pt x="13708" y="0"/>
                  </a:lnTo>
                  <a:cubicBezTo>
                    <a:pt x="6150" y="0"/>
                    <a:pt x="0" y="6149"/>
                    <a:pt x="0" y="13708"/>
                  </a:cubicBezTo>
                  <a:lnTo>
                    <a:pt x="0" y="65147"/>
                  </a:lnTo>
                  <a:cubicBezTo>
                    <a:pt x="0" y="69690"/>
                    <a:pt x="3683" y="73373"/>
                    <a:pt x="8225" y="73373"/>
                  </a:cubicBezTo>
                  <a:cubicBezTo>
                    <a:pt x="12768" y="73373"/>
                    <a:pt x="16451" y="69690"/>
                    <a:pt x="16451" y="65147"/>
                  </a:cubicBezTo>
                  <a:lnTo>
                    <a:pt x="16451" y="16450"/>
                  </a:lnTo>
                  <a:lnTo>
                    <a:pt x="65691" y="16450"/>
                  </a:lnTo>
                  <a:cubicBezTo>
                    <a:pt x="70234" y="16450"/>
                    <a:pt x="73917" y="12767"/>
                    <a:pt x="73917" y="8224"/>
                  </a:cubicBezTo>
                  <a:cubicBezTo>
                    <a:pt x="73917" y="3682"/>
                    <a:pt x="70233" y="0"/>
                    <a:pt x="6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0" name="Google Shape;3010;p35"/>
            <p:cNvSpPr/>
            <p:nvPr/>
          </p:nvSpPr>
          <p:spPr>
            <a:xfrm>
              <a:off x="5773375" y="1447669"/>
              <a:ext cx="60427" cy="59982"/>
            </a:xfrm>
            <a:custGeom>
              <a:rect b="b" l="l" r="r" t="t"/>
              <a:pathLst>
                <a:path extrusionOk="0" h="73373" w="73917">
                  <a:moveTo>
                    <a:pt x="60208" y="0"/>
                  </a:moveTo>
                  <a:lnTo>
                    <a:pt x="8225" y="0"/>
                  </a:lnTo>
                  <a:cubicBezTo>
                    <a:pt x="3682" y="0"/>
                    <a:pt x="0" y="3683"/>
                    <a:pt x="0" y="8225"/>
                  </a:cubicBezTo>
                  <a:cubicBezTo>
                    <a:pt x="0" y="12768"/>
                    <a:pt x="3683" y="16451"/>
                    <a:pt x="8225" y="16451"/>
                  </a:cubicBezTo>
                  <a:lnTo>
                    <a:pt x="57467" y="16451"/>
                  </a:lnTo>
                  <a:lnTo>
                    <a:pt x="57467" y="65148"/>
                  </a:lnTo>
                  <a:cubicBezTo>
                    <a:pt x="57467" y="69691"/>
                    <a:pt x="61149" y="73374"/>
                    <a:pt x="65692" y="73374"/>
                  </a:cubicBezTo>
                  <a:cubicBezTo>
                    <a:pt x="70236" y="73374"/>
                    <a:pt x="73918" y="69691"/>
                    <a:pt x="73918" y="65148"/>
                  </a:cubicBezTo>
                  <a:lnTo>
                    <a:pt x="73918" y="13709"/>
                  </a:lnTo>
                  <a:cubicBezTo>
                    <a:pt x="73917" y="6149"/>
                    <a:pt x="67768" y="0"/>
                    <a:pt x="60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5674950" y="1547423"/>
              <a:ext cx="60426" cy="59095"/>
            </a:xfrm>
            <a:custGeom>
              <a:rect b="b" l="l" r="r" t="t"/>
              <a:pathLst>
                <a:path extrusionOk="0" h="72287" w="73915">
                  <a:moveTo>
                    <a:pt x="65691" y="55838"/>
                  </a:moveTo>
                  <a:lnTo>
                    <a:pt x="16451" y="55838"/>
                  </a:lnTo>
                  <a:lnTo>
                    <a:pt x="16451" y="8225"/>
                  </a:lnTo>
                  <a:cubicBezTo>
                    <a:pt x="16451" y="3683"/>
                    <a:pt x="12768" y="0"/>
                    <a:pt x="8225" y="0"/>
                  </a:cubicBezTo>
                  <a:cubicBezTo>
                    <a:pt x="3683" y="0"/>
                    <a:pt x="0" y="3683"/>
                    <a:pt x="0" y="8225"/>
                  </a:cubicBezTo>
                  <a:lnTo>
                    <a:pt x="0" y="58581"/>
                  </a:lnTo>
                  <a:cubicBezTo>
                    <a:pt x="0" y="66139"/>
                    <a:pt x="6150" y="72288"/>
                    <a:pt x="13708" y="72288"/>
                  </a:cubicBezTo>
                  <a:lnTo>
                    <a:pt x="65690" y="72288"/>
                  </a:lnTo>
                  <a:cubicBezTo>
                    <a:pt x="70233" y="72288"/>
                    <a:pt x="73916" y="68605"/>
                    <a:pt x="73916" y="64063"/>
                  </a:cubicBezTo>
                  <a:cubicBezTo>
                    <a:pt x="73916" y="59520"/>
                    <a:pt x="70234" y="55838"/>
                    <a:pt x="65691" y="558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5773375" y="1546534"/>
              <a:ext cx="60426" cy="59983"/>
            </a:xfrm>
            <a:custGeom>
              <a:rect b="b" l="l" r="r" t="t"/>
              <a:pathLst>
                <a:path extrusionOk="0" h="73374" w="73916">
                  <a:moveTo>
                    <a:pt x="65692" y="0"/>
                  </a:moveTo>
                  <a:cubicBezTo>
                    <a:pt x="61149" y="0"/>
                    <a:pt x="57467" y="3683"/>
                    <a:pt x="57467" y="8225"/>
                  </a:cubicBezTo>
                  <a:lnTo>
                    <a:pt x="57467" y="56924"/>
                  </a:lnTo>
                  <a:lnTo>
                    <a:pt x="8225" y="56924"/>
                  </a:lnTo>
                  <a:cubicBezTo>
                    <a:pt x="3682" y="56924"/>
                    <a:pt x="0" y="60607"/>
                    <a:pt x="0" y="65149"/>
                  </a:cubicBezTo>
                  <a:cubicBezTo>
                    <a:pt x="0" y="69692"/>
                    <a:pt x="3682" y="73375"/>
                    <a:pt x="8225" y="73375"/>
                  </a:cubicBezTo>
                  <a:lnTo>
                    <a:pt x="60208" y="73375"/>
                  </a:lnTo>
                  <a:cubicBezTo>
                    <a:pt x="67768" y="73375"/>
                    <a:pt x="73917" y="67226"/>
                    <a:pt x="73917" y="59666"/>
                  </a:cubicBezTo>
                  <a:lnTo>
                    <a:pt x="73917" y="8227"/>
                  </a:lnTo>
                  <a:cubicBezTo>
                    <a:pt x="73918" y="3683"/>
                    <a:pt x="70235" y="0"/>
                    <a:pt x="6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5610743" y="1566182"/>
              <a:ext cx="40343" cy="40343"/>
            </a:xfrm>
            <a:custGeom>
              <a:rect b="b" l="l" r="r" t="t"/>
              <a:pathLst>
                <a:path extrusionOk="0" h="49349" w="49349">
                  <a:moveTo>
                    <a:pt x="35641" y="0"/>
                  </a:moveTo>
                  <a:lnTo>
                    <a:pt x="13708" y="0"/>
                  </a:lnTo>
                  <a:cubicBezTo>
                    <a:pt x="6149" y="0"/>
                    <a:pt x="0" y="6149"/>
                    <a:pt x="0" y="13708"/>
                  </a:cubicBezTo>
                  <a:lnTo>
                    <a:pt x="0" y="35641"/>
                  </a:lnTo>
                  <a:cubicBezTo>
                    <a:pt x="0" y="43200"/>
                    <a:pt x="6150" y="49349"/>
                    <a:pt x="13708" y="49349"/>
                  </a:cubicBezTo>
                  <a:lnTo>
                    <a:pt x="35641" y="49349"/>
                  </a:lnTo>
                  <a:cubicBezTo>
                    <a:pt x="43200" y="49349"/>
                    <a:pt x="49350" y="43200"/>
                    <a:pt x="49350" y="35641"/>
                  </a:cubicBezTo>
                  <a:lnTo>
                    <a:pt x="49350" y="13708"/>
                  </a:lnTo>
                  <a:cubicBezTo>
                    <a:pt x="49350" y="6148"/>
                    <a:pt x="43200" y="0"/>
                    <a:pt x="35641" y="0"/>
                  </a:cubicBezTo>
                  <a:close/>
                  <a:moveTo>
                    <a:pt x="32900" y="32900"/>
                  </a:moveTo>
                  <a:lnTo>
                    <a:pt x="16450" y="32900"/>
                  </a:lnTo>
                  <a:lnTo>
                    <a:pt x="16450" y="16450"/>
                  </a:lnTo>
                  <a:lnTo>
                    <a:pt x="32900" y="16450"/>
                  </a:lnTo>
                  <a:lnTo>
                    <a:pt x="32900" y="329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5610743" y="1520313"/>
              <a:ext cx="40343" cy="40343"/>
            </a:xfrm>
            <a:custGeom>
              <a:rect b="b" l="l" r="r" t="t"/>
              <a:pathLst>
                <a:path extrusionOk="0" h="49349" w="49349">
                  <a:moveTo>
                    <a:pt x="35641" y="0"/>
                  </a:moveTo>
                  <a:lnTo>
                    <a:pt x="13708" y="0"/>
                  </a:lnTo>
                  <a:cubicBezTo>
                    <a:pt x="6149" y="0"/>
                    <a:pt x="0" y="6149"/>
                    <a:pt x="0" y="13708"/>
                  </a:cubicBezTo>
                  <a:lnTo>
                    <a:pt x="0" y="35641"/>
                  </a:lnTo>
                  <a:cubicBezTo>
                    <a:pt x="0" y="43199"/>
                    <a:pt x="6150" y="49349"/>
                    <a:pt x="13708" y="49349"/>
                  </a:cubicBezTo>
                  <a:lnTo>
                    <a:pt x="35641" y="49349"/>
                  </a:lnTo>
                  <a:cubicBezTo>
                    <a:pt x="43200" y="49349"/>
                    <a:pt x="49350" y="43200"/>
                    <a:pt x="49350" y="35641"/>
                  </a:cubicBezTo>
                  <a:lnTo>
                    <a:pt x="49350" y="13708"/>
                  </a:lnTo>
                  <a:cubicBezTo>
                    <a:pt x="49350" y="6149"/>
                    <a:pt x="43200" y="0"/>
                    <a:pt x="35641" y="0"/>
                  </a:cubicBezTo>
                  <a:close/>
                  <a:moveTo>
                    <a:pt x="32900" y="32901"/>
                  </a:moveTo>
                  <a:lnTo>
                    <a:pt x="16450" y="32901"/>
                  </a:lnTo>
                  <a:lnTo>
                    <a:pt x="16450" y="16451"/>
                  </a:lnTo>
                  <a:lnTo>
                    <a:pt x="32900" y="16451"/>
                  </a:lnTo>
                  <a:lnTo>
                    <a:pt x="32900" y="329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5624194" y="1447669"/>
              <a:ext cx="13448" cy="51102"/>
            </a:xfrm>
            <a:custGeom>
              <a:rect b="b" l="l" r="r" t="t"/>
              <a:pathLst>
                <a:path extrusionOk="0" h="62510" w="16450">
                  <a:moveTo>
                    <a:pt x="8225" y="0"/>
                  </a:moveTo>
                  <a:cubicBezTo>
                    <a:pt x="3683" y="0"/>
                    <a:pt x="0" y="3683"/>
                    <a:pt x="0" y="8225"/>
                  </a:cubicBezTo>
                  <a:lnTo>
                    <a:pt x="0" y="54285"/>
                  </a:lnTo>
                  <a:cubicBezTo>
                    <a:pt x="0" y="58828"/>
                    <a:pt x="3683" y="62511"/>
                    <a:pt x="8225" y="62511"/>
                  </a:cubicBezTo>
                  <a:cubicBezTo>
                    <a:pt x="12768" y="62511"/>
                    <a:pt x="16451" y="58828"/>
                    <a:pt x="16451" y="54285"/>
                  </a:cubicBezTo>
                  <a:lnTo>
                    <a:pt x="16451" y="8225"/>
                  </a:lnTo>
                  <a:cubicBezTo>
                    <a:pt x="16451" y="3683"/>
                    <a:pt x="12768" y="0"/>
                    <a:pt x="8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6" name="Google Shape;3016;p35"/>
          <p:cNvGrpSpPr/>
          <p:nvPr/>
        </p:nvGrpSpPr>
        <p:grpSpPr>
          <a:xfrm>
            <a:off x="2122872" y="1180925"/>
            <a:ext cx="419807" cy="457212"/>
            <a:chOff x="2122872" y="1180925"/>
            <a:chExt cx="419807" cy="457212"/>
          </a:xfrm>
        </p:grpSpPr>
        <p:sp>
          <p:nvSpPr>
            <p:cNvPr id="3017" name="Google Shape;3017;p35"/>
            <p:cNvSpPr/>
            <p:nvPr/>
          </p:nvSpPr>
          <p:spPr>
            <a:xfrm>
              <a:off x="2122872" y="1340554"/>
              <a:ext cx="419807" cy="297583"/>
            </a:xfrm>
            <a:custGeom>
              <a:rect b="b" l="l" r="r" t="t"/>
              <a:pathLst>
                <a:path extrusionOk="0" h="364016" w="513525">
                  <a:moveTo>
                    <a:pt x="507811" y="102970"/>
                  </a:moveTo>
                  <a:cubicBezTo>
                    <a:pt x="504127" y="99284"/>
                    <a:pt x="499227" y="97255"/>
                    <a:pt x="494015" y="97255"/>
                  </a:cubicBezTo>
                  <a:cubicBezTo>
                    <a:pt x="492174" y="97255"/>
                    <a:pt x="490375" y="97521"/>
                    <a:pt x="488650" y="98012"/>
                  </a:cubicBezTo>
                  <a:lnTo>
                    <a:pt x="498884" y="87778"/>
                  </a:lnTo>
                  <a:cubicBezTo>
                    <a:pt x="502570" y="84094"/>
                    <a:pt x="504599" y="79196"/>
                    <a:pt x="504599" y="73984"/>
                  </a:cubicBezTo>
                  <a:cubicBezTo>
                    <a:pt x="504599" y="68773"/>
                    <a:pt x="502571" y="63875"/>
                    <a:pt x="498887" y="60191"/>
                  </a:cubicBezTo>
                  <a:cubicBezTo>
                    <a:pt x="495202" y="56506"/>
                    <a:pt x="490303" y="54476"/>
                    <a:pt x="485092" y="54476"/>
                  </a:cubicBezTo>
                  <a:cubicBezTo>
                    <a:pt x="483250" y="54476"/>
                    <a:pt x="481450" y="54743"/>
                    <a:pt x="479726" y="55233"/>
                  </a:cubicBezTo>
                  <a:lnTo>
                    <a:pt x="488729" y="46230"/>
                  </a:lnTo>
                  <a:cubicBezTo>
                    <a:pt x="496335" y="38624"/>
                    <a:pt x="496335" y="26247"/>
                    <a:pt x="488729" y="18640"/>
                  </a:cubicBezTo>
                  <a:cubicBezTo>
                    <a:pt x="485045" y="14956"/>
                    <a:pt x="480146" y="12926"/>
                    <a:pt x="474935" y="12926"/>
                  </a:cubicBezTo>
                  <a:cubicBezTo>
                    <a:pt x="469726" y="12926"/>
                    <a:pt x="464827" y="14955"/>
                    <a:pt x="461140" y="18640"/>
                  </a:cubicBezTo>
                  <a:lnTo>
                    <a:pt x="454907" y="24872"/>
                  </a:lnTo>
                  <a:cubicBezTo>
                    <a:pt x="455398" y="23148"/>
                    <a:pt x="455663" y="21348"/>
                    <a:pt x="455663" y="19507"/>
                  </a:cubicBezTo>
                  <a:cubicBezTo>
                    <a:pt x="455662" y="14296"/>
                    <a:pt x="453634" y="9397"/>
                    <a:pt x="449950" y="5716"/>
                  </a:cubicBezTo>
                  <a:cubicBezTo>
                    <a:pt x="446265" y="2030"/>
                    <a:pt x="441366" y="0"/>
                    <a:pt x="436154" y="0"/>
                  </a:cubicBezTo>
                  <a:cubicBezTo>
                    <a:pt x="430944" y="0"/>
                    <a:pt x="426047" y="2028"/>
                    <a:pt x="422363" y="5712"/>
                  </a:cubicBezTo>
                  <a:lnTo>
                    <a:pt x="373776" y="54300"/>
                  </a:lnTo>
                  <a:lnTo>
                    <a:pt x="373776" y="53199"/>
                  </a:lnTo>
                  <a:cubicBezTo>
                    <a:pt x="373776" y="46297"/>
                    <a:pt x="371088" y="39807"/>
                    <a:pt x="366205" y="34925"/>
                  </a:cubicBezTo>
                  <a:cubicBezTo>
                    <a:pt x="361324" y="30043"/>
                    <a:pt x="354833" y="27354"/>
                    <a:pt x="347931" y="27354"/>
                  </a:cubicBezTo>
                  <a:cubicBezTo>
                    <a:pt x="333680" y="27354"/>
                    <a:pt x="322085" y="38948"/>
                    <a:pt x="322084" y="53202"/>
                  </a:cubicBezTo>
                  <a:lnTo>
                    <a:pt x="322087" y="106036"/>
                  </a:lnTo>
                  <a:cubicBezTo>
                    <a:pt x="310346" y="118552"/>
                    <a:pt x="306536" y="135842"/>
                    <a:pt x="310651" y="151460"/>
                  </a:cubicBezTo>
                  <a:lnTo>
                    <a:pt x="295795" y="166316"/>
                  </a:lnTo>
                  <a:cubicBezTo>
                    <a:pt x="295791" y="166319"/>
                    <a:pt x="295789" y="166321"/>
                    <a:pt x="295787" y="166323"/>
                  </a:cubicBezTo>
                  <a:lnTo>
                    <a:pt x="283160" y="178951"/>
                  </a:lnTo>
                  <a:cubicBezTo>
                    <a:pt x="278278" y="183833"/>
                    <a:pt x="277797" y="191459"/>
                    <a:pt x="281689" y="196901"/>
                  </a:cubicBezTo>
                  <a:lnTo>
                    <a:pt x="243320" y="235269"/>
                  </a:lnTo>
                  <a:cubicBezTo>
                    <a:pt x="242335" y="234989"/>
                    <a:pt x="241342" y="234731"/>
                    <a:pt x="240343" y="234499"/>
                  </a:cubicBezTo>
                  <a:lnTo>
                    <a:pt x="214499" y="208655"/>
                  </a:lnTo>
                  <a:cubicBezTo>
                    <a:pt x="211300" y="205456"/>
                    <a:pt x="206113" y="205456"/>
                    <a:pt x="202915" y="208655"/>
                  </a:cubicBezTo>
                  <a:cubicBezTo>
                    <a:pt x="199716" y="211854"/>
                    <a:pt x="199716" y="217041"/>
                    <a:pt x="202915" y="220239"/>
                  </a:cubicBezTo>
                  <a:lnTo>
                    <a:pt x="216083" y="233407"/>
                  </a:lnTo>
                  <a:cubicBezTo>
                    <a:pt x="202051" y="235368"/>
                    <a:pt x="189091" y="241785"/>
                    <a:pt x="178896" y="251981"/>
                  </a:cubicBezTo>
                  <a:cubicBezTo>
                    <a:pt x="168701" y="262174"/>
                    <a:pt x="162285" y="275136"/>
                    <a:pt x="160322" y="289167"/>
                  </a:cubicBezTo>
                  <a:lnTo>
                    <a:pt x="74849" y="203695"/>
                  </a:lnTo>
                  <a:cubicBezTo>
                    <a:pt x="88880" y="201734"/>
                    <a:pt x="101840" y="195317"/>
                    <a:pt x="112035" y="185121"/>
                  </a:cubicBezTo>
                  <a:cubicBezTo>
                    <a:pt x="122490" y="174666"/>
                    <a:pt x="128668" y="161529"/>
                    <a:pt x="130580" y="147906"/>
                  </a:cubicBezTo>
                  <a:lnTo>
                    <a:pt x="169055" y="186380"/>
                  </a:lnTo>
                  <a:cubicBezTo>
                    <a:pt x="172254" y="189579"/>
                    <a:pt x="177441" y="189579"/>
                    <a:pt x="180639" y="186380"/>
                  </a:cubicBezTo>
                  <a:cubicBezTo>
                    <a:pt x="183838" y="183181"/>
                    <a:pt x="183838" y="177994"/>
                    <a:pt x="180639" y="174796"/>
                  </a:cubicBezTo>
                  <a:lnTo>
                    <a:pt x="129470" y="123630"/>
                  </a:lnTo>
                  <a:cubicBezTo>
                    <a:pt x="126776" y="112145"/>
                    <a:pt x="120972" y="101248"/>
                    <a:pt x="112034" y="92310"/>
                  </a:cubicBezTo>
                  <a:cubicBezTo>
                    <a:pt x="99639" y="79915"/>
                    <a:pt x="83158" y="73087"/>
                    <a:pt x="65630" y="73087"/>
                  </a:cubicBezTo>
                  <a:cubicBezTo>
                    <a:pt x="48100" y="73087"/>
                    <a:pt x="31619" y="79914"/>
                    <a:pt x="19223" y="92311"/>
                  </a:cubicBezTo>
                  <a:cubicBezTo>
                    <a:pt x="6827" y="104707"/>
                    <a:pt x="0" y="121188"/>
                    <a:pt x="0" y="138716"/>
                  </a:cubicBezTo>
                  <a:cubicBezTo>
                    <a:pt x="-1" y="156245"/>
                    <a:pt x="6825" y="172727"/>
                    <a:pt x="19222" y="185121"/>
                  </a:cubicBezTo>
                  <a:cubicBezTo>
                    <a:pt x="27990" y="193889"/>
                    <a:pt x="38807" y="199855"/>
                    <a:pt x="50589" y="202605"/>
                  </a:cubicBezTo>
                  <a:lnTo>
                    <a:pt x="161412" y="313426"/>
                  </a:lnTo>
                  <a:cubicBezTo>
                    <a:pt x="164161" y="325208"/>
                    <a:pt x="170126" y="336024"/>
                    <a:pt x="178895" y="344791"/>
                  </a:cubicBezTo>
                  <a:cubicBezTo>
                    <a:pt x="191291" y="357188"/>
                    <a:pt x="207773" y="364016"/>
                    <a:pt x="225302" y="364016"/>
                  </a:cubicBezTo>
                  <a:cubicBezTo>
                    <a:pt x="242831" y="364016"/>
                    <a:pt x="259313" y="357190"/>
                    <a:pt x="271708" y="344792"/>
                  </a:cubicBezTo>
                  <a:cubicBezTo>
                    <a:pt x="284856" y="331644"/>
                    <a:pt x="291230" y="314260"/>
                    <a:pt x="290867" y="296992"/>
                  </a:cubicBezTo>
                  <a:lnTo>
                    <a:pt x="336321" y="251537"/>
                  </a:lnTo>
                  <a:cubicBezTo>
                    <a:pt x="338670" y="253223"/>
                    <a:pt x="341470" y="254144"/>
                    <a:pt x="344417" y="254144"/>
                  </a:cubicBezTo>
                  <a:cubicBezTo>
                    <a:pt x="345813" y="254144"/>
                    <a:pt x="347178" y="253940"/>
                    <a:pt x="348478" y="253547"/>
                  </a:cubicBezTo>
                  <a:cubicBezTo>
                    <a:pt x="350644" y="252891"/>
                    <a:pt x="352627" y="251708"/>
                    <a:pt x="354271" y="250063"/>
                  </a:cubicBezTo>
                  <a:lnTo>
                    <a:pt x="366898" y="237437"/>
                  </a:lnTo>
                  <a:cubicBezTo>
                    <a:pt x="366901" y="237434"/>
                    <a:pt x="366903" y="237430"/>
                    <a:pt x="366907" y="237427"/>
                  </a:cubicBezTo>
                  <a:lnTo>
                    <a:pt x="381744" y="222590"/>
                  </a:lnTo>
                  <a:cubicBezTo>
                    <a:pt x="385743" y="223647"/>
                    <a:pt x="389899" y="224208"/>
                    <a:pt x="394144" y="224208"/>
                  </a:cubicBezTo>
                  <a:cubicBezTo>
                    <a:pt x="407052" y="224208"/>
                    <a:pt x="419189" y="219182"/>
                    <a:pt x="428318" y="210054"/>
                  </a:cubicBezTo>
                  <a:lnTo>
                    <a:pt x="507810" y="130561"/>
                  </a:lnTo>
                  <a:cubicBezTo>
                    <a:pt x="511496" y="126878"/>
                    <a:pt x="513526" y="121978"/>
                    <a:pt x="513526" y="116766"/>
                  </a:cubicBezTo>
                  <a:cubicBezTo>
                    <a:pt x="513525" y="111552"/>
                    <a:pt x="511495" y="106652"/>
                    <a:pt x="507811" y="102970"/>
                  </a:cubicBezTo>
                  <a:close/>
                  <a:moveTo>
                    <a:pt x="30804" y="173536"/>
                  </a:moveTo>
                  <a:cubicBezTo>
                    <a:pt x="21502" y="164237"/>
                    <a:pt x="16381" y="151870"/>
                    <a:pt x="16381" y="138717"/>
                  </a:cubicBezTo>
                  <a:cubicBezTo>
                    <a:pt x="16381" y="125565"/>
                    <a:pt x="21504" y="113198"/>
                    <a:pt x="30805" y="103897"/>
                  </a:cubicBezTo>
                  <a:cubicBezTo>
                    <a:pt x="40106" y="94595"/>
                    <a:pt x="52473" y="89473"/>
                    <a:pt x="65627" y="89473"/>
                  </a:cubicBezTo>
                  <a:cubicBezTo>
                    <a:pt x="78779" y="89473"/>
                    <a:pt x="91145" y="94594"/>
                    <a:pt x="100447" y="103895"/>
                  </a:cubicBezTo>
                  <a:cubicBezTo>
                    <a:pt x="119647" y="123097"/>
                    <a:pt x="119647" y="154337"/>
                    <a:pt x="100447" y="173538"/>
                  </a:cubicBezTo>
                  <a:cubicBezTo>
                    <a:pt x="91145" y="182839"/>
                    <a:pt x="78779" y="187962"/>
                    <a:pt x="65626" y="187962"/>
                  </a:cubicBezTo>
                  <a:cubicBezTo>
                    <a:pt x="52472" y="187962"/>
                    <a:pt x="40105" y="182838"/>
                    <a:pt x="30804" y="173536"/>
                  </a:cubicBezTo>
                  <a:close/>
                  <a:moveTo>
                    <a:pt x="482881" y="71774"/>
                  </a:moveTo>
                  <a:cubicBezTo>
                    <a:pt x="483678" y="70977"/>
                    <a:pt x="484607" y="70858"/>
                    <a:pt x="485090" y="70858"/>
                  </a:cubicBezTo>
                  <a:cubicBezTo>
                    <a:pt x="485573" y="70858"/>
                    <a:pt x="486503" y="70977"/>
                    <a:pt x="487299" y="71774"/>
                  </a:cubicBezTo>
                  <a:cubicBezTo>
                    <a:pt x="488096" y="72570"/>
                    <a:pt x="488214" y="73499"/>
                    <a:pt x="488214" y="73982"/>
                  </a:cubicBezTo>
                  <a:cubicBezTo>
                    <a:pt x="488214" y="74465"/>
                    <a:pt x="488094" y="75393"/>
                    <a:pt x="487298" y="76189"/>
                  </a:cubicBezTo>
                  <a:lnTo>
                    <a:pt x="446617" y="116872"/>
                  </a:lnTo>
                  <a:lnTo>
                    <a:pt x="442197" y="112453"/>
                  </a:lnTo>
                  <a:lnTo>
                    <a:pt x="482881" y="71774"/>
                  </a:lnTo>
                  <a:close/>
                  <a:moveTo>
                    <a:pt x="472722" y="30226"/>
                  </a:moveTo>
                  <a:cubicBezTo>
                    <a:pt x="473519" y="29429"/>
                    <a:pt x="474449" y="29311"/>
                    <a:pt x="474934" y="29311"/>
                  </a:cubicBezTo>
                  <a:cubicBezTo>
                    <a:pt x="475418" y="29311"/>
                    <a:pt x="476348" y="29430"/>
                    <a:pt x="477143" y="30225"/>
                  </a:cubicBezTo>
                  <a:cubicBezTo>
                    <a:pt x="478362" y="31444"/>
                    <a:pt x="478362" y="33426"/>
                    <a:pt x="477143" y="34645"/>
                  </a:cubicBezTo>
                  <a:lnTo>
                    <a:pt x="420765" y="91023"/>
                  </a:lnTo>
                  <a:lnTo>
                    <a:pt x="416346" y="86604"/>
                  </a:lnTo>
                  <a:lnTo>
                    <a:pt x="472722" y="30226"/>
                  </a:lnTo>
                  <a:close/>
                  <a:moveTo>
                    <a:pt x="433945" y="17297"/>
                  </a:moveTo>
                  <a:cubicBezTo>
                    <a:pt x="434741" y="16502"/>
                    <a:pt x="435670" y="16383"/>
                    <a:pt x="436153" y="16383"/>
                  </a:cubicBezTo>
                  <a:cubicBezTo>
                    <a:pt x="436636" y="16383"/>
                    <a:pt x="437566" y="16502"/>
                    <a:pt x="438365" y="17301"/>
                  </a:cubicBezTo>
                  <a:cubicBezTo>
                    <a:pt x="439160" y="18096"/>
                    <a:pt x="439279" y="19024"/>
                    <a:pt x="439279" y="19508"/>
                  </a:cubicBezTo>
                  <a:cubicBezTo>
                    <a:pt x="439279" y="19992"/>
                    <a:pt x="439160" y="20921"/>
                    <a:pt x="438365" y="21718"/>
                  </a:cubicBezTo>
                  <a:lnTo>
                    <a:pt x="394912" y="65168"/>
                  </a:lnTo>
                  <a:lnTo>
                    <a:pt x="390493" y="60750"/>
                  </a:lnTo>
                  <a:lnTo>
                    <a:pt x="433945" y="17297"/>
                  </a:lnTo>
                  <a:close/>
                  <a:moveTo>
                    <a:pt x="347926" y="43738"/>
                  </a:moveTo>
                  <a:cubicBezTo>
                    <a:pt x="350454" y="43738"/>
                    <a:pt x="352830" y="44722"/>
                    <a:pt x="354617" y="46510"/>
                  </a:cubicBezTo>
                  <a:cubicBezTo>
                    <a:pt x="356404" y="48296"/>
                    <a:pt x="357388" y="50672"/>
                    <a:pt x="357388" y="53199"/>
                  </a:cubicBezTo>
                  <a:lnTo>
                    <a:pt x="357388" y="70684"/>
                  </a:lnTo>
                  <a:lnTo>
                    <a:pt x="338464" y="89607"/>
                  </a:lnTo>
                  <a:lnTo>
                    <a:pt x="338463" y="53202"/>
                  </a:lnTo>
                  <a:cubicBezTo>
                    <a:pt x="338465" y="47983"/>
                    <a:pt x="342710" y="43738"/>
                    <a:pt x="347926" y="43738"/>
                  </a:cubicBezTo>
                  <a:close/>
                  <a:moveTo>
                    <a:pt x="293126" y="208631"/>
                  </a:moveTo>
                  <a:lnTo>
                    <a:pt x="302287" y="217791"/>
                  </a:lnTo>
                  <a:lnTo>
                    <a:pt x="269857" y="250222"/>
                  </a:lnTo>
                  <a:cubicBezTo>
                    <a:pt x="266618" y="247222"/>
                    <a:pt x="263130" y="244579"/>
                    <a:pt x="259436" y="242321"/>
                  </a:cubicBezTo>
                  <a:lnTo>
                    <a:pt x="293126" y="208631"/>
                  </a:lnTo>
                  <a:close/>
                  <a:moveTo>
                    <a:pt x="260120" y="333208"/>
                  </a:moveTo>
                  <a:cubicBezTo>
                    <a:pt x="250820" y="342510"/>
                    <a:pt x="238452" y="347633"/>
                    <a:pt x="225299" y="347633"/>
                  </a:cubicBezTo>
                  <a:cubicBezTo>
                    <a:pt x="212145" y="347633"/>
                    <a:pt x="199778" y="342511"/>
                    <a:pt x="190477" y="333207"/>
                  </a:cubicBezTo>
                  <a:cubicBezTo>
                    <a:pt x="181177" y="323908"/>
                    <a:pt x="176054" y="311542"/>
                    <a:pt x="176054" y="298389"/>
                  </a:cubicBezTo>
                  <a:cubicBezTo>
                    <a:pt x="176055" y="285236"/>
                    <a:pt x="181177" y="272868"/>
                    <a:pt x="190478" y="263568"/>
                  </a:cubicBezTo>
                  <a:cubicBezTo>
                    <a:pt x="199779" y="254267"/>
                    <a:pt x="212146" y="249144"/>
                    <a:pt x="225300" y="249144"/>
                  </a:cubicBezTo>
                  <a:cubicBezTo>
                    <a:pt x="238452" y="249144"/>
                    <a:pt x="250820" y="254267"/>
                    <a:pt x="260120" y="263568"/>
                  </a:cubicBezTo>
                  <a:cubicBezTo>
                    <a:pt x="279319" y="282769"/>
                    <a:pt x="279320" y="314010"/>
                    <a:pt x="260120" y="333208"/>
                  </a:cubicBezTo>
                  <a:close/>
                  <a:moveTo>
                    <a:pt x="287416" y="277270"/>
                  </a:moveTo>
                  <a:cubicBezTo>
                    <a:pt x="285716" y="272241"/>
                    <a:pt x="283390" y="267382"/>
                    <a:pt x="280439" y="262810"/>
                  </a:cubicBezTo>
                  <a:lnTo>
                    <a:pt x="313872" y="229376"/>
                  </a:lnTo>
                  <a:lnTo>
                    <a:pt x="324591" y="240095"/>
                  </a:lnTo>
                  <a:lnTo>
                    <a:pt x="287416" y="277270"/>
                  </a:lnTo>
                  <a:close/>
                  <a:moveTo>
                    <a:pt x="344414" y="236748"/>
                  </a:moveTo>
                  <a:lnTo>
                    <a:pt x="296472" y="188807"/>
                  </a:lnTo>
                  <a:lnTo>
                    <a:pt x="301576" y="183703"/>
                  </a:lnTo>
                  <a:lnTo>
                    <a:pt x="349518" y="231645"/>
                  </a:lnTo>
                  <a:lnTo>
                    <a:pt x="344414" y="236748"/>
                  </a:lnTo>
                  <a:close/>
                  <a:moveTo>
                    <a:pt x="385047" y="196116"/>
                  </a:moveTo>
                  <a:lnTo>
                    <a:pt x="361103" y="220060"/>
                  </a:lnTo>
                  <a:lnTo>
                    <a:pt x="313161" y="172118"/>
                  </a:lnTo>
                  <a:lnTo>
                    <a:pt x="337106" y="148174"/>
                  </a:lnTo>
                  <a:cubicBezTo>
                    <a:pt x="340799" y="144480"/>
                    <a:pt x="345722" y="142445"/>
                    <a:pt x="350967" y="142445"/>
                  </a:cubicBezTo>
                  <a:cubicBezTo>
                    <a:pt x="356211" y="142445"/>
                    <a:pt x="361133" y="144479"/>
                    <a:pt x="364827" y="148174"/>
                  </a:cubicBezTo>
                  <a:lnTo>
                    <a:pt x="385047" y="168394"/>
                  </a:lnTo>
                  <a:cubicBezTo>
                    <a:pt x="388741" y="172087"/>
                    <a:pt x="390776" y="177009"/>
                    <a:pt x="390776" y="182254"/>
                  </a:cubicBezTo>
                  <a:cubicBezTo>
                    <a:pt x="390776" y="187498"/>
                    <a:pt x="388741" y="192420"/>
                    <a:pt x="385047" y="196116"/>
                  </a:cubicBezTo>
                  <a:close/>
                  <a:moveTo>
                    <a:pt x="416730" y="198468"/>
                  </a:moveTo>
                  <a:cubicBezTo>
                    <a:pt x="411283" y="203915"/>
                    <a:pt x="404213" y="207143"/>
                    <a:pt x="396611" y="207721"/>
                  </a:cubicBezTo>
                  <a:lnTo>
                    <a:pt x="396631" y="207700"/>
                  </a:lnTo>
                  <a:cubicBezTo>
                    <a:pt x="403419" y="200912"/>
                    <a:pt x="407158" y="191875"/>
                    <a:pt x="407158" y="182253"/>
                  </a:cubicBezTo>
                  <a:cubicBezTo>
                    <a:pt x="407158" y="172631"/>
                    <a:pt x="403419" y="163595"/>
                    <a:pt x="396631" y="156807"/>
                  </a:cubicBezTo>
                  <a:lnTo>
                    <a:pt x="376411" y="136586"/>
                  </a:lnTo>
                  <a:cubicBezTo>
                    <a:pt x="369623" y="129798"/>
                    <a:pt x="360587" y="126060"/>
                    <a:pt x="350965" y="126060"/>
                  </a:cubicBezTo>
                  <a:cubicBezTo>
                    <a:pt x="341347" y="126060"/>
                    <a:pt x="332312" y="129796"/>
                    <a:pt x="325524" y="136581"/>
                  </a:cubicBezTo>
                  <a:cubicBezTo>
                    <a:pt x="326091" y="129252"/>
                    <a:pt x="329156" y="122084"/>
                    <a:pt x="334750" y="116490"/>
                  </a:cubicBezTo>
                  <a:lnTo>
                    <a:pt x="378905" y="72334"/>
                  </a:lnTo>
                  <a:lnTo>
                    <a:pt x="460884" y="154311"/>
                  </a:lnTo>
                  <a:lnTo>
                    <a:pt x="416730" y="198468"/>
                  </a:lnTo>
                  <a:close/>
                  <a:moveTo>
                    <a:pt x="496225" y="118973"/>
                  </a:moveTo>
                  <a:lnTo>
                    <a:pt x="472471" y="142727"/>
                  </a:lnTo>
                  <a:lnTo>
                    <a:pt x="468051" y="138308"/>
                  </a:lnTo>
                  <a:lnTo>
                    <a:pt x="491805" y="114554"/>
                  </a:lnTo>
                  <a:cubicBezTo>
                    <a:pt x="492601" y="113758"/>
                    <a:pt x="493531" y="113639"/>
                    <a:pt x="494014" y="113639"/>
                  </a:cubicBezTo>
                  <a:cubicBezTo>
                    <a:pt x="494498" y="113639"/>
                    <a:pt x="495428" y="113758"/>
                    <a:pt x="496225" y="114555"/>
                  </a:cubicBezTo>
                  <a:cubicBezTo>
                    <a:pt x="497020" y="115351"/>
                    <a:pt x="497139" y="116280"/>
                    <a:pt x="497139" y="116764"/>
                  </a:cubicBezTo>
                  <a:cubicBezTo>
                    <a:pt x="497141" y="117247"/>
                    <a:pt x="497022" y="118177"/>
                    <a:pt x="496225" y="118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2451353" y="1444922"/>
              <a:ext cx="38901" cy="38901"/>
            </a:xfrm>
            <a:custGeom>
              <a:rect b="b" l="l" r="r" t="t"/>
              <a:pathLst>
                <a:path extrusionOk="0" h="47585" w="47585">
                  <a:moveTo>
                    <a:pt x="43593" y="17387"/>
                  </a:moveTo>
                  <a:lnTo>
                    <a:pt x="30198" y="3992"/>
                  </a:lnTo>
                  <a:cubicBezTo>
                    <a:pt x="27624" y="1418"/>
                    <a:pt x="24195" y="0"/>
                    <a:pt x="20544" y="0"/>
                  </a:cubicBezTo>
                  <a:cubicBezTo>
                    <a:pt x="16893" y="0"/>
                    <a:pt x="13464" y="1418"/>
                    <a:pt x="10890" y="3992"/>
                  </a:cubicBezTo>
                  <a:lnTo>
                    <a:pt x="3993" y="10889"/>
                  </a:lnTo>
                  <a:cubicBezTo>
                    <a:pt x="-1331" y="16213"/>
                    <a:pt x="-1331" y="24874"/>
                    <a:pt x="3993" y="30199"/>
                  </a:cubicBezTo>
                  <a:lnTo>
                    <a:pt x="17388" y="43593"/>
                  </a:lnTo>
                  <a:cubicBezTo>
                    <a:pt x="19962" y="46168"/>
                    <a:pt x="23390" y="47585"/>
                    <a:pt x="27042" y="47585"/>
                  </a:cubicBezTo>
                  <a:cubicBezTo>
                    <a:pt x="30693" y="47585"/>
                    <a:pt x="34121" y="46168"/>
                    <a:pt x="36696" y="43593"/>
                  </a:cubicBezTo>
                  <a:lnTo>
                    <a:pt x="43593" y="36696"/>
                  </a:lnTo>
                  <a:cubicBezTo>
                    <a:pt x="48916" y="31373"/>
                    <a:pt x="48916" y="22710"/>
                    <a:pt x="43593" y="17387"/>
                  </a:cubicBezTo>
                  <a:close/>
                  <a:moveTo>
                    <a:pt x="27040" y="30077"/>
                  </a:moveTo>
                  <a:lnTo>
                    <a:pt x="17508" y="20543"/>
                  </a:lnTo>
                  <a:lnTo>
                    <a:pt x="20543" y="17508"/>
                  </a:lnTo>
                  <a:lnTo>
                    <a:pt x="30077" y="27041"/>
                  </a:lnTo>
                  <a:lnTo>
                    <a:pt x="27040" y="300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2407941" y="1469715"/>
              <a:ext cx="21172" cy="21172"/>
            </a:xfrm>
            <a:custGeom>
              <a:rect b="b" l="l" r="r" t="t"/>
              <a:pathLst>
                <a:path extrusionOk="0" h="25898" w="25898">
                  <a:moveTo>
                    <a:pt x="23499" y="11914"/>
                  </a:moveTo>
                  <a:lnTo>
                    <a:pt x="13984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5"/>
                    <a:pt x="2399" y="13983"/>
                  </a:cubicBezTo>
                  <a:lnTo>
                    <a:pt x="11915" y="23499"/>
                  </a:lnTo>
                  <a:cubicBezTo>
                    <a:pt x="13514" y="25098"/>
                    <a:pt x="15611" y="25898"/>
                    <a:pt x="17707" y="25898"/>
                  </a:cubicBezTo>
                  <a:cubicBezTo>
                    <a:pt x="19803" y="25898"/>
                    <a:pt x="21900" y="25099"/>
                    <a:pt x="23499" y="23499"/>
                  </a:cubicBezTo>
                  <a:cubicBezTo>
                    <a:pt x="26698" y="20300"/>
                    <a:pt x="26698" y="15113"/>
                    <a:pt x="23499" y="1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2396269" y="1481388"/>
              <a:ext cx="21170" cy="21172"/>
            </a:xfrm>
            <a:custGeom>
              <a:rect b="b" l="l" r="r" t="t"/>
              <a:pathLst>
                <a:path extrusionOk="0" h="25898" w="25896">
                  <a:moveTo>
                    <a:pt x="23498" y="11915"/>
                  </a:moveTo>
                  <a:lnTo>
                    <a:pt x="13983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4"/>
                    <a:pt x="2399" y="13983"/>
                  </a:cubicBezTo>
                  <a:lnTo>
                    <a:pt x="11914" y="23499"/>
                  </a:lnTo>
                  <a:cubicBezTo>
                    <a:pt x="13513" y="25099"/>
                    <a:pt x="15610" y="25898"/>
                    <a:pt x="17706" y="25898"/>
                  </a:cubicBezTo>
                  <a:cubicBezTo>
                    <a:pt x="19802" y="25898"/>
                    <a:pt x="21899" y="25099"/>
                    <a:pt x="23498" y="23499"/>
                  </a:cubicBezTo>
                  <a:cubicBezTo>
                    <a:pt x="26697" y="20300"/>
                    <a:pt x="26697" y="15114"/>
                    <a:pt x="23498" y="119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2211709" y="1487398"/>
              <a:ext cx="63167" cy="63167"/>
            </a:xfrm>
            <a:custGeom>
              <a:rect b="b" l="l" r="r" t="t"/>
              <a:pathLst>
                <a:path extrusionOk="0" h="77268" w="77269">
                  <a:moveTo>
                    <a:pt x="73278" y="43328"/>
                  </a:moveTo>
                  <a:lnTo>
                    <a:pt x="33941" y="3992"/>
                  </a:lnTo>
                  <a:cubicBezTo>
                    <a:pt x="31366" y="1418"/>
                    <a:pt x="27937" y="0"/>
                    <a:pt x="24286" y="0"/>
                  </a:cubicBezTo>
                  <a:cubicBezTo>
                    <a:pt x="20636" y="0"/>
                    <a:pt x="17208" y="1418"/>
                    <a:pt x="14633" y="3991"/>
                  </a:cubicBezTo>
                  <a:lnTo>
                    <a:pt x="3992" y="14632"/>
                  </a:lnTo>
                  <a:cubicBezTo>
                    <a:pt x="1418" y="17207"/>
                    <a:pt x="0" y="20635"/>
                    <a:pt x="0" y="24285"/>
                  </a:cubicBezTo>
                  <a:cubicBezTo>
                    <a:pt x="0" y="27937"/>
                    <a:pt x="1418" y="31366"/>
                    <a:pt x="3992" y="33939"/>
                  </a:cubicBezTo>
                  <a:lnTo>
                    <a:pt x="43329" y="73276"/>
                  </a:lnTo>
                  <a:cubicBezTo>
                    <a:pt x="45904" y="75852"/>
                    <a:pt x="49332" y="77268"/>
                    <a:pt x="52983" y="77268"/>
                  </a:cubicBezTo>
                  <a:cubicBezTo>
                    <a:pt x="56635" y="77268"/>
                    <a:pt x="60063" y="75851"/>
                    <a:pt x="62637" y="73276"/>
                  </a:cubicBezTo>
                  <a:lnTo>
                    <a:pt x="73278" y="62636"/>
                  </a:lnTo>
                  <a:cubicBezTo>
                    <a:pt x="75852" y="60062"/>
                    <a:pt x="77270" y="56633"/>
                    <a:pt x="77270" y="52982"/>
                  </a:cubicBezTo>
                  <a:cubicBezTo>
                    <a:pt x="77270" y="49332"/>
                    <a:pt x="75852" y="45902"/>
                    <a:pt x="73278" y="43328"/>
                  </a:cubicBezTo>
                  <a:close/>
                  <a:moveTo>
                    <a:pt x="52981" y="59762"/>
                  </a:moveTo>
                  <a:lnTo>
                    <a:pt x="17506" y="24287"/>
                  </a:lnTo>
                  <a:lnTo>
                    <a:pt x="24285" y="17508"/>
                  </a:lnTo>
                  <a:lnTo>
                    <a:pt x="59762" y="52983"/>
                  </a:lnTo>
                  <a:lnTo>
                    <a:pt x="52981" y="597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2145438" y="1422894"/>
              <a:ext cx="62184" cy="62183"/>
            </a:xfrm>
            <a:custGeom>
              <a:rect b="b" l="l" r="r" t="t"/>
              <a:pathLst>
                <a:path extrusionOk="0" h="76065" w="76066">
                  <a:moveTo>
                    <a:pt x="64927" y="11138"/>
                  </a:moveTo>
                  <a:cubicBezTo>
                    <a:pt x="57743" y="3955"/>
                    <a:pt x="48191" y="0"/>
                    <a:pt x="38033" y="0"/>
                  </a:cubicBezTo>
                  <a:cubicBezTo>
                    <a:pt x="27874" y="0"/>
                    <a:pt x="18323" y="3956"/>
                    <a:pt x="11139" y="11139"/>
                  </a:cubicBezTo>
                  <a:cubicBezTo>
                    <a:pt x="3956" y="18323"/>
                    <a:pt x="0" y="27872"/>
                    <a:pt x="0" y="38032"/>
                  </a:cubicBezTo>
                  <a:cubicBezTo>
                    <a:pt x="0" y="48191"/>
                    <a:pt x="3956" y="57742"/>
                    <a:pt x="11139" y="64925"/>
                  </a:cubicBezTo>
                  <a:cubicBezTo>
                    <a:pt x="18324" y="72110"/>
                    <a:pt x="27874" y="76066"/>
                    <a:pt x="38035" y="76066"/>
                  </a:cubicBezTo>
                  <a:cubicBezTo>
                    <a:pt x="48192" y="76065"/>
                    <a:pt x="57743" y="72109"/>
                    <a:pt x="64927" y="64925"/>
                  </a:cubicBezTo>
                  <a:cubicBezTo>
                    <a:pt x="72110" y="57743"/>
                    <a:pt x="76066" y="48192"/>
                    <a:pt x="76066" y="38032"/>
                  </a:cubicBezTo>
                  <a:cubicBezTo>
                    <a:pt x="76066" y="27873"/>
                    <a:pt x="72110" y="18321"/>
                    <a:pt x="64927" y="11138"/>
                  </a:cubicBezTo>
                  <a:close/>
                  <a:moveTo>
                    <a:pt x="53343" y="53340"/>
                  </a:moveTo>
                  <a:cubicBezTo>
                    <a:pt x="49253" y="57430"/>
                    <a:pt x="43817" y="59682"/>
                    <a:pt x="38035" y="59682"/>
                  </a:cubicBezTo>
                  <a:cubicBezTo>
                    <a:pt x="32252" y="59682"/>
                    <a:pt x="26816" y="57428"/>
                    <a:pt x="22726" y="53339"/>
                  </a:cubicBezTo>
                  <a:cubicBezTo>
                    <a:pt x="18636" y="49250"/>
                    <a:pt x="16384" y="43813"/>
                    <a:pt x="16384" y="38031"/>
                  </a:cubicBezTo>
                  <a:cubicBezTo>
                    <a:pt x="16385" y="32249"/>
                    <a:pt x="18636" y="26813"/>
                    <a:pt x="22726" y="22723"/>
                  </a:cubicBezTo>
                  <a:cubicBezTo>
                    <a:pt x="26815" y="18634"/>
                    <a:pt x="32251" y="16383"/>
                    <a:pt x="38034" y="16383"/>
                  </a:cubicBezTo>
                  <a:cubicBezTo>
                    <a:pt x="43816" y="16383"/>
                    <a:pt x="49253" y="18635"/>
                    <a:pt x="53343" y="22723"/>
                  </a:cubicBezTo>
                  <a:cubicBezTo>
                    <a:pt x="57432" y="26813"/>
                    <a:pt x="59683" y="32249"/>
                    <a:pt x="59683" y="38032"/>
                  </a:cubicBezTo>
                  <a:cubicBezTo>
                    <a:pt x="59683" y="43815"/>
                    <a:pt x="57431" y="49251"/>
                    <a:pt x="53343" y="533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2276017" y="1553474"/>
              <a:ext cx="62183" cy="62183"/>
            </a:xfrm>
            <a:custGeom>
              <a:rect b="b" l="l" r="r" t="t"/>
              <a:pathLst>
                <a:path extrusionOk="0" h="76065" w="76065">
                  <a:moveTo>
                    <a:pt x="64926" y="11139"/>
                  </a:moveTo>
                  <a:cubicBezTo>
                    <a:pt x="57744" y="3956"/>
                    <a:pt x="48194" y="0"/>
                    <a:pt x="38034" y="0"/>
                  </a:cubicBezTo>
                  <a:cubicBezTo>
                    <a:pt x="27877" y="0"/>
                    <a:pt x="18325" y="3956"/>
                    <a:pt x="11141" y="11139"/>
                  </a:cubicBezTo>
                  <a:cubicBezTo>
                    <a:pt x="3957" y="18323"/>
                    <a:pt x="1" y="27872"/>
                    <a:pt x="0" y="38032"/>
                  </a:cubicBezTo>
                  <a:cubicBezTo>
                    <a:pt x="0" y="48189"/>
                    <a:pt x="3955" y="57741"/>
                    <a:pt x="11138" y="64925"/>
                  </a:cubicBezTo>
                  <a:cubicBezTo>
                    <a:pt x="18322" y="72110"/>
                    <a:pt x="27873" y="76066"/>
                    <a:pt x="38033" y="76066"/>
                  </a:cubicBezTo>
                  <a:cubicBezTo>
                    <a:pt x="48191" y="76066"/>
                    <a:pt x="57743" y="72110"/>
                    <a:pt x="64927" y="64926"/>
                  </a:cubicBezTo>
                  <a:cubicBezTo>
                    <a:pt x="72110" y="57743"/>
                    <a:pt x="76065" y="48193"/>
                    <a:pt x="76065" y="38033"/>
                  </a:cubicBezTo>
                  <a:cubicBezTo>
                    <a:pt x="76065" y="27873"/>
                    <a:pt x="72109" y="18322"/>
                    <a:pt x="64926" y="11139"/>
                  </a:cubicBezTo>
                  <a:close/>
                  <a:moveTo>
                    <a:pt x="53343" y="53340"/>
                  </a:moveTo>
                  <a:cubicBezTo>
                    <a:pt x="49253" y="57430"/>
                    <a:pt x="43816" y="59682"/>
                    <a:pt x="38034" y="59682"/>
                  </a:cubicBezTo>
                  <a:cubicBezTo>
                    <a:pt x="32252" y="59682"/>
                    <a:pt x="26814" y="57430"/>
                    <a:pt x="22725" y="53339"/>
                  </a:cubicBezTo>
                  <a:cubicBezTo>
                    <a:pt x="18635" y="49250"/>
                    <a:pt x="16384" y="43814"/>
                    <a:pt x="16384" y="38032"/>
                  </a:cubicBezTo>
                  <a:cubicBezTo>
                    <a:pt x="16384" y="32250"/>
                    <a:pt x="18636" y="26814"/>
                    <a:pt x="22726" y="22725"/>
                  </a:cubicBezTo>
                  <a:cubicBezTo>
                    <a:pt x="26815" y="18635"/>
                    <a:pt x="32251" y="16383"/>
                    <a:pt x="38033" y="16383"/>
                  </a:cubicBezTo>
                  <a:cubicBezTo>
                    <a:pt x="43815" y="16383"/>
                    <a:pt x="49251" y="18635"/>
                    <a:pt x="53341" y="22725"/>
                  </a:cubicBezTo>
                  <a:cubicBezTo>
                    <a:pt x="57430" y="26813"/>
                    <a:pt x="59682" y="32249"/>
                    <a:pt x="59682" y="38032"/>
                  </a:cubicBezTo>
                  <a:cubicBezTo>
                    <a:pt x="59683" y="43815"/>
                    <a:pt x="57431" y="49251"/>
                    <a:pt x="53343" y="533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2333898" y="1302656"/>
              <a:ext cx="21172" cy="21172"/>
            </a:xfrm>
            <a:custGeom>
              <a:rect b="b" l="l" r="r" t="t"/>
              <a:pathLst>
                <a:path extrusionOk="0" h="25899" w="25898">
                  <a:moveTo>
                    <a:pt x="23499" y="11916"/>
                  </a:moveTo>
                  <a:lnTo>
                    <a:pt x="13983" y="2399"/>
                  </a:lnTo>
                  <a:cubicBezTo>
                    <a:pt x="10784" y="-800"/>
                    <a:pt x="5597" y="-800"/>
                    <a:pt x="2399" y="2399"/>
                  </a:cubicBezTo>
                  <a:cubicBezTo>
                    <a:pt x="-800" y="5598"/>
                    <a:pt x="-800" y="10785"/>
                    <a:pt x="2399" y="13984"/>
                  </a:cubicBezTo>
                  <a:lnTo>
                    <a:pt x="11915" y="23500"/>
                  </a:lnTo>
                  <a:cubicBezTo>
                    <a:pt x="13514" y="25099"/>
                    <a:pt x="15611" y="25899"/>
                    <a:pt x="17707" y="25899"/>
                  </a:cubicBezTo>
                  <a:cubicBezTo>
                    <a:pt x="19803" y="25899"/>
                    <a:pt x="21900" y="25099"/>
                    <a:pt x="23499" y="23500"/>
                  </a:cubicBezTo>
                  <a:cubicBezTo>
                    <a:pt x="26699" y="20301"/>
                    <a:pt x="26699" y="15114"/>
                    <a:pt x="23499" y="11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2345571" y="1290984"/>
              <a:ext cx="21172" cy="21172"/>
            </a:xfrm>
            <a:custGeom>
              <a:rect b="b" l="l" r="r" t="t"/>
              <a:pathLst>
                <a:path extrusionOk="0" h="25898" w="25899">
                  <a:moveTo>
                    <a:pt x="23500" y="11915"/>
                  </a:moveTo>
                  <a:lnTo>
                    <a:pt x="13984" y="2399"/>
                  </a:lnTo>
                  <a:cubicBezTo>
                    <a:pt x="10785" y="-800"/>
                    <a:pt x="5598" y="-800"/>
                    <a:pt x="2399" y="2399"/>
                  </a:cubicBezTo>
                  <a:cubicBezTo>
                    <a:pt x="-800" y="5598"/>
                    <a:pt x="-800" y="10785"/>
                    <a:pt x="2399" y="13983"/>
                  </a:cubicBezTo>
                  <a:lnTo>
                    <a:pt x="11915" y="23499"/>
                  </a:lnTo>
                  <a:cubicBezTo>
                    <a:pt x="13514" y="25098"/>
                    <a:pt x="15611" y="25898"/>
                    <a:pt x="17707" y="25898"/>
                  </a:cubicBezTo>
                  <a:cubicBezTo>
                    <a:pt x="19803" y="25898"/>
                    <a:pt x="21900" y="25099"/>
                    <a:pt x="23499" y="23499"/>
                  </a:cubicBezTo>
                  <a:cubicBezTo>
                    <a:pt x="26699" y="20301"/>
                    <a:pt x="26699" y="15114"/>
                    <a:pt x="23500" y="119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2220189" y="1180925"/>
              <a:ext cx="255884" cy="271972"/>
            </a:xfrm>
            <a:custGeom>
              <a:rect b="b" l="l" r="r" t="t"/>
              <a:pathLst>
                <a:path extrusionOk="0" h="332687" w="313008">
                  <a:moveTo>
                    <a:pt x="313008" y="38614"/>
                  </a:moveTo>
                  <a:cubicBezTo>
                    <a:pt x="313008" y="28296"/>
                    <a:pt x="308990" y="18593"/>
                    <a:pt x="301693" y="11295"/>
                  </a:cubicBezTo>
                  <a:cubicBezTo>
                    <a:pt x="286630" y="-3764"/>
                    <a:pt x="262121" y="-3766"/>
                    <a:pt x="247057" y="11295"/>
                  </a:cubicBezTo>
                  <a:lnTo>
                    <a:pt x="220442" y="37910"/>
                  </a:lnTo>
                  <a:cubicBezTo>
                    <a:pt x="217243" y="41109"/>
                    <a:pt x="217243" y="46296"/>
                    <a:pt x="220442" y="49494"/>
                  </a:cubicBezTo>
                  <a:cubicBezTo>
                    <a:pt x="223641" y="52693"/>
                    <a:pt x="228828" y="52693"/>
                    <a:pt x="232026" y="49494"/>
                  </a:cubicBezTo>
                  <a:lnTo>
                    <a:pt x="258640" y="22880"/>
                  </a:lnTo>
                  <a:cubicBezTo>
                    <a:pt x="265254" y="16267"/>
                    <a:pt x="275024" y="14712"/>
                    <a:pt x="283141" y="18182"/>
                  </a:cubicBezTo>
                  <a:lnTo>
                    <a:pt x="198829" y="102493"/>
                  </a:lnTo>
                  <a:lnTo>
                    <a:pt x="188927" y="92593"/>
                  </a:lnTo>
                  <a:lnTo>
                    <a:pt x="201442" y="80078"/>
                  </a:lnTo>
                  <a:cubicBezTo>
                    <a:pt x="204641" y="76879"/>
                    <a:pt x="204641" y="71692"/>
                    <a:pt x="201442" y="68494"/>
                  </a:cubicBezTo>
                  <a:cubicBezTo>
                    <a:pt x="198242" y="65295"/>
                    <a:pt x="193056" y="65295"/>
                    <a:pt x="189858" y="68494"/>
                  </a:cubicBezTo>
                  <a:lnTo>
                    <a:pt x="177201" y="81151"/>
                  </a:lnTo>
                  <a:cubicBezTo>
                    <a:pt x="174854" y="79464"/>
                    <a:pt x="172053" y="78543"/>
                    <a:pt x="169105" y="78543"/>
                  </a:cubicBezTo>
                  <a:cubicBezTo>
                    <a:pt x="165383" y="78543"/>
                    <a:pt x="161884" y="79993"/>
                    <a:pt x="159253" y="82625"/>
                  </a:cubicBezTo>
                  <a:lnTo>
                    <a:pt x="131759" y="110118"/>
                  </a:lnTo>
                  <a:cubicBezTo>
                    <a:pt x="115667" y="105877"/>
                    <a:pt x="97798" y="110043"/>
                    <a:pt x="85205" y="122635"/>
                  </a:cubicBezTo>
                  <a:lnTo>
                    <a:pt x="78212" y="129627"/>
                  </a:lnTo>
                  <a:cubicBezTo>
                    <a:pt x="75013" y="132826"/>
                    <a:pt x="75013" y="138013"/>
                    <a:pt x="78212" y="141211"/>
                  </a:cubicBezTo>
                  <a:cubicBezTo>
                    <a:pt x="81412" y="144410"/>
                    <a:pt x="86598" y="144410"/>
                    <a:pt x="89796" y="141211"/>
                  </a:cubicBezTo>
                  <a:lnTo>
                    <a:pt x="96789" y="134219"/>
                  </a:lnTo>
                  <a:cubicBezTo>
                    <a:pt x="102383" y="128626"/>
                    <a:pt x="109552" y="125560"/>
                    <a:pt x="116882" y="124993"/>
                  </a:cubicBezTo>
                  <a:cubicBezTo>
                    <a:pt x="110097" y="131781"/>
                    <a:pt x="106361" y="140815"/>
                    <a:pt x="106361" y="150434"/>
                  </a:cubicBezTo>
                  <a:cubicBezTo>
                    <a:pt x="106361" y="160055"/>
                    <a:pt x="110100" y="169093"/>
                    <a:pt x="116888" y="175880"/>
                  </a:cubicBezTo>
                  <a:lnTo>
                    <a:pt x="137108" y="196101"/>
                  </a:lnTo>
                  <a:cubicBezTo>
                    <a:pt x="143896" y="202890"/>
                    <a:pt x="152932" y="206628"/>
                    <a:pt x="162554" y="206628"/>
                  </a:cubicBezTo>
                  <a:cubicBezTo>
                    <a:pt x="172171" y="206628"/>
                    <a:pt x="181207" y="202892"/>
                    <a:pt x="187995" y="196107"/>
                  </a:cubicBezTo>
                  <a:cubicBezTo>
                    <a:pt x="187428" y="203436"/>
                    <a:pt x="184363" y="210604"/>
                    <a:pt x="178769" y="216198"/>
                  </a:cubicBezTo>
                  <a:lnTo>
                    <a:pt x="134614" y="260354"/>
                  </a:lnTo>
                  <a:lnTo>
                    <a:pt x="52636" y="178377"/>
                  </a:lnTo>
                  <a:lnTo>
                    <a:pt x="62493" y="168520"/>
                  </a:lnTo>
                  <a:cubicBezTo>
                    <a:pt x="65692" y="165321"/>
                    <a:pt x="65692" y="160134"/>
                    <a:pt x="62493" y="156936"/>
                  </a:cubicBezTo>
                  <a:cubicBezTo>
                    <a:pt x="59294" y="153736"/>
                    <a:pt x="54107" y="153737"/>
                    <a:pt x="50909" y="156936"/>
                  </a:cubicBezTo>
                  <a:lnTo>
                    <a:pt x="38646" y="169200"/>
                  </a:lnTo>
                  <a:cubicBezTo>
                    <a:pt x="38643" y="169204"/>
                    <a:pt x="38639" y="169206"/>
                    <a:pt x="38636" y="169209"/>
                  </a:cubicBezTo>
                  <a:lnTo>
                    <a:pt x="5717" y="202130"/>
                  </a:lnTo>
                  <a:cubicBezTo>
                    <a:pt x="2030" y="205814"/>
                    <a:pt x="0" y="210713"/>
                    <a:pt x="0" y="215925"/>
                  </a:cubicBezTo>
                  <a:cubicBezTo>
                    <a:pt x="-1" y="221138"/>
                    <a:pt x="2029" y="226037"/>
                    <a:pt x="5712" y="229719"/>
                  </a:cubicBezTo>
                  <a:cubicBezTo>
                    <a:pt x="9397" y="233403"/>
                    <a:pt x="14297" y="235432"/>
                    <a:pt x="19508" y="235432"/>
                  </a:cubicBezTo>
                  <a:cubicBezTo>
                    <a:pt x="21351" y="235432"/>
                    <a:pt x="23149" y="235165"/>
                    <a:pt x="24874" y="234675"/>
                  </a:cubicBezTo>
                  <a:lnTo>
                    <a:pt x="14639" y="244910"/>
                  </a:lnTo>
                  <a:cubicBezTo>
                    <a:pt x="10954" y="248593"/>
                    <a:pt x="8924" y="253492"/>
                    <a:pt x="8924" y="258704"/>
                  </a:cubicBezTo>
                  <a:cubicBezTo>
                    <a:pt x="8923" y="263915"/>
                    <a:pt x="10953" y="268813"/>
                    <a:pt x="14637" y="272498"/>
                  </a:cubicBezTo>
                  <a:cubicBezTo>
                    <a:pt x="18321" y="276182"/>
                    <a:pt x="23220" y="278213"/>
                    <a:pt x="28431" y="278213"/>
                  </a:cubicBezTo>
                  <a:cubicBezTo>
                    <a:pt x="30273" y="278213"/>
                    <a:pt x="32072" y="277946"/>
                    <a:pt x="33795" y="277456"/>
                  </a:cubicBezTo>
                  <a:lnTo>
                    <a:pt x="24793" y="286457"/>
                  </a:lnTo>
                  <a:cubicBezTo>
                    <a:pt x="17188" y="294064"/>
                    <a:pt x="17187" y="306441"/>
                    <a:pt x="24793" y="314048"/>
                  </a:cubicBezTo>
                  <a:cubicBezTo>
                    <a:pt x="28478" y="317731"/>
                    <a:pt x="33376" y="319760"/>
                    <a:pt x="38587" y="319760"/>
                  </a:cubicBezTo>
                  <a:cubicBezTo>
                    <a:pt x="43798" y="319760"/>
                    <a:pt x="48695" y="317732"/>
                    <a:pt x="52383" y="314048"/>
                  </a:cubicBezTo>
                  <a:lnTo>
                    <a:pt x="58615" y="307816"/>
                  </a:lnTo>
                  <a:cubicBezTo>
                    <a:pt x="58124" y="309540"/>
                    <a:pt x="57859" y="311338"/>
                    <a:pt x="57859" y="313181"/>
                  </a:cubicBezTo>
                  <a:cubicBezTo>
                    <a:pt x="57860" y="318392"/>
                    <a:pt x="59889" y="323292"/>
                    <a:pt x="63573" y="326972"/>
                  </a:cubicBezTo>
                  <a:cubicBezTo>
                    <a:pt x="67257" y="330657"/>
                    <a:pt x="72157" y="332687"/>
                    <a:pt x="77368" y="332688"/>
                  </a:cubicBezTo>
                  <a:cubicBezTo>
                    <a:pt x="82578" y="332688"/>
                    <a:pt x="87475" y="330660"/>
                    <a:pt x="91161" y="326977"/>
                  </a:cubicBezTo>
                  <a:lnTo>
                    <a:pt x="139748" y="278389"/>
                  </a:lnTo>
                  <a:lnTo>
                    <a:pt x="139748" y="279488"/>
                  </a:lnTo>
                  <a:cubicBezTo>
                    <a:pt x="139748" y="286391"/>
                    <a:pt x="142436" y="292882"/>
                    <a:pt x="147318" y="297764"/>
                  </a:cubicBezTo>
                  <a:cubicBezTo>
                    <a:pt x="152199" y="302647"/>
                    <a:pt x="158690" y="305335"/>
                    <a:pt x="165595" y="305335"/>
                  </a:cubicBezTo>
                  <a:cubicBezTo>
                    <a:pt x="179845" y="305335"/>
                    <a:pt x="191440" y="293740"/>
                    <a:pt x="191440" y="279486"/>
                  </a:cubicBezTo>
                  <a:lnTo>
                    <a:pt x="191439" y="226654"/>
                  </a:lnTo>
                  <a:cubicBezTo>
                    <a:pt x="203179" y="214137"/>
                    <a:pt x="206990" y="196847"/>
                    <a:pt x="202875" y="181228"/>
                  </a:cubicBezTo>
                  <a:lnTo>
                    <a:pt x="230366" y="153737"/>
                  </a:lnTo>
                  <a:cubicBezTo>
                    <a:pt x="235247" y="148856"/>
                    <a:pt x="235727" y="141230"/>
                    <a:pt x="231836" y="135787"/>
                  </a:cubicBezTo>
                  <a:lnTo>
                    <a:pt x="301693" y="65931"/>
                  </a:lnTo>
                  <a:cubicBezTo>
                    <a:pt x="308990" y="58635"/>
                    <a:pt x="313008" y="48934"/>
                    <a:pt x="313008" y="38614"/>
                  </a:cubicBezTo>
                  <a:close/>
                  <a:moveTo>
                    <a:pt x="21713" y="218134"/>
                  </a:moveTo>
                  <a:cubicBezTo>
                    <a:pt x="20917" y="218930"/>
                    <a:pt x="19988" y="219049"/>
                    <a:pt x="19505" y="219049"/>
                  </a:cubicBezTo>
                  <a:cubicBezTo>
                    <a:pt x="19022" y="219049"/>
                    <a:pt x="18091" y="218930"/>
                    <a:pt x="17294" y="218131"/>
                  </a:cubicBezTo>
                  <a:cubicBezTo>
                    <a:pt x="16499" y="217337"/>
                    <a:pt x="16380" y="216408"/>
                    <a:pt x="16380" y="215925"/>
                  </a:cubicBezTo>
                  <a:cubicBezTo>
                    <a:pt x="16380" y="215441"/>
                    <a:pt x="16499" y="214511"/>
                    <a:pt x="17296" y="213714"/>
                  </a:cubicBezTo>
                  <a:lnTo>
                    <a:pt x="41049" y="189961"/>
                  </a:lnTo>
                  <a:lnTo>
                    <a:pt x="45468" y="194380"/>
                  </a:lnTo>
                  <a:lnTo>
                    <a:pt x="21713" y="218134"/>
                  </a:lnTo>
                  <a:close/>
                  <a:moveTo>
                    <a:pt x="30639" y="260913"/>
                  </a:moveTo>
                  <a:cubicBezTo>
                    <a:pt x="29843" y="261709"/>
                    <a:pt x="28913" y="261829"/>
                    <a:pt x="28430" y="261829"/>
                  </a:cubicBezTo>
                  <a:cubicBezTo>
                    <a:pt x="27948" y="261829"/>
                    <a:pt x="27017" y="261709"/>
                    <a:pt x="26221" y="260913"/>
                  </a:cubicBezTo>
                  <a:cubicBezTo>
                    <a:pt x="25425" y="260117"/>
                    <a:pt x="25307" y="259188"/>
                    <a:pt x="25307" y="258704"/>
                  </a:cubicBezTo>
                  <a:cubicBezTo>
                    <a:pt x="25307" y="258221"/>
                    <a:pt x="25425" y="257290"/>
                    <a:pt x="26221" y="256495"/>
                  </a:cubicBezTo>
                  <a:lnTo>
                    <a:pt x="66903" y="215814"/>
                  </a:lnTo>
                  <a:lnTo>
                    <a:pt x="71321" y="220232"/>
                  </a:lnTo>
                  <a:lnTo>
                    <a:pt x="30639" y="260913"/>
                  </a:lnTo>
                  <a:close/>
                  <a:moveTo>
                    <a:pt x="40799" y="302462"/>
                  </a:moveTo>
                  <a:cubicBezTo>
                    <a:pt x="40001" y="303258"/>
                    <a:pt x="39070" y="303377"/>
                    <a:pt x="38586" y="303377"/>
                  </a:cubicBezTo>
                  <a:cubicBezTo>
                    <a:pt x="38102" y="303377"/>
                    <a:pt x="37172" y="303258"/>
                    <a:pt x="36377" y="302463"/>
                  </a:cubicBezTo>
                  <a:cubicBezTo>
                    <a:pt x="35158" y="301244"/>
                    <a:pt x="35158" y="299261"/>
                    <a:pt x="36377" y="298042"/>
                  </a:cubicBezTo>
                  <a:lnTo>
                    <a:pt x="92756" y="241665"/>
                  </a:lnTo>
                  <a:lnTo>
                    <a:pt x="97174" y="246084"/>
                  </a:lnTo>
                  <a:lnTo>
                    <a:pt x="40799" y="302462"/>
                  </a:lnTo>
                  <a:close/>
                  <a:moveTo>
                    <a:pt x="79577" y="315388"/>
                  </a:moveTo>
                  <a:cubicBezTo>
                    <a:pt x="78780" y="316183"/>
                    <a:pt x="77851" y="316303"/>
                    <a:pt x="77368" y="316303"/>
                  </a:cubicBezTo>
                  <a:cubicBezTo>
                    <a:pt x="76884" y="316303"/>
                    <a:pt x="75955" y="316183"/>
                    <a:pt x="75155" y="315385"/>
                  </a:cubicBezTo>
                  <a:cubicBezTo>
                    <a:pt x="74360" y="314590"/>
                    <a:pt x="74241" y="313660"/>
                    <a:pt x="74241" y="313178"/>
                  </a:cubicBezTo>
                  <a:cubicBezTo>
                    <a:pt x="74241" y="312695"/>
                    <a:pt x="74360" y="311764"/>
                    <a:pt x="75155" y="310968"/>
                  </a:cubicBezTo>
                  <a:lnTo>
                    <a:pt x="118607" y="267517"/>
                  </a:lnTo>
                  <a:lnTo>
                    <a:pt x="123027" y="271937"/>
                  </a:lnTo>
                  <a:lnTo>
                    <a:pt x="79577" y="315388"/>
                  </a:lnTo>
                  <a:close/>
                  <a:moveTo>
                    <a:pt x="175056" y="279485"/>
                  </a:moveTo>
                  <a:cubicBezTo>
                    <a:pt x="175056" y="284704"/>
                    <a:pt x="170811" y="288949"/>
                    <a:pt x="165595" y="288949"/>
                  </a:cubicBezTo>
                  <a:cubicBezTo>
                    <a:pt x="163068" y="288949"/>
                    <a:pt x="160691" y="287965"/>
                    <a:pt x="158904" y="286177"/>
                  </a:cubicBezTo>
                  <a:cubicBezTo>
                    <a:pt x="157117" y="284390"/>
                    <a:pt x="156133" y="282014"/>
                    <a:pt x="156133" y="279486"/>
                  </a:cubicBezTo>
                  <a:lnTo>
                    <a:pt x="156133" y="262002"/>
                  </a:lnTo>
                  <a:lnTo>
                    <a:pt x="175057" y="243079"/>
                  </a:lnTo>
                  <a:lnTo>
                    <a:pt x="175057" y="279485"/>
                  </a:lnTo>
                  <a:close/>
                  <a:moveTo>
                    <a:pt x="176416" y="184514"/>
                  </a:moveTo>
                  <a:cubicBezTo>
                    <a:pt x="172722" y="188208"/>
                    <a:pt x="167798" y="190243"/>
                    <a:pt x="162554" y="190243"/>
                  </a:cubicBezTo>
                  <a:cubicBezTo>
                    <a:pt x="157310" y="190243"/>
                    <a:pt x="152387" y="188208"/>
                    <a:pt x="148694" y="184514"/>
                  </a:cubicBezTo>
                  <a:lnTo>
                    <a:pt x="128474" y="164293"/>
                  </a:lnTo>
                  <a:cubicBezTo>
                    <a:pt x="124780" y="160600"/>
                    <a:pt x="122745" y="155678"/>
                    <a:pt x="122745" y="150433"/>
                  </a:cubicBezTo>
                  <a:cubicBezTo>
                    <a:pt x="122745" y="145188"/>
                    <a:pt x="124780" y="140265"/>
                    <a:pt x="128474" y="136572"/>
                  </a:cubicBezTo>
                  <a:lnTo>
                    <a:pt x="152419" y="112627"/>
                  </a:lnTo>
                  <a:lnTo>
                    <a:pt x="200359" y="160570"/>
                  </a:lnTo>
                  <a:lnTo>
                    <a:pt x="176416" y="184514"/>
                  </a:lnTo>
                  <a:close/>
                  <a:moveTo>
                    <a:pt x="211945" y="148987"/>
                  </a:moveTo>
                  <a:lnTo>
                    <a:pt x="164004" y="101043"/>
                  </a:lnTo>
                  <a:lnTo>
                    <a:pt x="169108" y="95940"/>
                  </a:lnTo>
                  <a:lnTo>
                    <a:pt x="217050" y="143882"/>
                  </a:lnTo>
                  <a:lnTo>
                    <a:pt x="211945" y="148987"/>
                  </a:lnTo>
                  <a:close/>
                  <a:moveTo>
                    <a:pt x="290108" y="54343"/>
                  </a:moveTo>
                  <a:lnTo>
                    <a:pt x="220395" y="124056"/>
                  </a:lnTo>
                  <a:lnTo>
                    <a:pt x="210416" y="114077"/>
                  </a:lnTo>
                  <a:lnTo>
                    <a:pt x="294768" y="29727"/>
                  </a:lnTo>
                  <a:cubicBezTo>
                    <a:pt x="295975" y="32496"/>
                    <a:pt x="296624" y="35503"/>
                    <a:pt x="296624" y="38613"/>
                  </a:cubicBezTo>
                  <a:cubicBezTo>
                    <a:pt x="296624" y="44555"/>
                    <a:pt x="294309" y="50142"/>
                    <a:pt x="290108" y="54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2272752" y="1309711"/>
              <a:ext cx="38900" cy="38902"/>
            </a:xfrm>
            <a:custGeom>
              <a:rect b="b" l="l" r="r" t="t"/>
              <a:pathLst>
                <a:path extrusionOk="0" h="47586" w="47584">
                  <a:moveTo>
                    <a:pt x="43592" y="17388"/>
                  </a:moveTo>
                  <a:lnTo>
                    <a:pt x="30198" y="3992"/>
                  </a:lnTo>
                  <a:cubicBezTo>
                    <a:pt x="27623" y="1418"/>
                    <a:pt x="24195" y="0"/>
                    <a:pt x="20543" y="0"/>
                  </a:cubicBezTo>
                  <a:cubicBezTo>
                    <a:pt x="16892" y="0"/>
                    <a:pt x="13464" y="1418"/>
                    <a:pt x="10889" y="3992"/>
                  </a:cubicBezTo>
                  <a:lnTo>
                    <a:pt x="3992" y="10889"/>
                  </a:lnTo>
                  <a:cubicBezTo>
                    <a:pt x="1418" y="13464"/>
                    <a:pt x="0" y="16892"/>
                    <a:pt x="0" y="20543"/>
                  </a:cubicBezTo>
                  <a:cubicBezTo>
                    <a:pt x="0" y="24196"/>
                    <a:pt x="1418" y="27625"/>
                    <a:pt x="3992" y="30199"/>
                  </a:cubicBezTo>
                  <a:lnTo>
                    <a:pt x="17388" y="43595"/>
                  </a:lnTo>
                  <a:cubicBezTo>
                    <a:pt x="19962" y="46169"/>
                    <a:pt x="23391" y="47587"/>
                    <a:pt x="27042" y="47587"/>
                  </a:cubicBezTo>
                  <a:cubicBezTo>
                    <a:pt x="30693" y="47587"/>
                    <a:pt x="34122" y="46169"/>
                    <a:pt x="36696" y="43593"/>
                  </a:cubicBezTo>
                  <a:lnTo>
                    <a:pt x="43592" y="36696"/>
                  </a:lnTo>
                  <a:cubicBezTo>
                    <a:pt x="46167" y="34122"/>
                    <a:pt x="47585" y="30693"/>
                    <a:pt x="47585" y="27042"/>
                  </a:cubicBezTo>
                  <a:cubicBezTo>
                    <a:pt x="47585" y="23392"/>
                    <a:pt x="46167" y="19962"/>
                    <a:pt x="43592" y="17388"/>
                  </a:cubicBezTo>
                  <a:close/>
                  <a:moveTo>
                    <a:pt x="27042" y="30079"/>
                  </a:moveTo>
                  <a:lnTo>
                    <a:pt x="17508" y="20546"/>
                  </a:lnTo>
                  <a:lnTo>
                    <a:pt x="20543" y="17509"/>
                  </a:lnTo>
                  <a:lnTo>
                    <a:pt x="30077" y="27043"/>
                  </a:lnTo>
                  <a:lnTo>
                    <a:pt x="27042" y="300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8" name="Google Shape;3028;p35"/>
          <p:cNvGrpSpPr/>
          <p:nvPr/>
        </p:nvGrpSpPr>
        <p:grpSpPr>
          <a:xfrm>
            <a:off x="3052164" y="1196125"/>
            <a:ext cx="457157" cy="426768"/>
            <a:chOff x="2953589" y="1196125"/>
            <a:chExt cx="457157" cy="426768"/>
          </a:xfrm>
        </p:grpSpPr>
        <p:sp>
          <p:nvSpPr>
            <p:cNvPr id="3029" name="Google Shape;3029;p35"/>
            <p:cNvSpPr/>
            <p:nvPr/>
          </p:nvSpPr>
          <p:spPr>
            <a:xfrm>
              <a:off x="2953589" y="1196125"/>
              <a:ext cx="457157" cy="426768"/>
            </a:xfrm>
            <a:custGeom>
              <a:rect b="b" l="l" r="r" t="t"/>
              <a:pathLst>
                <a:path extrusionOk="0" h="522040" w="559214">
                  <a:moveTo>
                    <a:pt x="528308" y="244055"/>
                  </a:moveTo>
                  <a:cubicBezTo>
                    <a:pt x="529328" y="241718"/>
                    <a:pt x="529900" y="239145"/>
                    <a:pt x="529900" y="236437"/>
                  </a:cubicBezTo>
                  <a:lnTo>
                    <a:pt x="529900" y="228772"/>
                  </a:lnTo>
                  <a:cubicBezTo>
                    <a:pt x="529900" y="218234"/>
                    <a:pt x="521325" y="209659"/>
                    <a:pt x="510786" y="209659"/>
                  </a:cubicBezTo>
                  <a:lnTo>
                    <a:pt x="490272" y="209659"/>
                  </a:lnTo>
                  <a:lnTo>
                    <a:pt x="490272" y="202331"/>
                  </a:lnTo>
                  <a:lnTo>
                    <a:pt x="490272" y="189491"/>
                  </a:lnTo>
                  <a:lnTo>
                    <a:pt x="490272" y="116642"/>
                  </a:lnTo>
                  <a:cubicBezTo>
                    <a:pt x="490272" y="64138"/>
                    <a:pt x="447518" y="21424"/>
                    <a:pt x="394965" y="21424"/>
                  </a:cubicBezTo>
                  <a:cubicBezTo>
                    <a:pt x="383241" y="21424"/>
                    <a:pt x="372007" y="23557"/>
                    <a:pt x="361625" y="27444"/>
                  </a:cubicBezTo>
                  <a:cubicBezTo>
                    <a:pt x="351433" y="10990"/>
                    <a:pt x="333211" y="0"/>
                    <a:pt x="312461" y="0"/>
                  </a:cubicBezTo>
                  <a:lnTo>
                    <a:pt x="181119" y="0"/>
                  </a:lnTo>
                  <a:cubicBezTo>
                    <a:pt x="149259" y="0"/>
                    <a:pt x="123339" y="25897"/>
                    <a:pt x="123339" y="57730"/>
                  </a:cubicBezTo>
                  <a:lnTo>
                    <a:pt x="123339" y="77748"/>
                  </a:lnTo>
                  <a:lnTo>
                    <a:pt x="92838" y="77748"/>
                  </a:lnTo>
                  <a:cubicBezTo>
                    <a:pt x="88314" y="77748"/>
                    <a:pt x="84647" y="81416"/>
                    <a:pt x="84647" y="85940"/>
                  </a:cubicBezTo>
                  <a:cubicBezTo>
                    <a:pt x="84647" y="90463"/>
                    <a:pt x="88314" y="94131"/>
                    <a:pt x="92838" y="94131"/>
                  </a:cubicBezTo>
                  <a:lnTo>
                    <a:pt x="134679" y="94131"/>
                  </a:lnTo>
                  <a:lnTo>
                    <a:pt x="134679" y="178144"/>
                  </a:lnTo>
                  <a:lnTo>
                    <a:pt x="91291" y="178144"/>
                  </a:lnTo>
                  <a:cubicBezTo>
                    <a:pt x="85544" y="178144"/>
                    <a:pt x="79108" y="181646"/>
                    <a:pt x="75985" y="186471"/>
                  </a:cubicBezTo>
                  <a:lnTo>
                    <a:pt x="63648" y="205539"/>
                  </a:lnTo>
                  <a:lnTo>
                    <a:pt x="51309" y="186470"/>
                  </a:lnTo>
                  <a:cubicBezTo>
                    <a:pt x="48186" y="181646"/>
                    <a:pt x="41750" y="178144"/>
                    <a:pt x="36004" y="178144"/>
                  </a:cubicBezTo>
                  <a:lnTo>
                    <a:pt x="16383" y="178144"/>
                  </a:lnTo>
                  <a:lnTo>
                    <a:pt x="16383" y="94131"/>
                  </a:lnTo>
                  <a:lnTo>
                    <a:pt x="43689" y="94131"/>
                  </a:lnTo>
                  <a:cubicBezTo>
                    <a:pt x="48213" y="94131"/>
                    <a:pt x="51880" y="90463"/>
                    <a:pt x="51880" y="85940"/>
                  </a:cubicBezTo>
                  <a:cubicBezTo>
                    <a:pt x="51880" y="81416"/>
                    <a:pt x="48213" y="77748"/>
                    <a:pt x="43689" y="77748"/>
                  </a:cubicBezTo>
                  <a:lnTo>
                    <a:pt x="13653" y="77748"/>
                  </a:lnTo>
                  <a:cubicBezTo>
                    <a:pt x="6124" y="77748"/>
                    <a:pt x="0" y="83872"/>
                    <a:pt x="0" y="91401"/>
                  </a:cubicBezTo>
                  <a:lnTo>
                    <a:pt x="0" y="180875"/>
                  </a:lnTo>
                  <a:cubicBezTo>
                    <a:pt x="0" y="188403"/>
                    <a:pt x="6124" y="194527"/>
                    <a:pt x="13653" y="194527"/>
                  </a:cubicBezTo>
                  <a:lnTo>
                    <a:pt x="35897" y="194523"/>
                  </a:lnTo>
                  <a:cubicBezTo>
                    <a:pt x="36364" y="194583"/>
                    <a:pt x="37312" y="195098"/>
                    <a:pt x="37555" y="195370"/>
                  </a:cubicBezTo>
                  <a:lnTo>
                    <a:pt x="53804" y="220484"/>
                  </a:lnTo>
                  <a:cubicBezTo>
                    <a:pt x="56120" y="224063"/>
                    <a:pt x="59708" y="226115"/>
                    <a:pt x="63648" y="226115"/>
                  </a:cubicBezTo>
                  <a:cubicBezTo>
                    <a:pt x="67587" y="226115"/>
                    <a:pt x="71175" y="224063"/>
                    <a:pt x="73492" y="220482"/>
                  </a:cubicBezTo>
                  <a:lnTo>
                    <a:pt x="89678" y="195459"/>
                  </a:lnTo>
                  <a:cubicBezTo>
                    <a:pt x="89982" y="195097"/>
                    <a:pt x="90930" y="194582"/>
                    <a:pt x="91292" y="194527"/>
                  </a:cubicBezTo>
                  <a:lnTo>
                    <a:pt x="123341" y="194527"/>
                  </a:lnTo>
                  <a:lnTo>
                    <a:pt x="123341" y="209659"/>
                  </a:lnTo>
                  <a:lnTo>
                    <a:pt x="102825" y="209659"/>
                  </a:lnTo>
                  <a:cubicBezTo>
                    <a:pt x="92287" y="209659"/>
                    <a:pt x="83712" y="218234"/>
                    <a:pt x="83712" y="228772"/>
                  </a:cubicBezTo>
                  <a:lnTo>
                    <a:pt x="83712" y="236437"/>
                  </a:lnTo>
                  <a:cubicBezTo>
                    <a:pt x="83712" y="239145"/>
                    <a:pt x="84283" y="241719"/>
                    <a:pt x="85303" y="244056"/>
                  </a:cubicBezTo>
                  <a:cubicBezTo>
                    <a:pt x="66776" y="255513"/>
                    <a:pt x="54398" y="275983"/>
                    <a:pt x="54398" y="299307"/>
                  </a:cubicBezTo>
                  <a:lnTo>
                    <a:pt x="54398" y="305444"/>
                  </a:lnTo>
                  <a:cubicBezTo>
                    <a:pt x="54398" y="341266"/>
                    <a:pt x="83566" y="370409"/>
                    <a:pt x="119419" y="370409"/>
                  </a:cubicBezTo>
                  <a:lnTo>
                    <a:pt x="125950" y="370409"/>
                  </a:lnTo>
                  <a:cubicBezTo>
                    <a:pt x="140605" y="456378"/>
                    <a:pt x="215687" y="522041"/>
                    <a:pt x="305849" y="522041"/>
                  </a:cubicBezTo>
                  <a:lnTo>
                    <a:pt x="307765" y="522041"/>
                  </a:lnTo>
                  <a:cubicBezTo>
                    <a:pt x="397927" y="522041"/>
                    <a:pt x="473009" y="456378"/>
                    <a:pt x="487663" y="370409"/>
                  </a:cubicBezTo>
                  <a:lnTo>
                    <a:pt x="494193" y="370409"/>
                  </a:lnTo>
                  <a:cubicBezTo>
                    <a:pt x="530046" y="370409"/>
                    <a:pt x="559214" y="341266"/>
                    <a:pt x="559214" y="305444"/>
                  </a:cubicBezTo>
                  <a:lnTo>
                    <a:pt x="559214" y="299307"/>
                  </a:lnTo>
                  <a:cubicBezTo>
                    <a:pt x="559214" y="275982"/>
                    <a:pt x="546835" y="255511"/>
                    <a:pt x="528308" y="244055"/>
                  </a:cubicBezTo>
                  <a:close/>
                  <a:moveTo>
                    <a:pt x="408577" y="80034"/>
                  </a:moveTo>
                  <a:cubicBezTo>
                    <a:pt x="397291" y="76775"/>
                    <a:pt x="384650" y="74295"/>
                    <a:pt x="370242" y="72547"/>
                  </a:cubicBezTo>
                  <a:lnTo>
                    <a:pt x="370242" y="57731"/>
                  </a:lnTo>
                  <a:cubicBezTo>
                    <a:pt x="370242" y="52456"/>
                    <a:pt x="369516" y="47348"/>
                    <a:pt x="368183" y="42489"/>
                  </a:cubicBezTo>
                  <a:cubicBezTo>
                    <a:pt x="376550" y="39464"/>
                    <a:pt x="385566" y="37807"/>
                    <a:pt x="394965" y="37807"/>
                  </a:cubicBezTo>
                  <a:cubicBezTo>
                    <a:pt x="438484" y="37807"/>
                    <a:pt x="473889" y="73172"/>
                    <a:pt x="473889" y="116642"/>
                  </a:cubicBezTo>
                  <a:lnTo>
                    <a:pt x="473889" y="124832"/>
                  </a:lnTo>
                  <a:cubicBezTo>
                    <a:pt x="469107" y="117220"/>
                    <a:pt x="463289" y="110439"/>
                    <a:pt x="456435" y="104519"/>
                  </a:cubicBezTo>
                  <a:cubicBezTo>
                    <a:pt x="453010" y="101561"/>
                    <a:pt x="447838" y="101942"/>
                    <a:pt x="444881" y="105365"/>
                  </a:cubicBezTo>
                  <a:cubicBezTo>
                    <a:pt x="441924" y="108789"/>
                    <a:pt x="442302" y="113961"/>
                    <a:pt x="445726" y="116919"/>
                  </a:cubicBezTo>
                  <a:cubicBezTo>
                    <a:pt x="464677" y="133285"/>
                    <a:pt x="473889" y="157024"/>
                    <a:pt x="473889" y="189491"/>
                  </a:cubicBezTo>
                  <a:lnTo>
                    <a:pt x="473889" y="209659"/>
                  </a:lnTo>
                  <a:lnTo>
                    <a:pt x="139723" y="209659"/>
                  </a:lnTo>
                  <a:lnTo>
                    <a:pt x="139723" y="194315"/>
                  </a:lnTo>
                  <a:cubicBezTo>
                    <a:pt x="146151" y="193211"/>
                    <a:pt x="151062" y="187612"/>
                    <a:pt x="151062" y="180873"/>
                  </a:cubicBezTo>
                  <a:lnTo>
                    <a:pt x="151062" y="137604"/>
                  </a:lnTo>
                  <a:cubicBezTo>
                    <a:pt x="158728" y="123602"/>
                    <a:pt x="170369" y="112810"/>
                    <a:pt x="186286" y="104753"/>
                  </a:cubicBezTo>
                  <a:cubicBezTo>
                    <a:pt x="212286" y="91592"/>
                    <a:pt x="249160" y="85723"/>
                    <a:pt x="305847" y="85723"/>
                  </a:cubicBezTo>
                  <a:lnTo>
                    <a:pt x="307764" y="85723"/>
                  </a:lnTo>
                  <a:cubicBezTo>
                    <a:pt x="349697" y="85723"/>
                    <a:pt x="380286" y="88917"/>
                    <a:pt x="404031" y="95775"/>
                  </a:cubicBezTo>
                  <a:cubicBezTo>
                    <a:pt x="408380" y="97030"/>
                    <a:pt x="412918" y="94523"/>
                    <a:pt x="414174" y="90177"/>
                  </a:cubicBezTo>
                  <a:cubicBezTo>
                    <a:pt x="415429" y="85831"/>
                    <a:pt x="412924" y="81290"/>
                    <a:pt x="408577" y="80034"/>
                  </a:cubicBezTo>
                  <a:close/>
                  <a:moveTo>
                    <a:pt x="139722" y="57731"/>
                  </a:moveTo>
                  <a:cubicBezTo>
                    <a:pt x="139723" y="34932"/>
                    <a:pt x="158293" y="16384"/>
                    <a:pt x="181119" y="16384"/>
                  </a:cubicBezTo>
                  <a:lnTo>
                    <a:pt x="312461" y="16384"/>
                  </a:lnTo>
                  <a:cubicBezTo>
                    <a:pt x="335287" y="16384"/>
                    <a:pt x="353858" y="34932"/>
                    <a:pt x="353858" y="57731"/>
                  </a:cubicBezTo>
                  <a:lnTo>
                    <a:pt x="353858" y="70936"/>
                  </a:lnTo>
                  <a:cubicBezTo>
                    <a:pt x="340061" y="69864"/>
                    <a:pt x="324795" y="69341"/>
                    <a:pt x="307763" y="69341"/>
                  </a:cubicBezTo>
                  <a:lnTo>
                    <a:pt x="305846" y="69341"/>
                  </a:lnTo>
                  <a:cubicBezTo>
                    <a:pt x="265864" y="69341"/>
                    <a:pt x="215301" y="71705"/>
                    <a:pt x="178886" y="90138"/>
                  </a:cubicBezTo>
                  <a:cubicBezTo>
                    <a:pt x="167982" y="95658"/>
                    <a:pt x="158722" y="102341"/>
                    <a:pt x="151061" y="110219"/>
                  </a:cubicBezTo>
                  <a:lnTo>
                    <a:pt x="151061" y="91401"/>
                  </a:lnTo>
                  <a:cubicBezTo>
                    <a:pt x="151061" y="84663"/>
                    <a:pt x="146149" y="79063"/>
                    <a:pt x="139722" y="77959"/>
                  </a:cubicBezTo>
                  <a:lnTo>
                    <a:pt x="139722" y="57731"/>
                  </a:lnTo>
                  <a:close/>
                  <a:moveTo>
                    <a:pt x="70781" y="305444"/>
                  </a:moveTo>
                  <a:lnTo>
                    <a:pt x="70781" y="299307"/>
                  </a:lnTo>
                  <a:cubicBezTo>
                    <a:pt x="70781" y="280638"/>
                    <a:pt x="81384" y="264408"/>
                    <a:pt x="96886" y="256279"/>
                  </a:cubicBezTo>
                  <a:cubicBezTo>
                    <a:pt x="96882" y="256454"/>
                    <a:pt x="96872" y="256629"/>
                    <a:pt x="96872" y="256806"/>
                  </a:cubicBezTo>
                  <a:lnTo>
                    <a:pt x="96872" y="269901"/>
                  </a:lnTo>
                  <a:cubicBezTo>
                    <a:pt x="89166" y="273021"/>
                    <a:pt x="83711" y="280572"/>
                    <a:pt x="83711" y="289382"/>
                  </a:cubicBezTo>
                  <a:lnTo>
                    <a:pt x="83711" y="311193"/>
                  </a:lnTo>
                  <a:cubicBezTo>
                    <a:pt x="83711" y="320004"/>
                    <a:pt x="89166" y="327554"/>
                    <a:pt x="96872" y="330675"/>
                  </a:cubicBezTo>
                  <a:lnTo>
                    <a:pt x="96872" y="337567"/>
                  </a:lnTo>
                  <a:cubicBezTo>
                    <a:pt x="96872" y="341900"/>
                    <a:pt x="97801" y="346017"/>
                    <a:pt x="99459" y="349741"/>
                  </a:cubicBezTo>
                  <a:cubicBezTo>
                    <a:pt x="82566" y="342119"/>
                    <a:pt x="70781" y="325132"/>
                    <a:pt x="70781" y="305444"/>
                  </a:cubicBezTo>
                  <a:close/>
                  <a:moveTo>
                    <a:pt x="100095" y="311194"/>
                  </a:moveTo>
                  <a:lnTo>
                    <a:pt x="100095" y="289383"/>
                  </a:lnTo>
                  <a:cubicBezTo>
                    <a:pt x="100095" y="286869"/>
                    <a:pt x="102219" y="284745"/>
                    <a:pt x="104734" y="284745"/>
                  </a:cubicBezTo>
                  <a:lnTo>
                    <a:pt x="148503" y="284745"/>
                  </a:lnTo>
                  <a:lnTo>
                    <a:pt x="148503" y="315832"/>
                  </a:lnTo>
                  <a:lnTo>
                    <a:pt x="104734" y="315832"/>
                  </a:lnTo>
                  <a:cubicBezTo>
                    <a:pt x="102219" y="315832"/>
                    <a:pt x="100095" y="313708"/>
                    <a:pt x="100095" y="311194"/>
                  </a:cubicBezTo>
                  <a:close/>
                  <a:moveTo>
                    <a:pt x="307764" y="505658"/>
                  </a:moveTo>
                  <a:lnTo>
                    <a:pt x="305847" y="505658"/>
                  </a:lnTo>
                  <a:cubicBezTo>
                    <a:pt x="223763" y="505658"/>
                    <a:pt x="155409" y="445873"/>
                    <a:pt x="142088" y="367604"/>
                  </a:cubicBezTo>
                  <a:lnTo>
                    <a:pt x="175847" y="367604"/>
                  </a:lnTo>
                  <a:cubicBezTo>
                    <a:pt x="180371" y="367604"/>
                    <a:pt x="184038" y="363937"/>
                    <a:pt x="184038" y="359413"/>
                  </a:cubicBezTo>
                  <a:cubicBezTo>
                    <a:pt x="184038" y="354889"/>
                    <a:pt x="180371" y="351221"/>
                    <a:pt x="175847" y="351221"/>
                  </a:cubicBezTo>
                  <a:lnTo>
                    <a:pt x="126908" y="351221"/>
                  </a:lnTo>
                  <a:cubicBezTo>
                    <a:pt x="119379" y="351221"/>
                    <a:pt x="113255" y="345097"/>
                    <a:pt x="113255" y="337569"/>
                  </a:cubicBezTo>
                  <a:lnTo>
                    <a:pt x="113255" y="332215"/>
                  </a:lnTo>
                  <a:lnTo>
                    <a:pt x="207373" y="332215"/>
                  </a:lnTo>
                  <a:cubicBezTo>
                    <a:pt x="218965" y="332215"/>
                    <a:pt x="228395" y="322784"/>
                    <a:pt x="228395" y="311193"/>
                  </a:cubicBezTo>
                  <a:lnTo>
                    <a:pt x="228395" y="289382"/>
                  </a:lnTo>
                  <a:cubicBezTo>
                    <a:pt x="228395" y="277791"/>
                    <a:pt x="218965" y="268361"/>
                    <a:pt x="207373" y="268361"/>
                  </a:cubicBezTo>
                  <a:lnTo>
                    <a:pt x="113255" y="268361"/>
                  </a:lnTo>
                  <a:lnTo>
                    <a:pt x="113255" y="256806"/>
                  </a:lnTo>
                  <a:cubicBezTo>
                    <a:pt x="113255" y="256382"/>
                    <a:pt x="113279" y="255964"/>
                    <a:pt x="113317" y="255551"/>
                  </a:cubicBezTo>
                  <a:lnTo>
                    <a:pt x="285108" y="255551"/>
                  </a:lnTo>
                  <a:lnTo>
                    <a:pt x="259849" y="336119"/>
                  </a:lnTo>
                  <a:cubicBezTo>
                    <a:pt x="257327" y="344164"/>
                    <a:pt x="247719" y="351222"/>
                    <a:pt x="239287" y="351222"/>
                  </a:cubicBezTo>
                  <a:lnTo>
                    <a:pt x="227181" y="351222"/>
                  </a:lnTo>
                  <a:cubicBezTo>
                    <a:pt x="222657" y="351222"/>
                    <a:pt x="218989" y="354890"/>
                    <a:pt x="218989" y="359414"/>
                  </a:cubicBezTo>
                  <a:cubicBezTo>
                    <a:pt x="218989" y="363938"/>
                    <a:pt x="222657" y="367605"/>
                    <a:pt x="227181" y="367605"/>
                  </a:cubicBezTo>
                  <a:lnTo>
                    <a:pt x="239288" y="367605"/>
                  </a:lnTo>
                  <a:cubicBezTo>
                    <a:pt x="254911" y="367605"/>
                    <a:pt x="270809" y="355929"/>
                    <a:pt x="275484" y="341021"/>
                  </a:cubicBezTo>
                  <a:lnTo>
                    <a:pt x="279829" y="327165"/>
                  </a:lnTo>
                  <a:lnTo>
                    <a:pt x="288460" y="327165"/>
                  </a:lnTo>
                  <a:lnTo>
                    <a:pt x="288460" y="373192"/>
                  </a:lnTo>
                  <a:cubicBezTo>
                    <a:pt x="288460" y="383731"/>
                    <a:pt x="297035" y="392306"/>
                    <a:pt x="307574" y="392306"/>
                  </a:cubicBezTo>
                  <a:lnTo>
                    <a:pt x="333860" y="392306"/>
                  </a:lnTo>
                  <a:cubicBezTo>
                    <a:pt x="338383" y="392306"/>
                    <a:pt x="342051" y="388638"/>
                    <a:pt x="342051" y="384114"/>
                  </a:cubicBezTo>
                  <a:cubicBezTo>
                    <a:pt x="342051" y="379590"/>
                    <a:pt x="338383" y="375923"/>
                    <a:pt x="333860" y="375923"/>
                  </a:cubicBezTo>
                  <a:lnTo>
                    <a:pt x="307574" y="375923"/>
                  </a:lnTo>
                  <a:cubicBezTo>
                    <a:pt x="306094" y="375923"/>
                    <a:pt x="304844" y="374672"/>
                    <a:pt x="304844" y="373192"/>
                  </a:cubicBezTo>
                  <a:lnTo>
                    <a:pt x="304844" y="327165"/>
                  </a:lnTo>
                  <a:lnTo>
                    <a:pt x="333786" y="327165"/>
                  </a:lnTo>
                  <a:lnTo>
                    <a:pt x="338131" y="341021"/>
                  </a:lnTo>
                  <a:cubicBezTo>
                    <a:pt x="342805" y="355929"/>
                    <a:pt x="358704" y="367605"/>
                    <a:pt x="374327" y="367605"/>
                  </a:cubicBezTo>
                  <a:lnTo>
                    <a:pt x="471527" y="367605"/>
                  </a:lnTo>
                  <a:cubicBezTo>
                    <a:pt x="458203" y="445873"/>
                    <a:pt x="389850" y="505658"/>
                    <a:pt x="307764" y="505658"/>
                  </a:cubicBezTo>
                  <a:close/>
                  <a:moveTo>
                    <a:pt x="164886" y="315832"/>
                  </a:moveTo>
                  <a:lnTo>
                    <a:pt x="164886" y="284745"/>
                  </a:lnTo>
                  <a:lnTo>
                    <a:pt x="207373" y="284745"/>
                  </a:lnTo>
                  <a:cubicBezTo>
                    <a:pt x="209888" y="284745"/>
                    <a:pt x="212012" y="286869"/>
                    <a:pt x="212012" y="289383"/>
                  </a:cubicBezTo>
                  <a:lnTo>
                    <a:pt x="212012" y="311194"/>
                  </a:lnTo>
                  <a:cubicBezTo>
                    <a:pt x="212012" y="313708"/>
                    <a:pt x="209888" y="315832"/>
                    <a:pt x="207373" y="315832"/>
                  </a:cubicBezTo>
                  <a:lnTo>
                    <a:pt x="164886" y="315832"/>
                  </a:lnTo>
                  <a:close/>
                  <a:moveTo>
                    <a:pt x="325822" y="301771"/>
                  </a:moveTo>
                  <a:lnTo>
                    <a:pt x="328646" y="310781"/>
                  </a:lnTo>
                  <a:lnTo>
                    <a:pt x="284963" y="310781"/>
                  </a:lnTo>
                  <a:lnTo>
                    <a:pt x="287788" y="301771"/>
                  </a:lnTo>
                  <a:lnTo>
                    <a:pt x="325822" y="301771"/>
                  </a:lnTo>
                  <a:close/>
                  <a:moveTo>
                    <a:pt x="292925" y="285388"/>
                  </a:moveTo>
                  <a:lnTo>
                    <a:pt x="301432" y="258258"/>
                  </a:lnTo>
                  <a:cubicBezTo>
                    <a:pt x="301713" y="257355"/>
                    <a:pt x="301948" y="256452"/>
                    <a:pt x="302138" y="255552"/>
                  </a:cubicBezTo>
                  <a:lnTo>
                    <a:pt x="311473" y="255552"/>
                  </a:lnTo>
                  <a:cubicBezTo>
                    <a:pt x="311664" y="256452"/>
                    <a:pt x="311898" y="257355"/>
                    <a:pt x="312181" y="258258"/>
                  </a:cubicBezTo>
                  <a:lnTo>
                    <a:pt x="320687" y="285388"/>
                  </a:lnTo>
                  <a:lnTo>
                    <a:pt x="292925" y="285388"/>
                  </a:lnTo>
                  <a:close/>
                  <a:moveTo>
                    <a:pt x="500357" y="337570"/>
                  </a:moveTo>
                  <a:cubicBezTo>
                    <a:pt x="500357" y="345098"/>
                    <a:pt x="494233" y="351222"/>
                    <a:pt x="486704" y="351222"/>
                  </a:cubicBezTo>
                  <a:lnTo>
                    <a:pt x="374324" y="351222"/>
                  </a:lnTo>
                  <a:cubicBezTo>
                    <a:pt x="365892" y="351222"/>
                    <a:pt x="356284" y="344166"/>
                    <a:pt x="353762" y="336119"/>
                  </a:cubicBezTo>
                  <a:lnTo>
                    <a:pt x="328503" y="255552"/>
                  </a:lnTo>
                  <a:lnTo>
                    <a:pt x="500294" y="255552"/>
                  </a:lnTo>
                  <a:cubicBezTo>
                    <a:pt x="500333" y="255966"/>
                    <a:pt x="500357" y="256385"/>
                    <a:pt x="500357" y="256807"/>
                  </a:cubicBezTo>
                  <a:lnTo>
                    <a:pt x="500357" y="337570"/>
                  </a:lnTo>
                  <a:close/>
                  <a:moveTo>
                    <a:pt x="513518" y="236439"/>
                  </a:moveTo>
                  <a:cubicBezTo>
                    <a:pt x="513518" y="237919"/>
                    <a:pt x="512267" y="239169"/>
                    <a:pt x="510787" y="239169"/>
                  </a:cubicBezTo>
                  <a:lnTo>
                    <a:pt x="102825" y="239169"/>
                  </a:lnTo>
                  <a:cubicBezTo>
                    <a:pt x="101346" y="239169"/>
                    <a:pt x="100095" y="237919"/>
                    <a:pt x="100095" y="236439"/>
                  </a:cubicBezTo>
                  <a:lnTo>
                    <a:pt x="100095" y="228773"/>
                  </a:lnTo>
                  <a:cubicBezTo>
                    <a:pt x="100095" y="227293"/>
                    <a:pt x="101346" y="226043"/>
                    <a:pt x="102825" y="226043"/>
                  </a:cubicBezTo>
                  <a:lnTo>
                    <a:pt x="510787" y="226043"/>
                  </a:lnTo>
                  <a:cubicBezTo>
                    <a:pt x="512267" y="226043"/>
                    <a:pt x="513518" y="227293"/>
                    <a:pt x="513518" y="228773"/>
                  </a:cubicBezTo>
                  <a:lnTo>
                    <a:pt x="513518" y="236439"/>
                  </a:lnTo>
                  <a:close/>
                  <a:moveTo>
                    <a:pt x="514151" y="349743"/>
                  </a:moveTo>
                  <a:cubicBezTo>
                    <a:pt x="515809" y="346019"/>
                    <a:pt x="516739" y="341902"/>
                    <a:pt x="516739" y="337570"/>
                  </a:cubicBezTo>
                  <a:lnTo>
                    <a:pt x="516739" y="310568"/>
                  </a:lnTo>
                  <a:lnTo>
                    <a:pt x="519931" y="310568"/>
                  </a:lnTo>
                  <a:cubicBezTo>
                    <a:pt x="524455" y="310568"/>
                    <a:pt x="528123" y="306900"/>
                    <a:pt x="528123" y="302376"/>
                  </a:cubicBezTo>
                  <a:cubicBezTo>
                    <a:pt x="528123" y="297852"/>
                    <a:pt x="524455" y="294185"/>
                    <a:pt x="519931" y="294185"/>
                  </a:cubicBezTo>
                  <a:lnTo>
                    <a:pt x="516739" y="294185"/>
                  </a:lnTo>
                  <a:lnTo>
                    <a:pt x="516739" y="256807"/>
                  </a:lnTo>
                  <a:cubicBezTo>
                    <a:pt x="516739" y="256627"/>
                    <a:pt x="516719" y="256452"/>
                    <a:pt x="516715" y="256273"/>
                  </a:cubicBezTo>
                  <a:cubicBezTo>
                    <a:pt x="532222" y="264400"/>
                    <a:pt x="542830" y="280635"/>
                    <a:pt x="542830" y="299307"/>
                  </a:cubicBezTo>
                  <a:lnTo>
                    <a:pt x="542830" y="305444"/>
                  </a:lnTo>
                  <a:lnTo>
                    <a:pt x="542831" y="305444"/>
                  </a:lnTo>
                  <a:cubicBezTo>
                    <a:pt x="542831" y="325132"/>
                    <a:pt x="531046" y="342121"/>
                    <a:pt x="514151" y="349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267045" y="1414366"/>
              <a:ext cx="77373" cy="13393"/>
            </a:xfrm>
            <a:custGeom>
              <a:rect b="b" l="l" r="r" t="t"/>
              <a:pathLst>
                <a:path extrusionOk="0" h="16383" w="94646">
                  <a:moveTo>
                    <a:pt x="8645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6455" y="16383"/>
                  </a:lnTo>
                  <a:cubicBezTo>
                    <a:pt x="90979" y="16383"/>
                    <a:pt x="94647" y="12716"/>
                    <a:pt x="94647" y="8192"/>
                  </a:cubicBezTo>
                  <a:cubicBezTo>
                    <a:pt x="94647" y="3668"/>
                    <a:pt x="90979" y="0"/>
                    <a:pt x="86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267045" y="1434877"/>
              <a:ext cx="77373" cy="13393"/>
            </a:xfrm>
            <a:custGeom>
              <a:rect b="b" l="l" r="r" t="t"/>
              <a:pathLst>
                <a:path extrusionOk="0" h="16383" w="94646">
                  <a:moveTo>
                    <a:pt x="8645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86455" y="16383"/>
                  </a:lnTo>
                  <a:cubicBezTo>
                    <a:pt x="90979" y="16383"/>
                    <a:pt x="94647" y="12716"/>
                    <a:pt x="94647" y="8192"/>
                  </a:cubicBezTo>
                  <a:cubicBezTo>
                    <a:pt x="94647" y="3668"/>
                    <a:pt x="90979" y="0"/>
                    <a:pt x="86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291594" y="1455387"/>
              <a:ext cx="52833" cy="13393"/>
            </a:xfrm>
            <a:custGeom>
              <a:rect b="b" l="l" r="r" t="t"/>
              <a:pathLst>
                <a:path extrusionOk="0" h="16383" w="64627">
                  <a:moveTo>
                    <a:pt x="56436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56436" y="16383"/>
                  </a:lnTo>
                  <a:cubicBezTo>
                    <a:pt x="60960" y="16383"/>
                    <a:pt x="64627" y="12716"/>
                    <a:pt x="64627" y="8192"/>
                  </a:cubicBezTo>
                  <a:cubicBezTo>
                    <a:pt x="64627" y="3668"/>
                    <a:pt x="60960" y="0"/>
                    <a:pt x="5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3098018" y="1435002"/>
              <a:ext cx="20931" cy="13393"/>
            </a:xfrm>
            <a:custGeom>
              <a:rect b="b" l="l" r="r" t="t"/>
              <a:pathLst>
                <a:path extrusionOk="0" h="16383" w="25604">
                  <a:moveTo>
                    <a:pt x="1741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17413" y="16383"/>
                  </a:lnTo>
                  <a:cubicBezTo>
                    <a:pt x="21937" y="16383"/>
                    <a:pt x="25605" y="12716"/>
                    <a:pt x="25605" y="8192"/>
                  </a:cubicBezTo>
                  <a:cubicBezTo>
                    <a:pt x="25605" y="3667"/>
                    <a:pt x="21937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3040061" y="1435002"/>
              <a:ext cx="29413" cy="13393"/>
            </a:xfrm>
            <a:custGeom>
              <a:rect b="b" l="l" r="r" t="t"/>
              <a:pathLst>
                <a:path extrusionOk="0" h="16383" w="35979">
                  <a:moveTo>
                    <a:pt x="27788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27788" y="16383"/>
                  </a:lnTo>
                  <a:cubicBezTo>
                    <a:pt x="32312" y="16383"/>
                    <a:pt x="35980" y="12716"/>
                    <a:pt x="35980" y="8192"/>
                  </a:cubicBezTo>
                  <a:cubicBezTo>
                    <a:pt x="35980" y="3667"/>
                    <a:pt x="32312" y="0"/>
                    <a:pt x="27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3366114" y="1345475"/>
              <a:ext cx="42760" cy="42759"/>
            </a:xfrm>
            <a:custGeom>
              <a:rect b="b" l="l" r="r" t="t"/>
              <a:pathLst>
                <a:path extrusionOk="0" h="52305" w="52306">
                  <a:moveTo>
                    <a:pt x="38653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35923" y="16383"/>
                  </a:lnTo>
                  <a:lnTo>
                    <a:pt x="35923" y="44114"/>
                  </a:lnTo>
                  <a:cubicBezTo>
                    <a:pt x="35923" y="48638"/>
                    <a:pt x="39591" y="52306"/>
                    <a:pt x="44115" y="52306"/>
                  </a:cubicBezTo>
                  <a:cubicBezTo>
                    <a:pt x="48639" y="52306"/>
                    <a:pt x="52306" y="48638"/>
                    <a:pt x="52306" y="44114"/>
                  </a:cubicBezTo>
                  <a:lnTo>
                    <a:pt x="52306" y="13653"/>
                  </a:lnTo>
                  <a:cubicBezTo>
                    <a:pt x="52306" y="6124"/>
                    <a:pt x="46182" y="0"/>
                    <a:pt x="38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3148446" y="1530829"/>
              <a:ext cx="112053" cy="48006"/>
            </a:xfrm>
            <a:custGeom>
              <a:rect b="b" l="l" r="r" t="t"/>
              <a:pathLst>
                <a:path extrusionOk="0" h="58723" w="137068">
                  <a:moveTo>
                    <a:pt x="131660" y="491"/>
                  </a:moveTo>
                  <a:cubicBezTo>
                    <a:pt x="127406" y="-1048"/>
                    <a:pt x="122709" y="1155"/>
                    <a:pt x="121172" y="5409"/>
                  </a:cubicBezTo>
                  <a:cubicBezTo>
                    <a:pt x="113185" y="27499"/>
                    <a:pt x="92032" y="42341"/>
                    <a:pt x="68534" y="42341"/>
                  </a:cubicBezTo>
                  <a:cubicBezTo>
                    <a:pt x="45037" y="42341"/>
                    <a:pt x="23884" y="27499"/>
                    <a:pt x="15897" y="5409"/>
                  </a:cubicBezTo>
                  <a:cubicBezTo>
                    <a:pt x="14359" y="1153"/>
                    <a:pt x="9662" y="-1047"/>
                    <a:pt x="5409" y="491"/>
                  </a:cubicBezTo>
                  <a:cubicBezTo>
                    <a:pt x="1155" y="2028"/>
                    <a:pt x="-1048" y="6725"/>
                    <a:pt x="491" y="10979"/>
                  </a:cubicBezTo>
                  <a:cubicBezTo>
                    <a:pt x="10815" y="39537"/>
                    <a:pt x="38160" y="58724"/>
                    <a:pt x="68534" y="58724"/>
                  </a:cubicBezTo>
                  <a:cubicBezTo>
                    <a:pt x="98910" y="58724"/>
                    <a:pt x="126255" y="39537"/>
                    <a:pt x="136578" y="10979"/>
                  </a:cubicBezTo>
                  <a:cubicBezTo>
                    <a:pt x="138117" y="6725"/>
                    <a:pt x="135915" y="2029"/>
                    <a:pt x="131660" y="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2985629" y="1289744"/>
              <a:ext cx="59435" cy="13393"/>
            </a:xfrm>
            <a:custGeom>
              <a:rect b="b" l="l" r="r" t="t"/>
              <a:pathLst>
                <a:path extrusionOk="0" h="16383" w="72703">
                  <a:moveTo>
                    <a:pt x="64512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64512" y="16383"/>
                  </a:lnTo>
                  <a:cubicBezTo>
                    <a:pt x="69036" y="16383"/>
                    <a:pt x="72703" y="12716"/>
                    <a:pt x="72703" y="8192"/>
                  </a:cubicBezTo>
                  <a:cubicBezTo>
                    <a:pt x="72703" y="3668"/>
                    <a:pt x="69036" y="0"/>
                    <a:pt x="6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2985629" y="1311773"/>
              <a:ext cx="45422" cy="13393"/>
            </a:xfrm>
            <a:custGeom>
              <a:rect b="b" l="l" r="r" t="t"/>
              <a:pathLst>
                <a:path extrusionOk="0" h="16383" w="55562">
                  <a:moveTo>
                    <a:pt x="47370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7370" y="16383"/>
                  </a:lnTo>
                  <a:cubicBezTo>
                    <a:pt x="51894" y="16383"/>
                    <a:pt x="55562" y="12716"/>
                    <a:pt x="55562" y="8192"/>
                  </a:cubicBezTo>
                  <a:cubicBezTo>
                    <a:pt x="55562" y="3668"/>
                    <a:pt x="51894" y="0"/>
                    <a:pt x="47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9" name="Google Shape;3039;p35"/>
          <p:cNvGrpSpPr/>
          <p:nvPr/>
        </p:nvGrpSpPr>
        <p:grpSpPr>
          <a:xfrm>
            <a:off x="7399954" y="4176082"/>
            <a:ext cx="319084" cy="457155"/>
            <a:chOff x="7329454" y="4176082"/>
            <a:chExt cx="319084" cy="457155"/>
          </a:xfrm>
        </p:grpSpPr>
        <p:sp>
          <p:nvSpPr>
            <p:cNvPr id="3040" name="Google Shape;3040;p35"/>
            <p:cNvSpPr/>
            <p:nvPr/>
          </p:nvSpPr>
          <p:spPr>
            <a:xfrm>
              <a:off x="7388556" y="4212520"/>
              <a:ext cx="120083" cy="46172"/>
            </a:xfrm>
            <a:custGeom>
              <a:rect b="b" l="l" r="r" t="t"/>
              <a:pathLst>
                <a:path extrusionOk="0" h="56480" w="146891">
                  <a:moveTo>
                    <a:pt x="141808" y="9153"/>
                  </a:moveTo>
                  <a:cubicBezTo>
                    <a:pt x="127014" y="3079"/>
                    <a:pt x="111353" y="0"/>
                    <a:pt x="95258" y="0"/>
                  </a:cubicBezTo>
                  <a:cubicBezTo>
                    <a:pt x="59406" y="0"/>
                    <a:pt x="25406" y="15656"/>
                    <a:pt x="1975" y="42953"/>
                  </a:cubicBezTo>
                  <a:cubicBezTo>
                    <a:pt x="-970" y="46386"/>
                    <a:pt x="-577" y="51558"/>
                    <a:pt x="2857" y="54505"/>
                  </a:cubicBezTo>
                  <a:cubicBezTo>
                    <a:pt x="4402" y="55832"/>
                    <a:pt x="6300" y="56480"/>
                    <a:pt x="8188" y="56480"/>
                  </a:cubicBezTo>
                  <a:cubicBezTo>
                    <a:pt x="10495" y="56480"/>
                    <a:pt x="12788" y="55512"/>
                    <a:pt x="14408" y="53624"/>
                  </a:cubicBezTo>
                  <a:cubicBezTo>
                    <a:pt x="34723" y="29957"/>
                    <a:pt x="64192" y="16384"/>
                    <a:pt x="95259" y="16384"/>
                  </a:cubicBezTo>
                  <a:cubicBezTo>
                    <a:pt x="109209" y="16384"/>
                    <a:pt x="122778" y="19050"/>
                    <a:pt x="135587" y="24309"/>
                  </a:cubicBezTo>
                  <a:cubicBezTo>
                    <a:pt x="139773" y="26028"/>
                    <a:pt x="144559" y="24028"/>
                    <a:pt x="146277" y="19842"/>
                  </a:cubicBezTo>
                  <a:cubicBezTo>
                    <a:pt x="147993" y="15656"/>
                    <a:pt x="145993" y="10870"/>
                    <a:pt x="141808" y="9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7559197" y="4493619"/>
              <a:ext cx="42858" cy="42858"/>
            </a:xfrm>
            <a:custGeom>
              <a:rect b="b" l="l" r="r" t="t"/>
              <a:pathLst>
                <a:path extrusionOk="0" h="52426" w="52426">
                  <a:moveTo>
                    <a:pt x="4423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lnTo>
                    <a:pt x="0" y="44235"/>
                  </a:lnTo>
                  <a:cubicBezTo>
                    <a:pt x="0" y="48758"/>
                    <a:pt x="3667" y="52426"/>
                    <a:pt x="8192" y="52426"/>
                  </a:cubicBezTo>
                  <a:lnTo>
                    <a:pt x="44235" y="52426"/>
                  </a:lnTo>
                  <a:cubicBezTo>
                    <a:pt x="48760" y="52426"/>
                    <a:pt x="52426" y="48758"/>
                    <a:pt x="52426" y="44235"/>
                  </a:cubicBezTo>
                  <a:lnTo>
                    <a:pt x="52426" y="8192"/>
                  </a:lnTo>
                  <a:cubicBezTo>
                    <a:pt x="52425" y="3668"/>
                    <a:pt x="48759" y="0"/>
                    <a:pt x="44235" y="0"/>
                  </a:cubicBezTo>
                  <a:close/>
                  <a:moveTo>
                    <a:pt x="36043" y="36042"/>
                  </a:moveTo>
                  <a:lnTo>
                    <a:pt x="16383" y="36042"/>
                  </a:lnTo>
                  <a:lnTo>
                    <a:pt x="16383" y="16382"/>
                  </a:lnTo>
                  <a:lnTo>
                    <a:pt x="36043" y="16382"/>
                  </a:lnTo>
                  <a:lnTo>
                    <a:pt x="36043" y="360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7329454" y="4176082"/>
              <a:ext cx="319084" cy="457155"/>
            </a:xfrm>
            <a:custGeom>
              <a:rect b="b" l="l" r="r" t="t"/>
              <a:pathLst>
                <a:path extrusionOk="0" h="559211" w="390317">
                  <a:moveTo>
                    <a:pt x="351425" y="248422"/>
                  </a:moveTo>
                  <a:cubicBezTo>
                    <a:pt x="339573" y="248422"/>
                    <a:pt x="328851" y="253706"/>
                    <a:pt x="321685" y="262228"/>
                  </a:cubicBezTo>
                  <a:cubicBezTo>
                    <a:pt x="318882" y="258538"/>
                    <a:pt x="315429" y="255387"/>
                    <a:pt x="311520" y="252908"/>
                  </a:cubicBezTo>
                  <a:cubicBezTo>
                    <a:pt x="325557" y="229267"/>
                    <a:pt x="333588" y="202320"/>
                    <a:pt x="334780" y="174667"/>
                  </a:cubicBezTo>
                  <a:cubicBezTo>
                    <a:pt x="338749" y="82412"/>
                    <a:pt x="266925" y="4127"/>
                    <a:pt x="174669" y="157"/>
                  </a:cubicBezTo>
                  <a:cubicBezTo>
                    <a:pt x="82414" y="-3813"/>
                    <a:pt x="4127" y="68011"/>
                    <a:pt x="157" y="160267"/>
                  </a:cubicBezTo>
                  <a:cubicBezTo>
                    <a:pt x="-3349" y="241750"/>
                    <a:pt x="52275" y="312315"/>
                    <a:pt x="128873" y="330427"/>
                  </a:cubicBezTo>
                  <a:lnTo>
                    <a:pt x="128873" y="362922"/>
                  </a:lnTo>
                  <a:lnTo>
                    <a:pt x="101679" y="335727"/>
                  </a:lnTo>
                  <a:cubicBezTo>
                    <a:pt x="93215" y="327262"/>
                    <a:pt x="81962" y="322602"/>
                    <a:pt x="69991" y="322602"/>
                  </a:cubicBezTo>
                  <a:cubicBezTo>
                    <a:pt x="58020" y="322602"/>
                    <a:pt x="46767" y="327263"/>
                    <a:pt x="38303" y="335727"/>
                  </a:cubicBezTo>
                  <a:cubicBezTo>
                    <a:pt x="20831" y="353199"/>
                    <a:pt x="20831" y="381629"/>
                    <a:pt x="38303" y="399101"/>
                  </a:cubicBezTo>
                  <a:lnTo>
                    <a:pt x="130128" y="490925"/>
                  </a:lnTo>
                  <a:cubicBezTo>
                    <a:pt x="136898" y="529664"/>
                    <a:pt x="170751" y="559212"/>
                    <a:pt x="211400" y="559212"/>
                  </a:cubicBezTo>
                  <a:lnTo>
                    <a:pt x="307790" y="559212"/>
                  </a:lnTo>
                  <a:cubicBezTo>
                    <a:pt x="353296" y="559212"/>
                    <a:pt x="390318" y="522190"/>
                    <a:pt x="390318" y="476684"/>
                  </a:cubicBezTo>
                  <a:lnTo>
                    <a:pt x="390318" y="287312"/>
                  </a:lnTo>
                  <a:cubicBezTo>
                    <a:pt x="390317" y="265869"/>
                    <a:pt x="372871" y="248422"/>
                    <a:pt x="351425" y="248422"/>
                  </a:cubicBezTo>
                  <a:close/>
                  <a:moveTo>
                    <a:pt x="128873" y="466499"/>
                  </a:moveTo>
                  <a:lnTo>
                    <a:pt x="49889" y="387516"/>
                  </a:lnTo>
                  <a:cubicBezTo>
                    <a:pt x="38805" y="376431"/>
                    <a:pt x="38805" y="358396"/>
                    <a:pt x="49889" y="347311"/>
                  </a:cubicBezTo>
                  <a:cubicBezTo>
                    <a:pt x="55258" y="341940"/>
                    <a:pt x="62397" y="338984"/>
                    <a:pt x="69991" y="338984"/>
                  </a:cubicBezTo>
                  <a:cubicBezTo>
                    <a:pt x="77585" y="338984"/>
                    <a:pt x="84724" y="341940"/>
                    <a:pt x="90093" y="347311"/>
                  </a:cubicBezTo>
                  <a:lnTo>
                    <a:pt x="128873" y="386091"/>
                  </a:lnTo>
                  <a:lnTo>
                    <a:pt x="128873" y="466499"/>
                  </a:lnTo>
                  <a:close/>
                  <a:moveTo>
                    <a:pt x="128873" y="168933"/>
                  </a:moveTo>
                  <a:lnTo>
                    <a:pt x="128873" y="215861"/>
                  </a:lnTo>
                  <a:cubicBezTo>
                    <a:pt x="114669" y="204497"/>
                    <a:pt x="105549" y="187033"/>
                    <a:pt x="105549" y="167468"/>
                  </a:cubicBezTo>
                  <a:cubicBezTo>
                    <a:pt x="105549" y="133293"/>
                    <a:pt x="133353" y="105490"/>
                    <a:pt x="167528" y="105490"/>
                  </a:cubicBezTo>
                  <a:cubicBezTo>
                    <a:pt x="201703" y="105490"/>
                    <a:pt x="229507" y="133293"/>
                    <a:pt x="229507" y="167468"/>
                  </a:cubicBezTo>
                  <a:cubicBezTo>
                    <a:pt x="229507" y="178956"/>
                    <a:pt x="226327" y="190179"/>
                    <a:pt x="220311" y="199925"/>
                  </a:cubicBezTo>
                  <a:cubicBezTo>
                    <a:pt x="217935" y="203774"/>
                    <a:pt x="219130" y="208822"/>
                    <a:pt x="222979" y="211197"/>
                  </a:cubicBezTo>
                  <a:cubicBezTo>
                    <a:pt x="226825" y="213573"/>
                    <a:pt x="231875" y="212379"/>
                    <a:pt x="234251" y="208530"/>
                  </a:cubicBezTo>
                  <a:cubicBezTo>
                    <a:pt x="241865" y="196196"/>
                    <a:pt x="245889" y="181997"/>
                    <a:pt x="245889" y="167468"/>
                  </a:cubicBezTo>
                  <a:cubicBezTo>
                    <a:pt x="245889" y="124259"/>
                    <a:pt x="210735" y="89107"/>
                    <a:pt x="167527" y="89107"/>
                  </a:cubicBezTo>
                  <a:cubicBezTo>
                    <a:pt x="124318" y="89107"/>
                    <a:pt x="89165" y="124259"/>
                    <a:pt x="89165" y="167468"/>
                  </a:cubicBezTo>
                  <a:cubicBezTo>
                    <a:pt x="89165" y="196629"/>
                    <a:pt x="105180" y="222113"/>
                    <a:pt x="128872" y="235607"/>
                  </a:cubicBezTo>
                  <a:lnTo>
                    <a:pt x="128872" y="266733"/>
                  </a:lnTo>
                  <a:cubicBezTo>
                    <a:pt x="89186" y="251226"/>
                    <a:pt x="60995" y="212580"/>
                    <a:pt x="60995" y="167469"/>
                  </a:cubicBezTo>
                  <a:cubicBezTo>
                    <a:pt x="60995" y="162946"/>
                    <a:pt x="57329" y="159278"/>
                    <a:pt x="52804" y="159278"/>
                  </a:cubicBezTo>
                  <a:cubicBezTo>
                    <a:pt x="48280" y="159278"/>
                    <a:pt x="44612" y="162946"/>
                    <a:pt x="44612" y="167469"/>
                  </a:cubicBezTo>
                  <a:cubicBezTo>
                    <a:pt x="44612" y="221743"/>
                    <a:pt x="79981" y="267888"/>
                    <a:pt x="128873" y="284130"/>
                  </a:cubicBezTo>
                  <a:lnTo>
                    <a:pt x="128873" y="313546"/>
                  </a:lnTo>
                  <a:cubicBezTo>
                    <a:pt x="61723" y="295816"/>
                    <a:pt x="13419" y="233134"/>
                    <a:pt x="16525" y="160970"/>
                  </a:cubicBezTo>
                  <a:cubicBezTo>
                    <a:pt x="20106" y="77740"/>
                    <a:pt x="90734" y="12942"/>
                    <a:pt x="173963" y="16525"/>
                  </a:cubicBezTo>
                  <a:cubicBezTo>
                    <a:pt x="257194" y="20106"/>
                    <a:pt x="321992" y="90734"/>
                    <a:pt x="318411" y="173964"/>
                  </a:cubicBezTo>
                  <a:cubicBezTo>
                    <a:pt x="317291" y="199962"/>
                    <a:pt x="309473" y="225262"/>
                    <a:pt x="295812" y="247209"/>
                  </a:cubicBezTo>
                  <a:cubicBezTo>
                    <a:pt x="294143" y="246989"/>
                    <a:pt x="292446" y="246867"/>
                    <a:pt x="290721" y="246867"/>
                  </a:cubicBezTo>
                  <a:cubicBezTo>
                    <a:pt x="278258" y="246867"/>
                    <a:pt x="267146" y="252759"/>
                    <a:pt x="260024" y="261906"/>
                  </a:cubicBezTo>
                  <a:cubicBezTo>
                    <a:pt x="258102" y="259439"/>
                    <a:pt x="255883" y="257219"/>
                    <a:pt x="253433" y="255276"/>
                  </a:cubicBezTo>
                  <a:cubicBezTo>
                    <a:pt x="276251" y="232949"/>
                    <a:pt x="290443" y="201839"/>
                    <a:pt x="290443" y="167468"/>
                  </a:cubicBezTo>
                  <a:cubicBezTo>
                    <a:pt x="290443" y="148651"/>
                    <a:pt x="286281" y="130580"/>
                    <a:pt x="278076" y="113756"/>
                  </a:cubicBezTo>
                  <a:cubicBezTo>
                    <a:pt x="276093" y="109689"/>
                    <a:pt x="271188" y="107999"/>
                    <a:pt x="267123" y="109984"/>
                  </a:cubicBezTo>
                  <a:cubicBezTo>
                    <a:pt x="263056" y="111967"/>
                    <a:pt x="261368" y="116872"/>
                    <a:pt x="263351" y="120937"/>
                  </a:cubicBezTo>
                  <a:cubicBezTo>
                    <a:pt x="270457" y="135506"/>
                    <a:pt x="274060" y="151162"/>
                    <a:pt x="274060" y="167468"/>
                  </a:cubicBezTo>
                  <a:cubicBezTo>
                    <a:pt x="274060" y="199463"/>
                    <a:pt x="259875" y="228196"/>
                    <a:pt x="237472" y="247740"/>
                  </a:cubicBezTo>
                  <a:cubicBezTo>
                    <a:pt x="234843" y="247177"/>
                    <a:pt x="232122" y="246866"/>
                    <a:pt x="229325" y="246866"/>
                  </a:cubicBezTo>
                  <a:cubicBezTo>
                    <a:pt x="221633" y="246866"/>
                    <a:pt x="214375" y="249090"/>
                    <a:pt x="208256" y="253026"/>
                  </a:cubicBezTo>
                  <a:lnTo>
                    <a:pt x="208256" y="168933"/>
                  </a:lnTo>
                  <a:cubicBezTo>
                    <a:pt x="208256" y="147048"/>
                    <a:pt x="190449" y="129244"/>
                    <a:pt x="168563" y="129244"/>
                  </a:cubicBezTo>
                  <a:cubicBezTo>
                    <a:pt x="146678" y="129244"/>
                    <a:pt x="128873" y="147048"/>
                    <a:pt x="128873" y="168933"/>
                  </a:cubicBezTo>
                  <a:close/>
                  <a:moveTo>
                    <a:pt x="373934" y="424324"/>
                  </a:moveTo>
                  <a:lnTo>
                    <a:pt x="354274" y="424324"/>
                  </a:lnTo>
                  <a:lnTo>
                    <a:pt x="354274" y="404664"/>
                  </a:lnTo>
                  <a:lnTo>
                    <a:pt x="373934" y="404664"/>
                  </a:lnTo>
                  <a:lnTo>
                    <a:pt x="373934" y="424324"/>
                  </a:lnTo>
                  <a:close/>
                  <a:moveTo>
                    <a:pt x="373934" y="388282"/>
                  </a:moveTo>
                  <a:lnTo>
                    <a:pt x="346082" y="388282"/>
                  </a:lnTo>
                  <a:cubicBezTo>
                    <a:pt x="341557" y="388282"/>
                    <a:pt x="337891" y="391949"/>
                    <a:pt x="337891" y="396473"/>
                  </a:cubicBezTo>
                  <a:lnTo>
                    <a:pt x="337891" y="432516"/>
                  </a:lnTo>
                  <a:cubicBezTo>
                    <a:pt x="337891" y="437040"/>
                    <a:pt x="341557" y="440708"/>
                    <a:pt x="346082" y="440708"/>
                  </a:cubicBezTo>
                  <a:lnTo>
                    <a:pt x="373934" y="440708"/>
                  </a:lnTo>
                  <a:lnTo>
                    <a:pt x="373934" y="470385"/>
                  </a:lnTo>
                  <a:lnTo>
                    <a:pt x="239172" y="470385"/>
                  </a:lnTo>
                  <a:cubicBezTo>
                    <a:pt x="235767" y="460549"/>
                    <a:pt x="226417" y="453464"/>
                    <a:pt x="215438" y="453464"/>
                  </a:cubicBezTo>
                  <a:cubicBezTo>
                    <a:pt x="201590" y="453464"/>
                    <a:pt x="190325" y="464729"/>
                    <a:pt x="190325" y="478577"/>
                  </a:cubicBezTo>
                  <a:cubicBezTo>
                    <a:pt x="190325" y="492424"/>
                    <a:pt x="201590" y="503690"/>
                    <a:pt x="215438" y="503690"/>
                  </a:cubicBezTo>
                  <a:cubicBezTo>
                    <a:pt x="226417" y="503690"/>
                    <a:pt x="235766" y="496605"/>
                    <a:pt x="239172" y="486769"/>
                  </a:cubicBezTo>
                  <a:lnTo>
                    <a:pt x="373167" y="486769"/>
                  </a:lnTo>
                  <a:cubicBezTo>
                    <a:pt x="368298" y="518471"/>
                    <a:pt x="340835" y="542829"/>
                    <a:pt x="307791" y="542829"/>
                  </a:cubicBezTo>
                  <a:lnTo>
                    <a:pt x="211401" y="542829"/>
                  </a:lnTo>
                  <a:cubicBezTo>
                    <a:pt x="174929" y="542829"/>
                    <a:pt x="145257" y="513156"/>
                    <a:pt x="145257" y="476684"/>
                  </a:cubicBezTo>
                  <a:lnTo>
                    <a:pt x="145257" y="424370"/>
                  </a:lnTo>
                  <a:lnTo>
                    <a:pt x="223432" y="424370"/>
                  </a:lnTo>
                  <a:cubicBezTo>
                    <a:pt x="226836" y="434205"/>
                    <a:pt x="236188" y="441291"/>
                    <a:pt x="247167" y="441291"/>
                  </a:cubicBezTo>
                  <a:cubicBezTo>
                    <a:pt x="261014" y="441291"/>
                    <a:pt x="272278" y="430025"/>
                    <a:pt x="272278" y="416178"/>
                  </a:cubicBezTo>
                  <a:cubicBezTo>
                    <a:pt x="272278" y="402331"/>
                    <a:pt x="261013" y="391065"/>
                    <a:pt x="247167" y="391065"/>
                  </a:cubicBezTo>
                  <a:cubicBezTo>
                    <a:pt x="236187" y="391065"/>
                    <a:pt x="226836" y="398150"/>
                    <a:pt x="223432" y="407986"/>
                  </a:cubicBezTo>
                  <a:lnTo>
                    <a:pt x="145257" y="407986"/>
                  </a:lnTo>
                  <a:lnTo>
                    <a:pt x="145257" y="354051"/>
                  </a:lnTo>
                  <a:lnTo>
                    <a:pt x="295672" y="354051"/>
                  </a:lnTo>
                  <a:cubicBezTo>
                    <a:pt x="300197" y="354051"/>
                    <a:pt x="303864" y="350383"/>
                    <a:pt x="303864" y="345859"/>
                  </a:cubicBezTo>
                  <a:cubicBezTo>
                    <a:pt x="303864" y="341335"/>
                    <a:pt x="300197" y="337668"/>
                    <a:pt x="295672" y="337668"/>
                  </a:cubicBezTo>
                  <a:lnTo>
                    <a:pt x="145255" y="337668"/>
                  </a:lnTo>
                  <a:lnTo>
                    <a:pt x="145255" y="168932"/>
                  </a:lnTo>
                  <a:cubicBezTo>
                    <a:pt x="145255" y="156081"/>
                    <a:pt x="155710" y="145626"/>
                    <a:pt x="168562" y="145626"/>
                  </a:cubicBezTo>
                  <a:cubicBezTo>
                    <a:pt x="181415" y="145626"/>
                    <a:pt x="191871" y="156081"/>
                    <a:pt x="191871" y="168932"/>
                  </a:cubicBezTo>
                  <a:lnTo>
                    <a:pt x="191871" y="276462"/>
                  </a:lnTo>
                  <a:cubicBezTo>
                    <a:pt x="191871" y="280502"/>
                    <a:pt x="194817" y="283940"/>
                    <a:pt x="198810" y="284558"/>
                  </a:cubicBezTo>
                  <a:cubicBezTo>
                    <a:pt x="202812" y="285180"/>
                    <a:pt x="206651" y="282791"/>
                    <a:pt x="207871" y="278939"/>
                  </a:cubicBezTo>
                  <a:cubicBezTo>
                    <a:pt x="210850" y="269554"/>
                    <a:pt x="219470" y="263248"/>
                    <a:pt x="229324" y="263248"/>
                  </a:cubicBezTo>
                  <a:cubicBezTo>
                    <a:pt x="241735" y="263248"/>
                    <a:pt x="251833" y="273344"/>
                    <a:pt x="251833" y="285754"/>
                  </a:cubicBezTo>
                  <a:cubicBezTo>
                    <a:pt x="251833" y="285755"/>
                    <a:pt x="251833" y="285755"/>
                    <a:pt x="251833" y="285756"/>
                  </a:cubicBezTo>
                  <a:cubicBezTo>
                    <a:pt x="251833" y="290280"/>
                    <a:pt x="255500" y="293948"/>
                    <a:pt x="260024" y="293948"/>
                  </a:cubicBezTo>
                  <a:cubicBezTo>
                    <a:pt x="264549" y="293948"/>
                    <a:pt x="268216" y="290280"/>
                    <a:pt x="268216" y="285756"/>
                  </a:cubicBezTo>
                  <a:cubicBezTo>
                    <a:pt x="268216" y="285756"/>
                    <a:pt x="268216" y="285756"/>
                    <a:pt x="268216" y="285755"/>
                  </a:cubicBezTo>
                  <a:cubicBezTo>
                    <a:pt x="268216" y="285755"/>
                    <a:pt x="268216" y="285755"/>
                    <a:pt x="268216" y="285754"/>
                  </a:cubicBezTo>
                  <a:cubicBezTo>
                    <a:pt x="268216" y="273344"/>
                    <a:pt x="278311" y="263248"/>
                    <a:pt x="290721" y="263248"/>
                  </a:cubicBezTo>
                  <a:cubicBezTo>
                    <a:pt x="302136" y="263248"/>
                    <a:pt x="311737" y="271793"/>
                    <a:pt x="313055" y="283125"/>
                  </a:cubicBezTo>
                  <a:cubicBezTo>
                    <a:pt x="313526" y="287175"/>
                    <a:pt x="316905" y="290264"/>
                    <a:pt x="320982" y="290367"/>
                  </a:cubicBezTo>
                  <a:cubicBezTo>
                    <a:pt x="325057" y="290475"/>
                    <a:pt x="328591" y="287562"/>
                    <a:pt x="329270" y="283541"/>
                  </a:cubicBezTo>
                  <a:cubicBezTo>
                    <a:pt x="331101" y="272684"/>
                    <a:pt x="340419" y="264805"/>
                    <a:pt x="351425" y="264805"/>
                  </a:cubicBezTo>
                  <a:cubicBezTo>
                    <a:pt x="363836" y="264805"/>
                    <a:pt x="373934" y="274902"/>
                    <a:pt x="373934" y="287312"/>
                  </a:cubicBezTo>
                  <a:lnTo>
                    <a:pt x="373934" y="337668"/>
                  </a:lnTo>
                  <a:lnTo>
                    <a:pt x="349192" y="337668"/>
                  </a:lnTo>
                  <a:cubicBezTo>
                    <a:pt x="344667" y="337668"/>
                    <a:pt x="341000" y="341335"/>
                    <a:pt x="341000" y="345859"/>
                  </a:cubicBezTo>
                  <a:cubicBezTo>
                    <a:pt x="341000" y="350383"/>
                    <a:pt x="344667" y="354051"/>
                    <a:pt x="349192" y="354051"/>
                  </a:cubicBezTo>
                  <a:lnTo>
                    <a:pt x="373935" y="354051"/>
                  </a:lnTo>
                  <a:lnTo>
                    <a:pt x="373935" y="388282"/>
                  </a:lnTo>
                  <a:close/>
                  <a:moveTo>
                    <a:pt x="224167" y="478576"/>
                  </a:moveTo>
                  <a:cubicBezTo>
                    <a:pt x="224167" y="483389"/>
                    <a:pt x="220251" y="487306"/>
                    <a:pt x="215438" y="487306"/>
                  </a:cubicBezTo>
                  <a:cubicBezTo>
                    <a:pt x="210625" y="487306"/>
                    <a:pt x="206708" y="483389"/>
                    <a:pt x="206708" y="478576"/>
                  </a:cubicBezTo>
                  <a:cubicBezTo>
                    <a:pt x="206708" y="473763"/>
                    <a:pt x="210625" y="469846"/>
                    <a:pt x="215438" y="469846"/>
                  </a:cubicBezTo>
                  <a:cubicBezTo>
                    <a:pt x="220251" y="469846"/>
                    <a:pt x="224167" y="473763"/>
                    <a:pt x="224167" y="478576"/>
                  </a:cubicBezTo>
                  <a:close/>
                  <a:moveTo>
                    <a:pt x="238436" y="416179"/>
                  </a:moveTo>
                  <a:cubicBezTo>
                    <a:pt x="238436" y="411366"/>
                    <a:pt x="242352" y="407449"/>
                    <a:pt x="247167" y="407449"/>
                  </a:cubicBezTo>
                  <a:cubicBezTo>
                    <a:pt x="251979" y="407449"/>
                    <a:pt x="255895" y="411366"/>
                    <a:pt x="255895" y="416179"/>
                  </a:cubicBezTo>
                  <a:cubicBezTo>
                    <a:pt x="255895" y="420992"/>
                    <a:pt x="251979" y="424909"/>
                    <a:pt x="247167" y="424909"/>
                  </a:cubicBezTo>
                  <a:cubicBezTo>
                    <a:pt x="242352" y="424908"/>
                    <a:pt x="238436" y="420992"/>
                    <a:pt x="238436" y="416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7" name="Google Shape;3047;p36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3048" name="Google Shape;3048;p36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9" name="Google Shape;3049;p36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0" name="Google Shape;3050;p36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3051" name="Google Shape;3051;p36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6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6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4" name="Google Shape;3054;p36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3055" name="Google Shape;3055;p3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6" name="Google Shape;3056;p3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59" name="Google Shape;3059;p36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3060" name="Google Shape;3060;p36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3061" name="Google Shape;3061;p36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2" name="Google Shape;3062;p36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3" name="Google Shape;3063;p36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64" name="Google Shape;3064;p36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3065" name="Google Shape;3065;p36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6" name="Google Shape;3066;p36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67" name="Google Shape;3067;p36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68" name="Google Shape;3068;p36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3069" name="Google Shape;3069;p36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3070" name="Google Shape;3070;p36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1" name="Google Shape;3071;p36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2" name="Google Shape;3072;p36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3" name="Google Shape;3073;p36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74" name="Google Shape;3074;p36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3075" name="Google Shape;3075;p36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3076" name="Google Shape;3076;p36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7" name="Google Shape;3077;p36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8" name="Google Shape;3078;p36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3079" name="Google Shape;3079;p36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0" name="Google Shape;3080;p36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1" name="Google Shape;3081;p36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2" name="Google Shape;3082;p36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3" name="Google Shape;3083;p36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4" name="Google Shape;3084;p36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5" name="Google Shape;3085;p36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3086" name="Google Shape;3086;p36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3087" name="Google Shape;3087;p36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3088;p36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9" name="Google Shape;3089;p36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3090;p36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1" name="Google Shape;3091;p36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3092" name="Google Shape;3092;p3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3" name="Google Shape;3093;p3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94" name="Google Shape;3094;p36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3095" name="Google Shape;3095;p3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6" name="Google Shape;3096;p3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37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2" name="Google Shape;3102;p37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3103" name="Google Shape;3103;p37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4" name="Google Shape;3104;p37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5" name="Google Shape;3105;p37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6" name="Google Shape;3106;p37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7" name="Google Shape;3107;p37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8" name="Google Shape;3108;p37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9" name="Google Shape;3109;p37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0" name="Google Shape;3110;p37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1" name="Google Shape;3111;p37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2" name="Google Shape;3112;p37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3" name="Google Shape;3113;p37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4" name="Google Shape;3114;p37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5" name="Google Shape;3115;p37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6" name="Google Shape;3116;p37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117" name="Google Shape;3117;p37"/>
          <p:cNvCxnSpPr>
            <a:stCxn id="3110" idx="4"/>
            <a:endCxn id="3112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8" name="Google Shape;3118;p37"/>
          <p:cNvCxnSpPr>
            <a:stCxn id="3112" idx="4"/>
            <a:endCxn id="3114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9" name="Google Shape;3119;p37"/>
          <p:cNvCxnSpPr>
            <a:stCxn id="3114" idx="4"/>
            <a:endCxn id="3116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0" name="Google Shape;3120;p37"/>
          <p:cNvCxnSpPr>
            <a:stCxn id="3116" idx="0"/>
            <a:endCxn id="3115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1" name="Google Shape;3121;p37"/>
          <p:cNvCxnSpPr>
            <a:stCxn id="3115" idx="0"/>
            <a:endCxn id="3113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2" name="Google Shape;3122;p37"/>
          <p:cNvCxnSpPr>
            <a:stCxn id="3113" idx="0"/>
            <a:endCxn id="3111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/>
          <p:nvPr/>
        </p:nvSpPr>
        <p:spPr>
          <a:xfrm>
            <a:off x="3738800" y="1582050"/>
            <a:ext cx="1666500" cy="252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4" name="Google Shape;464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465" name="Google Shape;465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18"/>
          <p:cNvSpPr txBox="1"/>
          <p:nvPr/>
        </p:nvSpPr>
        <p:spPr>
          <a:xfrm>
            <a:off x="6555500" y="2394463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7" name="Google Shape;467;p18"/>
          <p:cNvSpPr txBox="1"/>
          <p:nvPr/>
        </p:nvSpPr>
        <p:spPr>
          <a:xfrm>
            <a:off x="6555500" y="2738116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18"/>
          <p:cNvSpPr txBox="1"/>
          <p:nvPr/>
        </p:nvSpPr>
        <p:spPr>
          <a:xfrm>
            <a:off x="506600" y="2394463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9" name="Google Shape;469;p18"/>
          <p:cNvSpPr txBox="1"/>
          <p:nvPr/>
        </p:nvSpPr>
        <p:spPr>
          <a:xfrm>
            <a:off x="506600" y="2738117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506600" y="3603201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506600" y="3956725"/>
            <a:ext cx="208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506600" y="1185725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506600" y="1519508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6555500" y="3603201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6555500" y="3956735"/>
            <a:ext cx="208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6555500" y="1185725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6555500" y="1519497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78" name="Google Shape;478;p18"/>
          <p:cNvGrpSpPr/>
          <p:nvPr/>
        </p:nvGrpSpPr>
        <p:grpSpPr>
          <a:xfrm>
            <a:off x="3945615" y="1737515"/>
            <a:ext cx="1244225" cy="1329445"/>
            <a:chOff x="9085882" y="2101421"/>
            <a:chExt cx="382321" cy="408507"/>
          </a:xfrm>
        </p:grpSpPr>
        <p:grpSp>
          <p:nvGrpSpPr>
            <p:cNvPr id="479" name="Google Shape;479;p18"/>
            <p:cNvGrpSpPr/>
            <p:nvPr/>
          </p:nvGrpSpPr>
          <p:grpSpPr>
            <a:xfrm>
              <a:off x="9110264" y="2480239"/>
              <a:ext cx="336282" cy="7749"/>
              <a:chOff x="9110264" y="2480239"/>
              <a:chExt cx="336282" cy="7749"/>
            </a:xfrm>
          </p:grpSpPr>
          <p:sp>
            <p:nvSpPr>
              <p:cNvPr id="480" name="Google Shape;480;p18"/>
              <p:cNvSpPr/>
              <p:nvPr/>
            </p:nvSpPr>
            <p:spPr>
              <a:xfrm>
                <a:off x="9110264" y="2480239"/>
                <a:ext cx="2866" cy="70"/>
              </a:xfrm>
              <a:custGeom>
                <a:rect b="b" l="l" r="r" t="t"/>
                <a:pathLst>
                  <a:path extrusionOk="0" h="70" w="2866">
                    <a:moveTo>
                      <a:pt x="2867" y="71"/>
                    </a:moveTo>
                    <a:lnTo>
                      <a:pt x="2867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9443680" y="2487882"/>
                <a:ext cx="2866" cy="106"/>
              </a:xfrm>
              <a:custGeom>
                <a:rect b="b" l="l" r="r" t="t"/>
                <a:pathLst>
                  <a:path extrusionOk="0" h="106" w="2866">
                    <a:moveTo>
                      <a:pt x="2867" y="35"/>
                    </a:moveTo>
                    <a:lnTo>
                      <a:pt x="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18"/>
            <p:cNvGrpSpPr/>
            <p:nvPr/>
          </p:nvGrpSpPr>
          <p:grpSpPr>
            <a:xfrm>
              <a:off x="9140060" y="2296368"/>
              <a:ext cx="142093" cy="171909"/>
              <a:chOff x="9140060" y="2296368"/>
              <a:chExt cx="142093" cy="171909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9182311" y="2296368"/>
                <a:ext cx="11112" cy="9306"/>
              </a:xfrm>
              <a:custGeom>
                <a:rect b="b" l="l" r="r" t="t"/>
                <a:pathLst>
                  <a:path extrusionOk="0" h="9306" w="11112">
                    <a:moveTo>
                      <a:pt x="8316" y="0"/>
                    </a:moveTo>
                    <a:lnTo>
                      <a:pt x="0" y="6971"/>
                    </a:lnTo>
                    <a:lnTo>
                      <a:pt x="2689" y="9307"/>
                    </a:lnTo>
                    <a:lnTo>
                      <a:pt x="11112" y="8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9165308" y="2305660"/>
                <a:ext cx="116845" cy="123470"/>
              </a:xfrm>
              <a:custGeom>
                <a:rect b="b" l="l" r="r" t="t"/>
                <a:pathLst>
                  <a:path extrusionOk="0" h="123470" w="116845">
                    <a:moveTo>
                      <a:pt x="110249" y="65764"/>
                    </a:moveTo>
                    <a:cubicBezTo>
                      <a:pt x="100907" y="52847"/>
                      <a:pt x="86008" y="51750"/>
                      <a:pt x="71252" y="51609"/>
                    </a:cubicBezTo>
                    <a:cubicBezTo>
                      <a:pt x="62618" y="51503"/>
                      <a:pt x="54019" y="50936"/>
                      <a:pt x="45490" y="49592"/>
                    </a:cubicBezTo>
                    <a:cubicBezTo>
                      <a:pt x="37386" y="48318"/>
                      <a:pt x="28823" y="46867"/>
                      <a:pt x="21427" y="43151"/>
                    </a:cubicBezTo>
                    <a:cubicBezTo>
                      <a:pt x="14243" y="39577"/>
                      <a:pt x="7662" y="33278"/>
                      <a:pt x="7201" y="24821"/>
                    </a:cubicBezTo>
                    <a:cubicBezTo>
                      <a:pt x="6812" y="17602"/>
                      <a:pt x="10316" y="10525"/>
                      <a:pt x="16473" y="6738"/>
                    </a:cubicBezTo>
                    <a:cubicBezTo>
                      <a:pt x="20401" y="4332"/>
                      <a:pt x="16792" y="-1861"/>
                      <a:pt x="12864" y="545"/>
                    </a:cubicBezTo>
                    <a:cubicBezTo>
                      <a:pt x="2283" y="7057"/>
                      <a:pt x="-2954" y="21070"/>
                      <a:pt x="1717" y="32783"/>
                    </a:cubicBezTo>
                    <a:cubicBezTo>
                      <a:pt x="7520" y="47362"/>
                      <a:pt x="23480" y="52706"/>
                      <a:pt x="37599" y="55430"/>
                    </a:cubicBezTo>
                    <a:cubicBezTo>
                      <a:pt x="45880" y="57023"/>
                      <a:pt x="54266" y="58049"/>
                      <a:pt x="62689" y="58509"/>
                    </a:cubicBezTo>
                    <a:cubicBezTo>
                      <a:pt x="71004" y="58934"/>
                      <a:pt x="79604" y="58155"/>
                      <a:pt x="87848" y="59748"/>
                    </a:cubicBezTo>
                    <a:cubicBezTo>
                      <a:pt x="101260" y="62366"/>
                      <a:pt x="110178" y="73867"/>
                      <a:pt x="109754" y="87527"/>
                    </a:cubicBezTo>
                    <a:cubicBezTo>
                      <a:pt x="109258" y="102778"/>
                      <a:pt x="95810" y="114102"/>
                      <a:pt x="81549" y="116508"/>
                    </a:cubicBezTo>
                    <a:cubicBezTo>
                      <a:pt x="77021" y="117287"/>
                      <a:pt x="78931" y="124188"/>
                      <a:pt x="83460" y="123409"/>
                    </a:cubicBezTo>
                    <a:cubicBezTo>
                      <a:pt x="96342" y="121250"/>
                      <a:pt x="108302" y="112757"/>
                      <a:pt x="113752" y="100761"/>
                    </a:cubicBezTo>
                    <a:cubicBezTo>
                      <a:pt x="118883" y="89508"/>
                      <a:pt x="117574" y="75884"/>
                      <a:pt x="110249" y="657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5" name="Google Shape;485;p18"/>
              <p:cNvGrpSpPr/>
              <p:nvPr/>
            </p:nvGrpSpPr>
            <p:grpSpPr>
              <a:xfrm>
                <a:off x="9140060" y="2392046"/>
                <a:ext cx="112318" cy="76231"/>
                <a:chOff x="9140060" y="2392046"/>
                <a:chExt cx="112318" cy="76231"/>
              </a:xfrm>
            </p:grpSpPr>
            <p:sp>
              <p:nvSpPr>
                <p:cNvPr id="486" name="Google Shape;486;p18"/>
                <p:cNvSpPr/>
                <p:nvPr/>
              </p:nvSpPr>
              <p:spPr>
                <a:xfrm>
                  <a:off x="9140060" y="2392046"/>
                  <a:ext cx="112318" cy="76231"/>
                </a:xfrm>
                <a:custGeom>
                  <a:rect b="b" l="l" r="r" t="t"/>
                  <a:pathLst>
                    <a:path extrusionOk="0" h="76231" w="112318">
                      <a:moveTo>
                        <a:pt x="112318" y="13313"/>
                      </a:moveTo>
                      <a:lnTo>
                        <a:pt x="112318" y="76231"/>
                      </a:lnTo>
                      <a:lnTo>
                        <a:pt x="0" y="72339"/>
                      </a:lnTo>
                      <a:lnTo>
                        <a:pt x="778" y="34050"/>
                      </a:lnTo>
                      <a:lnTo>
                        <a:pt x="1133" y="17135"/>
                      </a:lnTo>
                      <a:lnTo>
                        <a:pt x="1274" y="9279"/>
                      </a:lnTo>
                      <a:cubicBezTo>
                        <a:pt x="1381" y="3971"/>
                        <a:pt x="5839" y="-205"/>
                        <a:pt x="11147" y="8"/>
                      </a:cubicBezTo>
                      <a:lnTo>
                        <a:pt x="103224" y="3865"/>
                      </a:lnTo>
                      <a:cubicBezTo>
                        <a:pt x="108320" y="4077"/>
                        <a:pt x="112318" y="8253"/>
                        <a:pt x="112318" y="133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8"/>
                <p:cNvSpPr/>
                <p:nvPr/>
              </p:nvSpPr>
              <p:spPr>
                <a:xfrm>
                  <a:off x="9140838" y="2409217"/>
                  <a:ext cx="62575" cy="17552"/>
                </a:xfrm>
                <a:custGeom>
                  <a:rect b="b" l="l" r="r" t="t"/>
                  <a:pathLst>
                    <a:path extrusionOk="0" h="17552" w="62575">
                      <a:moveTo>
                        <a:pt x="62565" y="10581"/>
                      </a:moveTo>
                      <a:cubicBezTo>
                        <a:pt x="62352" y="14473"/>
                        <a:pt x="59132" y="17552"/>
                        <a:pt x="55239" y="17552"/>
                      </a:cubicBezTo>
                      <a:lnTo>
                        <a:pt x="55169" y="17552"/>
                      </a:lnTo>
                      <a:lnTo>
                        <a:pt x="0" y="16915"/>
                      </a:lnTo>
                      <a:lnTo>
                        <a:pt x="354" y="0"/>
                      </a:lnTo>
                      <a:lnTo>
                        <a:pt x="55664" y="2902"/>
                      </a:lnTo>
                      <a:cubicBezTo>
                        <a:pt x="59698" y="3079"/>
                        <a:pt x="62776" y="6547"/>
                        <a:pt x="62565" y="105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8"/>
                <p:cNvSpPr/>
                <p:nvPr/>
              </p:nvSpPr>
              <p:spPr>
                <a:xfrm>
                  <a:off x="9190287" y="2415516"/>
                  <a:ext cx="7616" cy="7891"/>
                </a:xfrm>
                <a:custGeom>
                  <a:rect b="b" l="l" r="r" t="t"/>
                  <a:pathLst>
                    <a:path extrusionOk="0" h="7891" w="7616">
                      <a:moveTo>
                        <a:pt x="3808" y="0"/>
                      </a:moveTo>
                      <a:cubicBezTo>
                        <a:pt x="-1252" y="0"/>
                        <a:pt x="-1287" y="7891"/>
                        <a:pt x="3808" y="7891"/>
                      </a:cubicBezTo>
                      <a:cubicBezTo>
                        <a:pt x="8868" y="7891"/>
                        <a:pt x="8904" y="0"/>
                        <a:pt x="38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 rot="-5339846">
                  <a:off x="9221579" y="2420627"/>
                  <a:ext cx="3539" cy="39213"/>
                </a:xfrm>
                <a:custGeom>
                  <a:rect b="b" l="l" r="r" t="t"/>
                  <a:pathLst>
                    <a:path extrusionOk="0" h="39207" w="3538">
                      <a:moveTo>
                        <a:pt x="0" y="0"/>
                      </a:moveTo>
                      <a:lnTo>
                        <a:pt x="3538" y="0"/>
                      </a:lnTo>
                      <a:lnTo>
                        <a:pt x="3538" y="39208"/>
                      </a:lnTo>
                      <a:lnTo>
                        <a:pt x="0" y="3920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 rot="-5339846">
                  <a:off x="9221551" y="2427520"/>
                  <a:ext cx="3539" cy="39213"/>
                </a:xfrm>
                <a:custGeom>
                  <a:rect b="b" l="l" r="r" t="t"/>
                  <a:pathLst>
                    <a:path extrusionOk="0" h="39207" w="3538">
                      <a:moveTo>
                        <a:pt x="0" y="0"/>
                      </a:moveTo>
                      <a:lnTo>
                        <a:pt x="3538" y="0"/>
                      </a:lnTo>
                      <a:lnTo>
                        <a:pt x="3538" y="39208"/>
                      </a:lnTo>
                      <a:lnTo>
                        <a:pt x="0" y="3920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 rot="-5339846">
                  <a:off x="9221559" y="2434413"/>
                  <a:ext cx="3539" cy="39213"/>
                </a:xfrm>
                <a:custGeom>
                  <a:rect b="b" l="l" r="r" t="t"/>
                  <a:pathLst>
                    <a:path extrusionOk="0" h="39207" w="3538">
                      <a:moveTo>
                        <a:pt x="0" y="0"/>
                      </a:moveTo>
                      <a:lnTo>
                        <a:pt x="3538" y="0"/>
                      </a:lnTo>
                      <a:lnTo>
                        <a:pt x="3538" y="39208"/>
                      </a:lnTo>
                      <a:lnTo>
                        <a:pt x="0" y="3920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2" name="Google Shape;492;p18"/>
              <p:cNvSpPr/>
              <p:nvPr/>
            </p:nvSpPr>
            <p:spPr>
              <a:xfrm>
                <a:off x="9172899" y="2299128"/>
                <a:ext cx="16879" cy="17021"/>
              </a:xfrm>
              <a:custGeom>
                <a:rect b="b" l="l" r="r" t="t"/>
                <a:pathLst>
                  <a:path extrusionOk="0" h="17021" w="16879">
                    <a:moveTo>
                      <a:pt x="7219" y="0"/>
                    </a:moveTo>
                    <a:lnTo>
                      <a:pt x="0" y="8528"/>
                    </a:lnTo>
                    <a:lnTo>
                      <a:pt x="7219" y="17021"/>
                    </a:lnTo>
                    <a:lnTo>
                      <a:pt x="16880" y="11147"/>
                    </a:lnTo>
                    <a:cubicBezTo>
                      <a:pt x="15924" y="7077"/>
                      <a:pt x="7219" y="0"/>
                      <a:pt x="7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9164364" y="2330935"/>
                <a:ext cx="8400" cy="4570"/>
              </a:xfrm>
              <a:custGeom>
                <a:rect b="b" l="l" r="r" t="t"/>
                <a:pathLst>
                  <a:path extrusionOk="0" h="4570" w="8400">
                    <a:moveTo>
                      <a:pt x="1777" y="4570"/>
                    </a:moveTo>
                    <a:cubicBezTo>
                      <a:pt x="963" y="4570"/>
                      <a:pt x="219" y="4004"/>
                      <a:pt x="43" y="3155"/>
                    </a:cubicBezTo>
                    <a:cubicBezTo>
                      <a:pt x="-170" y="2200"/>
                      <a:pt x="431" y="1279"/>
                      <a:pt x="1387" y="1067"/>
                    </a:cubicBezTo>
                    <a:lnTo>
                      <a:pt x="6271" y="41"/>
                    </a:lnTo>
                    <a:cubicBezTo>
                      <a:pt x="7296" y="-171"/>
                      <a:pt x="8181" y="466"/>
                      <a:pt x="8358" y="1386"/>
                    </a:cubicBezTo>
                    <a:cubicBezTo>
                      <a:pt x="8571" y="2341"/>
                      <a:pt x="7969" y="3261"/>
                      <a:pt x="7014" y="3473"/>
                    </a:cubicBezTo>
                    <a:lnTo>
                      <a:pt x="2130" y="4500"/>
                    </a:lnTo>
                    <a:cubicBezTo>
                      <a:pt x="2024" y="4535"/>
                      <a:pt x="1883" y="4570"/>
                      <a:pt x="1777" y="45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9166144" y="2335262"/>
                <a:ext cx="7883" cy="5587"/>
              </a:xfrm>
              <a:custGeom>
                <a:rect b="b" l="l" r="r" t="t"/>
                <a:pathLst>
                  <a:path extrusionOk="0" h="5587" w="7883">
                    <a:moveTo>
                      <a:pt x="1766" y="5587"/>
                    </a:moveTo>
                    <a:cubicBezTo>
                      <a:pt x="1093" y="5587"/>
                      <a:pt x="492" y="5234"/>
                      <a:pt x="173" y="4596"/>
                    </a:cubicBezTo>
                    <a:cubicBezTo>
                      <a:pt x="-251" y="3712"/>
                      <a:pt x="137" y="2686"/>
                      <a:pt x="988" y="2261"/>
                    </a:cubicBezTo>
                    <a:lnTo>
                      <a:pt x="5340" y="173"/>
                    </a:lnTo>
                    <a:cubicBezTo>
                      <a:pt x="6260" y="-252"/>
                      <a:pt x="7286" y="138"/>
                      <a:pt x="7711" y="987"/>
                    </a:cubicBezTo>
                    <a:cubicBezTo>
                      <a:pt x="8135" y="1872"/>
                      <a:pt x="7746" y="2898"/>
                      <a:pt x="6897" y="3323"/>
                    </a:cubicBezTo>
                    <a:lnTo>
                      <a:pt x="2544" y="5410"/>
                    </a:lnTo>
                    <a:cubicBezTo>
                      <a:pt x="2261" y="5552"/>
                      <a:pt x="2013" y="5587"/>
                      <a:pt x="1766" y="55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9186215" y="2349828"/>
                <a:ext cx="5818" cy="8042"/>
              </a:xfrm>
              <a:custGeom>
                <a:rect b="b" l="l" r="r" t="t"/>
                <a:pathLst>
                  <a:path extrusionOk="0" h="8042" w="5818">
                    <a:moveTo>
                      <a:pt x="1759" y="8042"/>
                    </a:moveTo>
                    <a:cubicBezTo>
                      <a:pt x="1511" y="8042"/>
                      <a:pt x="1229" y="7971"/>
                      <a:pt x="981" y="7865"/>
                    </a:cubicBezTo>
                    <a:cubicBezTo>
                      <a:pt x="96" y="7441"/>
                      <a:pt x="-258" y="6379"/>
                      <a:pt x="202" y="5495"/>
                    </a:cubicBezTo>
                    <a:lnTo>
                      <a:pt x="2467" y="965"/>
                    </a:lnTo>
                    <a:cubicBezTo>
                      <a:pt x="2892" y="80"/>
                      <a:pt x="3953" y="-238"/>
                      <a:pt x="4837" y="186"/>
                    </a:cubicBezTo>
                    <a:cubicBezTo>
                      <a:pt x="5722" y="611"/>
                      <a:pt x="6076" y="1673"/>
                      <a:pt x="5616" y="2557"/>
                    </a:cubicBezTo>
                    <a:lnTo>
                      <a:pt x="3351" y="7087"/>
                    </a:lnTo>
                    <a:cubicBezTo>
                      <a:pt x="3033" y="7688"/>
                      <a:pt x="2396" y="8042"/>
                      <a:pt x="1759" y="80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9218720" y="2356021"/>
                <a:ext cx="3760" cy="8219"/>
              </a:xfrm>
              <a:custGeom>
                <a:rect b="b" l="l" r="r" t="t"/>
                <a:pathLst>
                  <a:path extrusionOk="0" h="8219" w="3760">
                    <a:moveTo>
                      <a:pt x="1738" y="8219"/>
                    </a:moveTo>
                    <a:cubicBezTo>
                      <a:pt x="1703" y="8219"/>
                      <a:pt x="1668" y="8219"/>
                      <a:pt x="1668" y="8219"/>
                    </a:cubicBezTo>
                    <a:cubicBezTo>
                      <a:pt x="712" y="8184"/>
                      <a:pt x="-66" y="7335"/>
                      <a:pt x="4" y="6380"/>
                    </a:cubicBezTo>
                    <a:lnTo>
                      <a:pt x="252" y="1673"/>
                    </a:lnTo>
                    <a:cubicBezTo>
                      <a:pt x="288" y="682"/>
                      <a:pt x="1066" y="-96"/>
                      <a:pt x="2093" y="10"/>
                    </a:cubicBezTo>
                    <a:cubicBezTo>
                      <a:pt x="3048" y="45"/>
                      <a:pt x="3827" y="894"/>
                      <a:pt x="3756" y="1850"/>
                    </a:cubicBezTo>
                    <a:lnTo>
                      <a:pt x="3508" y="6556"/>
                    </a:lnTo>
                    <a:cubicBezTo>
                      <a:pt x="3437" y="7477"/>
                      <a:pt x="2659" y="8219"/>
                      <a:pt x="1738" y="8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9257330" y="2360188"/>
                <a:ext cx="5630" cy="7873"/>
              </a:xfrm>
              <a:custGeom>
                <a:rect b="b" l="l" r="r" t="t"/>
                <a:pathLst>
                  <a:path extrusionOk="0" h="7873" w="5630">
                    <a:moveTo>
                      <a:pt x="1772" y="7874"/>
                    </a:moveTo>
                    <a:cubicBezTo>
                      <a:pt x="1524" y="7874"/>
                      <a:pt x="1241" y="7803"/>
                      <a:pt x="993" y="7697"/>
                    </a:cubicBezTo>
                    <a:cubicBezTo>
                      <a:pt x="108" y="7272"/>
                      <a:pt x="-245" y="6210"/>
                      <a:pt x="179" y="5326"/>
                    </a:cubicBezTo>
                    <a:lnTo>
                      <a:pt x="2267" y="1008"/>
                    </a:lnTo>
                    <a:cubicBezTo>
                      <a:pt x="2692" y="124"/>
                      <a:pt x="3718" y="-265"/>
                      <a:pt x="4638" y="195"/>
                    </a:cubicBezTo>
                    <a:cubicBezTo>
                      <a:pt x="5522" y="619"/>
                      <a:pt x="5877" y="1681"/>
                      <a:pt x="5452" y="2565"/>
                    </a:cubicBezTo>
                    <a:lnTo>
                      <a:pt x="3364" y="6883"/>
                    </a:lnTo>
                    <a:cubicBezTo>
                      <a:pt x="3045" y="7520"/>
                      <a:pt x="2409" y="7874"/>
                      <a:pt x="1772" y="78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9260742" y="2362004"/>
                <a:ext cx="5742" cy="7402"/>
              </a:xfrm>
              <a:custGeom>
                <a:rect b="b" l="l" r="r" t="t"/>
                <a:pathLst>
                  <a:path extrusionOk="0" h="7402" w="5742">
                    <a:moveTo>
                      <a:pt x="1757" y="7403"/>
                    </a:moveTo>
                    <a:cubicBezTo>
                      <a:pt x="1473" y="7403"/>
                      <a:pt x="1155" y="7332"/>
                      <a:pt x="908" y="7190"/>
                    </a:cubicBezTo>
                    <a:cubicBezTo>
                      <a:pt x="58" y="6695"/>
                      <a:pt x="-261" y="5633"/>
                      <a:pt x="235" y="4784"/>
                    </a:cubicBezTo>
                    <a:lnTo>
                      <a:pt x="2429" y="892"/>
                    </a:lnTo>
                    <a:cubicBezTo>
                      <a:pt x="2924" y="42"/>
                      <a:pt x="3986" y="-241"/>
                      <a:pt x="4835" y="219"/>
                    </a:cubicBezTo>
                    <a:cubicBezTo>
                      <a:pt x="5684" y="715"/>
                      <a:pt x="6003" y="1776"/>
                      <a:pt x="5507" y="2625"/>
                    </a:cubicBezTo>
                    <a:lnTo>
                      <a:pt x="3314" y="6518"/>
                    </a:lnTo>
                    <a:cubicBezTo>
                      <a:pt x="2995" y="7084"/>
                      <a:pt x="2394" y="7403"/>
                      <a:pt x="1757" y="74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9273022" y="2398525"/>
                <a:ext cx="8183" cy="4959"/>
              </a:xfrm>
              <a:custGeom>
                <a:rect b="b" l="l" r="r" t="t"/>
                <a:pathLst>
                  <a:path extrusionOk="0" h="4959" w="8183">
                    <a:moveTo>
                      <a:pt x="6392" y="4960"/>
                    </a:moveTo>
                    <a:cubicBezTo>
                      <a:pt x="6215" y="4960"/>
                      <a:pt x="6038" y="4924"/>
                      <a:pt x="5861" y="4889"/>
                    </a:cubicBezTo>
                    <a:lnTo>
                      <a:pt x="1225" y="3438"/>
                    </a:lnTo>
                    <a:cubicBezTo>
                      <a:pt x="305" y="3155"/>
                      <a:pt x="-226" y="2164"/>
                      <a:pt x="93" y="1244"/>
                    </a:cubicBezTo>
                    <a:cubicBezTo>
                      <a:pt x="376" y="324"/>
                      <a:pt x="1331" y="-207"/>
                      <a:pt x="2322" y="76"/>
                    </a:cubicBezTo>
                    <a:lnTo>
                      <a:pt x="6958" y="1527"/>
                    </a:lnTo>
                    <a:cubicBezTo>
                      <a:pt x="7878" y="1810"/>
                      <a:pt x="8408" y="2801"/>
                      <a:pt x="8091" y="3756"/>
                    </a:cubicBezTo>
                    <a:cubicBezTo>
                      <a:pt x="7843" y="4464"/>
                      <a:pt x="7135" y="4960"/>
                      <a:pt x="6392" y="4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9261273" y="2415281"/>
                <a:ext cx="5919" cy="7418"/>
              </a:xfrm>
              <a:custGeom>
                <a:rect b="b" l="l" r="r" t="t"/>
                <a:pathLst>
                  <a:path extrusionOk="0" h="7418" w="5919">
                    <a:moveTo>
                      <a:pt x="4127" y="7419"/>
                    </a:moveTo>
                    <a:cubicBezTo>
                      <a:pt x="3526" y="7419"/>
                      <a:pt x="2960" y="7135"/>
                      <a:pt x="2641" y="6569"/>
                    </a:cubicBezTo>
                    <a:lnTo>
                      <a:pt x="271" y="2712"/>
                    </a:lnTo>
                    <a:cubicBezTo>
                      <a:pt x="-261" y="1898"/>
                      <a:pt x="23" y="801"/>
                      <a:pt x="837" y="270"/>
                    </a:cubicBezTo>
                    <a:cubicBezTo>
                      <a:pt x="1650" y="-260"/>
                      <a:pt x="2748" y="23"/>
                      <a:pt x="3278" y="837"/>
                    </a:cubicBezTo>
                    <a:lnTo>
                      <a:pt x="5650" y="4694"/>
                    </a:lnTo>
                    <a:cubicBezTo>
                      <a:pt x="6180" y="5508"/>
                      <a:pt x="5897" y="6605"/>
                      <a:pt x="5083" y="7135"/>
                    </a:cubicBezTo>
                    <a:cubicBezTo>
                      <a:pt x="4800" y="7348"/>
                      <a:pt x="4446" y="7419"/>
                      <a:pt x="4127" y="74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1" name="Google Shape;501;p18"/>
            <p:cNvSpPr/>
            <p:nvPr/>
          </p:nvSpPr>
          <p:spPr>
            <a:xfrm>
              <a:off x="9110264" y="2101421"/>
              <a:ext cx="336318" cy="386567"/>
            </a:xfrm>
            <a:custGeom>
              <a:rect b="b" l="l" r="r" t="t"/>
              <a:pathLst>
                <a:path extrusionOk="0" h="386567" w="336318">
                  <a:moveTo>
                    <a:pt x="333416" y="386568"/>
                  </a:moveTo>
                  <a:lnTo>
                    <a:pt x="329205" y="159631"/>
                  </a:lnTo>
                  <a:cubicBezTo>
                    <a:pt x="327612" y="73216"/>
                    <a:pt x="255989" y="2902"/>
                    <a:pt x="169539" y="2902"/>
                  </a:cubicBezTo>
                  <a:cubicBezTo>
                    <a:pt x="82805" y="2902"/>
                    <a:pt x="12703" y="70809"/>
                    <a:pt x="9944" y="157472"/>
                  </a:cubicBezTo>
                  <a:lnTo>
                    <a:pt x="2867" y="378888"/>
                  </a:lnTo>
                  <a:lnTo>
                    <a:pt x="0" y="378782"/>
                  </a:lnTo>
                  <a:lnTo>
                    <a:pt x="7077" y="157366"/>
                  </a:lnTo>
                  <a:cubicBezTo>
                    <a:pt x="8422" y="114937"/>
                    <a:pt x="25974" y="75339"/>
                    <a:pt x="56478" y="45791"/>
                  </a:cubicBezTo>
                  <a:cubicBezTo>
                    <a:pt x="86981" y="16278"/>
                    <a:pt x="127145" y="0"/>
                    <a:pt x="169574" y="0"/>
                  </a:cubicBezTo>
                  <a:cubicBezTo>
                    <a:pt x="212428" y="0"/>
                    <a:pt x="252875" y="16526"/>
                    <a:pt x="283449" y="46569"/>
                  </a:cubicBezTo>
                  <a:cubicBezTo>
                    <a:pt x="314024" y="76577"/>
                    <a:pt x="331293" y="116706"/>
                    <a:pt x="332106" y="159560"/>
                  </a:cubicBezTo>
                  <a:lnTo>
                    <a:pt x="336318" y="386497"/>
                  </a:lnTo>
                  <a:lnTo>
                    <a:pt x="333416" y="386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9100178" y="2461590"/>
              <a:ext cx="355215" cy="20524"/>
            </a:xfrm>
            <a:custGeom>
              <a:rect b="b" l="l" r="r" t="t"/>
              <a:pathLst>
                <a:path extrusionOk="0" h="20524" w="355215">
                  <a:moveTo>
                    <a:pt x="2159" y="0"/>
                  </a:moveTo>
                  <a:lnTo>
                    <a:pt x="0" y="9661"/>
                  </a:lnTo>
                  <a:lnTo>
                    <a:pt x="355215" y="20524"/>
                  </a:lnTo>
                  <a:lnTo>
                    <a:pt x="355215" y="9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9085882" y="2470932"/>
              <a:ext cx="382321" cy="38996"/>
            </a:xfrm>
            <a:custGeom>
              <a:rect b="b" l="l" r="r" t="t"/>
              <a:pathLst>
                <a:path extrusionOk="0" h="38996" w="382321">
                  <a:moveTo>
                    <a:pt x="0" y="38997"/>
                  </a:moveTo>
                  <a:lnTo>
                    <a:pt x="0" y="0"/>
                  </a:lnTo>
                  <a:lnTo>
                    <a:pt x="382321" y="8245"/>
                  </a:lnTo>
                  <a:lnTo>
                    <a:pt x="382321" y="389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4" name="Google Shape;504;p18"/>
            <p:cNvGrpSpPr/>
            <p:nvPr/>
          </p:nvGrpSpPr>
          <p:grpSpPr>
            <a:xfrm>
              <a:off x="9175598" y="2174495"/>
              <a:ext cx="230683" cy="219208"/>
              <a:chOff x="9175598" y="2174495"/>
              <a:chExt cx="230683" cy="219208"/>
            </a:xfrm>
          </p:grpSpPr>
          <p:sp>
            <p:nvSpPr>
              <p:cNvPr id="505" name="Google Shape;505;p18"/>
              <p:cNvSpPr/>
              <p:nvPr/>
            </p:nvSpPr>
            <p:spPr>
              <a:xfrm>
                <a:off x="9175598" y="2174495"/>
                <a:ext cx="230683" cy="219208"/>
              </a:xfrm>
              <a:custGeom>
                <a:rect b="b" l="l" r="r" t="t"/>
                <a:pathLst>
                  <a:path extrusionOk="0" h="219208" w="230683">
                    <a:moveTo>
                      <a:pt x="95642" y="142043"/>
                    </a:moveTo>
                    <a:cubicBezTo>
                      <a:pt x="88423" y="145865"/>
                      <a:pt x="79434" y="146219"/>
                      <a:pt x="71968" y="142928"/>
                    </a:cubicBezTo>
                    <a:cubicBezTo>
                      <a:pt x="64501" y="139637"/>
                      <a:pt x="58662" y="132807"/>
                      <a:pt x="56610" y="124881"/>
                    </a:cubicBezTo>
                    <a:cubicBezTo>
                      <a:pt x="42632" y="127075"/>
                      <a:pt x="27734" y="123501"/>
                      <a:pt x="16764" y="114583"/>
                    </a:cubicBezTo>
                    <a:cubicBezTo>
                      <a:pt x="5794" y="105701"/>
                      <a:pt x="-894" y="91475"/>
                      <a:pt x="97" y="77356"/>
                    </a:cubicBezTo>
                    <a:cubicBezTo>
                      <a:pt x="1052" y="63272"/>
                      <a:pt x="9935" y="49789"/>
                      <a:pt x="22815" y="43986"/>
                    </a:cubicBezTo>
                    <a:cubicBezTo>
                      <a:pt x="26318" y="28593"/>
                      <a:pt x="34635" y="14190"/>
                      <a:pt x="48223" y="6157"/>
                    </a:cubicBezTo>
                    <a:cubicBezTo>
                      <a:pt x="61812" y="-1875"/>
                      <a:pt x="80106" y="-2406"/>
                      <a:pt x="93023" y="6688"/>
                    </a:cubicBezTo>
                    <a:cubicBezTo>
                      <a:pt x="95783" y="8634"/>
                      <a:pt x="101905" y="14084"/>
                      <a:pt x="101905" y="14084"/>
                    </a:cubicBezTo>
                    <a:cubicBezTo>
                      <a:pt x="101905" y="14084"/>
                      <a:pt x="108593" y="9484"/>
                      <a:pt x="111637" y="7679"/>
                    </a:cubicBezTo>
                    <a:cubicBezTo>
                      <a:pt x="127207" y="-1380"/>
                      <a:pt x="147554" y="-1663"/>
                      <a:pt x="163372" y="7007"/>
                    </a:cubicBezTo>
                    <a:cubicBezTo>
                      <a:pt x="179190" y="15676"/>
                      <a:pt x="189877" y="32981"/>
                      <a:pt x="190585" y="50993"/>
                    </a:cubicBezTo>
                    <a:cubicBezTo>
                      <a:pt x="199963" y="49365"/>
                      <a:pt x="210048" y="50851"/>
                      <a:pt x="217939" y="56159"/>
                    </a:cubicBezTo>
                    <a:cubicBezTo>
                      <a:pt x="225831" y="61467"/>
                      <a:pt x="231210" y="70774"/>
                      <a:pt x="230643" y="80293"/>
                    </a:cubicBezTo>
                    <a:cubicBezTo>
                      <a:pt x="230077" y="89777"/>
                      <a:pt x="223035" y="98836"/>
                      <a:pt x="213728" y="100711"/>
                    </a:cubicBezTo>
                    <a:cubicBezTo>
                      <a:pt x="222079" y="104286"/>
                      <a:pt x="226042" y="114902"/>
                      <a:pt x="223530" y="123642"/>
                    </a:cubicBezTo>
                    <a:cubicBezTo>
                      <a:pt x="220982" y="132383"/>
                      <a:pt x="213126" y="138894"/>
                      <a:pt x="204421" y="141477"/>
                    </a:cubicBezTo>
                    <a:cubicBezTo>
                      <a:pt x="195716" y="144060"/>
                      <a:pt x="186303" y="143176"/>
                      <a:pt x="177527" y="140805"/>
                    </a:cubicBezTo>
                    <a:cubicBezTo>
                      <a:pt x="179049" y="153863"/>
                      <a:pt x="183826" y="166496"/>
                      <a:pt x="191646" y="176970"/>
                    </a:cubicBezTo>
                    <a:cubicBezTo>
                      <a:pt x="194194" y="180403"/>
                      <a:pt x="192319" y="185322"/>
                      <a:pt x="188143" y="186206"/>
                    </a:cubicBezTo>
                    <a:cubicBezTo>
                      <a:pt x="188108" y="186206"/>
                      <a:pt x="188072" y="186242"/>
                      <a:pt x="188001" y="186242"/>
                    </a:cubicBezTo>
                    <a:cubicBezTo>
                      <a:pt x="185949" y="186666"/>
                      <a:pt x="183790" y="185959"/>
                      <a:pt x="182411" y="184402"/>
                    </a:cubicBezTo>
                    <a:cubicBezTo>
                      <a:pt x="172290" y="172936"/>
                      <a:pt x="163054" y="160940"/>
                      <a:pt x="154773" y="148059"/>
                    </a:cubicBezTo>
                    <a:lnTo>
                      <a:pt x="135204" y="215896"/>
                    </a:lnTo>
                    <a:cubicBezTo>
                      <a:pt x="134603" y="218019"/>
                      <a:pt x="132586" y="219399"/>
                      <a:pt x="130392" y="219187"/>
                    </a:cubicBezTo>
                    <a:lnTo>
                      <a:pt x="130392" y="219187"/>
                    </a:lnTo>
                    <a:cubicBezTo>
                      <a:pt x="127985" y="218975"/>
                      <a:pt x="126145" y="216922"/>
                      <a:pt x="126216" y="214480"/>
                    </a:cubicBezTo>
                    <a:lnTo>
                      <a:pt x="127950" y="149581"/>
                    </a:lnTo>
                    <a:cubicBezTo>
                      <a:pt x="122642" y="150466"/>
                      <a:pt x="117192" y="150926"/>
                      <a:pt x="111849" y="150218"/>
                    </a:cubicBezTo>
                    <a:cubicBezTo>
                      <a:pt x="106364" y="149581"/>
                      <a:pt x="98437" y="146608"/>
                      <a:pt x="95642" y="1420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9229607" y="2266952"/>
                <a:ext cx="9185" cy="31857"/>
              </a:xfrm>
              <a:custGeom>
                <a:rect b="b" l="l" r="r" t="t"/>
                <a:pathLst>
                  <a:path extrusionOk="0" h="31857" w="9185">
                    <a:moveTo>
                      <a:pt x="1964" y="31858"/>
                    </a:moveTo>
                    <a:cubicBezTo>
                      <a:pt x="1043" y="31858"/>
                      <a:pt x="265" y="31150"/>
                      <a:pt x="194" y="30230"/>
                    </a:cubicBezTo>
                    <a:cubicBezTo>
                      <a:pt x="-655" y="20109"/>
                      <a:pt x="1291" y="9989"/>
                      <a:pt x="5856" y="965"/>
                    </a:cubicBezTo>
                    <a:cubicBezTo>
                      <a:pt x="6281" y="80"/>
                      <a:pt x="7342" y="-238"/>
                      <a:pt x="8227" y="186"/>
                    </a:cubicBezTo>
                    <a:cubicBezTo>
                      <a:pt x="9076" y="611"/>
                      <a:pt x="9430" y="1673"/>
                      <a:pt x="9005" y="2557"/>
                    </a:cubicBezTo>
                    <a:cubicBezTo>
                      <a:pt x="4759" y="11015"/>
                      <a:pt x="2919" y="20463"/>
                      <a:pt x="3733" y="29947"/>
                    </a:cubicBezTo>
                    <a:cubicBezTo>
                      <a:pt x="3804" y="30902"/>
                      <a:pt x="3095" y="31787"/>
                      <a:pt x="2140" y="31858"/>
                    </a:cubicBezTo>
                    <a:cubicBezTo>
                      <a:pt x="2070" y="31858"/>
                      <a:pt x="1999" y="31858"/>
                      <a:pt x="1964" y="31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9262221" y="2189314"/>
                <a:ext cx="14900" cy="23541"/>
              </a:xfrm>
              <a:custGeom>
                <a:rect b="b" l="l" r="r" t="t"/>
                <a:pathLst>
                  <a:path extrusionOk="0" h="23541" w="14900">
                    <a:moveTo>
                      <a:pt x="1764" y="23541"/>
                    </a:moveTo>
                    <a:cubicBezTo>
                      <a:pt x="1657" y="23541"/>
                      <a:pt x="1551" y="23541"/>
                      <a:pt x="1445" y="23506"/>
                    </a:cubicBezTo>
                    <a:cubicBezTo>
                      <a:pt x="489" y="23329"/>
                      <a:pt x="-148" y="22409"/>
                      <a:pt x="30" y="21453"/>
                    </a:cubicBezTo>
                    <a:cubicBezTo>
                      <a:pt x="1445" y="13314"/>
                      <a:pt x="5692" y="5848"/>
                      <a:pt x="11990" y="433"/>
                    </a:cubicBezTo>
                    <a:cubicBezTo>
                      <a:pt x="12698" y="-204"/>
                      <a:pt x="13830" y="-133"/>
                      <a:pt x="14468" y="610"/>
                    </a:cubicBezTo>
                    <a:cubicBezTo>
                      <a:pt x="15104" y="1353"/>
                      <a:pt x="15034" y="2450"/>
                      <a:pt x="14291" y="3087"/>
                    </a:cubicBezTo>
                    <a:cubicBezTo>
                      <a:pt x="8735" y="7900"/>
                      <a:pt x="4772" y="14800"/>
                      <a:pt x="3497" y="22019"/>
                    </a:cubicBezTo>
                    <a:cubicBezTo>
                      <a:pt x="3320" y="22939"/>
                      <a:pt x="2577" y="23541"/>
                      <a:pt x="1764" y="23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9354968" y="2227399"/>
                <a:ext cx="11533" cy="26575"/>
              </a:xfrm>
              <a:custGeom>
                <a:rect b="b" l="l" r="r" t="t"/>
                <a:pathLst>
                  <a:path extrusionOk="0" h="26575" w="11533">
                    <a:moveTo>
                      <a:pt x="1766" y="26576"/>
                    </a:moveTo>
                    <a:cubicBezTo>
                      <a:pt x="1378" y="26576"/>
                      <a:pt x="988" y="26434"/>
                      <a:pt x="669" y="26186"/>
                    </a:cubicBezTo>
                    <a:cubicBezTo>
                      <a:pt x="-109" y="25585"/>
                      <a:pt x="-215" y="24488"/>
                      <a:pt x="387" y="23709"/>
                    </a:cubicBezTo>
                    <a:cubicBezTo>
                      <a:pt x="5305" y="17481"/>
                      <a:pt x="8030" y="9696"/>
                      <a:pt x="7995" y="1769"/>
                    </a:cubicBezTo>
                    <a:cubicBezTo>
                      <a:pt x="7995" y="814"/>
                      <a:pt x="8808" y="0"/>
                      <a:pt x="9764" y="0"/>
                    </a:cubicBezTo>
                    <a:lnTo>
                      <a:pt x="9764" y="0"/>
                    </a:lnTo>
                    <a:cubicBezTo>
                      <a:pt x="10719" y="0"/>
                      <a:pt x="11533" y="778"/>
                      <a:pt x="11533" y="1769"/>
                    </a:cubicBezTo>
                    <a:cubicBezTo>
                      <a:pt x="11533" y="10475"/>
                      <a:pt x="8561" y="19074"/>
                      <a:pt x="3147" y="25903"/>
                    </a:cubicBezTo>
                    <a:cubicBezTo>
                      <a:pt x="2828" y="26328"/>
                      <a:pt x="2298" y="26576"/>
                      <a:pt x="1766" y="265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>
                <a:off x="9348092" y="2289115"/>
                <a:ext cx="5577" cy="23849"/>
              </a:xfrm>
              <a:custGeom>
                <a:rect b="b" l="l" r="r" t="t"/>
                <a:pathLst>
                  <a:path extrusionOk="0" h="23849" w="5577">
                    <a:moveTo>
                      <a:pt x="3228" y="23850"/>
                    </a:moveTo>
                    <a:cubicBezTo>
                      <a:pt x="2485" y="23850"/>
                      <a:pt x="1778" y="23390"/>
                      <a:pt x="1530" y="22611"/>
                    </a:cubicBezTo>
                    <a:cubicBezTo>
                      <a:pt x="-699" y="15604"/>
                      <a:pt x="-487" y="7996"/>
                      <a:pt x="2132" y="1131"/>
                    </a:cubicBezTo>
                    <a:cubicBezTo>
                      <a:pt x="2485" y="211"/>
                      <a:pt x="3511" y="-213"/>
                      <a:pt x="4432" y="105"/>
                    </a:cubicBezTo>
                    <a:cubicBezTo>
                      <a:pt x="5352" y="459"/>
                      <a:pt x="5811" y="1485"/>
                      <a:pt x="5458" y="2370"/>
                    </a:cubicBezTo>
                    <a:cubicBezTo>
                      <a:pt x="3122" y="8492"/>
                      <a:pt x="2946" y="15286"/>
                      <a:pt x="4927" y="21514"/>
                    </a:cubicBezTo>
                    <a:cubicBezTo>
                      <a:pt x="5210" y="22434"/>
                      <a:pt x="4715" y="23425"/>
                      <a:pt x="3795" y="23744"/>
                    </a:cubicBezTo>
                    <a:cubicBezTo>
                      <a:pt x="3582" y="23814"/>
                      <a:pt x="3370" y="23850"/>
                      <a:pt x="3228" y="238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9229342" y="2249957"/>
                <a:ext cx="22187" cy="24081"/>
              </a:xfrm>
              <a:custGeom>
                <a:rect b="b" l="l" r="r" t="t"/>
                <a:pathLst>
                  <a:path extrusionOk="0" h="24081" w="22187">
                    <a:moveTo>
                      <a:pt x="19745" y="24081"/>
                    </a:moveTo>
                    <a:cubicBezTo>
                      <a:pt x="13871" y="24081"/>
                      <a:pt x="8244" y="21781"/>
                      <a:pt x="4564" y="17888"/>
                    </a:cubicBezTo>
                    <a:cubicBezTo>
                      <a:pt x="282" y="13324"/>
                      <a:pt x="-1168" y="6565"/>
                      <a:pt x="990" y="1115"/>
                    </a:cubicBezTo>
                    <a:cubicBezTo>
                      <a:pt x="1344" y="195"/>
                      <a:pt x="2370" y="-230"/>
                      <a:pt x="3290" y="124"/>
                    </a:cubicBezTo>
                    <a:cubicBezTo>
                      <a:pt x="4174" y="478"/>
                      <a:pt x="4635" y="1504"/>
                      <a:pt x="4281" y="2424"/>
                    </a:cubicBezTo>
                    <a:cubicBezTo>
                      <a:pt x="2653" y="6565"/>
                      <a:pt x="3821" y="11943"/>
                      <a:pt x="7147" y="15482"/>
                    </a:cubicBezTo>
                    <a:cubicBezTo>
                      <a:pt x="10297" y="18809"/>
                      <a:pt x="15215" y="20719"/>
                      <a:pt x="20382" y="20543"/>
                    </a:cubicBezTo>
                    <a:cubicBezTo>
                      <a:pt x="21231" y="20543"/>
                      <a:pt x="22187" y="21286"/>
                      <a:pt x="22187" y="22241"/>
                    </a:cubicBezTo>
                    <a:cubicBezTo>
                      <a:pt x="22222" y="23197"/>
                      <a:pt x="21444" y="24010"/>
                      <a:pt x="20488" y="24046"/>
                    </a:cubicBezTo>
                    <a:cubicBezTo>
                      <a:pt x="20240" y="24081"/>
                      <a:pt x="19993" y="24081"/>
                      <a:pt x="19745" y="240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9250353" y="2209896"/>
                <a:ext cx="28765" cy="11026"/>
              </a:xfrm>
              <a:custGeom>
                <a:rect b="b" l="l" r="r" t="t"/>
                <a:pathLst>
                  <a:path extrusionOk="0" h="11026" w="28765">
                    <a:moveTo>
                      <a:pt x="1742" y="11027"/>
                    </a:moveTo>
                    <a:cubicBezTo>
                      <a:pt x="1388" y="11027"/>
                      <a:pt x="1069" y="10921"/>
                      <a:pt x="787" y="10744"/>
                    </a:cubicBezTo>
                    <a:cubicBezTo>
                      <a:pt x="-28" y="10213"/>
                      <a:pt x="-239" y="9116"/>
                      <a:pt x="291" y="8302"/>
                    </a:cubicBezTo>
                    <a:cubicBezTo>
                      <a:pt x="3228" y="3843"/>
                      <a:pt x="8147" y="765"/>
                      <a:pt x="13455" y="128"/>
                    </a:cubicBezTo>
                    <a:cubicBezTo>
                      <a:pt x="18798" y="-509"/>
                      <a:pt x="24319" y="1260"/>
                      <a:pt x="28212" y="4905"/>
                    </a:cubicBezTo>
                    <a:cubicBezTo>
                      <a:pt x="28919" y="5577"/>
                      <a:pt x="28955" y="6674"/>
                      <a:pt x="28282" y="7417"/>
                    </a:cubicBezTo>
                    <a:cubicBezTo>
                      <a:pt x="27645" y="8125"/>
                      <a:pt x="26513" y="8160"/>
                      <a:pt x="25805" y="7524"/>
                    </a:cubicBezTo>
                    <a:cubicBezTo>
                      <a:pt x="22620" y="4586"/>
                      <a:pt x="18091" y="3136"/>
                      <a:pt x="13880" y="3666"/>
                    </a:cubicBezTo>
                    <a:cubicBezTo>
                      <a:pt x="9598" y="4197"/>
                      <a:pt x="5599" y="6674"/>
                      <a:pt x="3228" y="10284"/>
                    </a:cubicBezTo>
                    <a:cubicBezTo>
                      <a:pt x="2874" y="10744"/>
                      <a:pt x="2308" y="11027"/>
                      <a:pt x="1742" y="11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9344839" y="2248751"/>
                <a:ext cx="17243" cy="15237"/>
              </a:xfrm>
              <a:custGeom>
                <a:rect b="b" l="l" r="r" t="t"/>
                <a:pathLst>
                  <a:path extrusionOk="0" h="15237" w="17243">
                    <a:moveTo>
                      <a:pt x="15469" y="15238"/>
                    </a:moveTo>
                    <a:cubicBezTo>
                      <a:pt x="15469" y="15238"/>
                      <a:pt x="15434" y="15238"/>
                      <a:pt x="15434" y="15238"/>
                    </a:cubicBezTo>
                    <a:cubicBezTo>
                      <a:pt x="14478" y="15202"/>
                      <a:pt x="13700" y="14388"/>
                      <a:pt x="13735" y="13433"/>
                    </a:cubicBezTo>
                    <a:cubicBezTo>
                      <a:pt x="13806" y="10567"/>
                      <a:pt x="12497" y="7630"/>
                      <a:pt x="10267" y="5789"/>
                    </a:cubicBezTo>
                    <a:cubicBezTo>
                      <a:pt x="8074" y="3949"/>
                      <a:pt x="4924" y="3171"/>
                      <a:pt x="2128" y="3737"/>
                    </a:cubicBezTo>
                    <a:cubicBezTo>
                      <a:pt x="1208" y="3949"/>
                      <a:pt x="253" y="3312"/>
                      <a:pt x="41" y="2357"/>
                    </a:cubicBezTo>
                    <a:cubicBezTo>
                      <a:pt x="-172" y="1401"/>
                      <a:pt x="465" y="481"/>
                      <a:pt x="1421" y="269"/>
                    </a:cubicBezTo>
                    <a:cubicBezTo>
                      <a:pt x="5349" y="-545"/>
                      <a:pt x="9489" y="517"/>
                      <a:pt x="12532" y="3065"/>
                    </a:cubicBezTo>
                    <a:cubicBezTo>
                      <a:pt x="15576" y="5612"/>
                      <a:pt x="17345" y="9505"/>
                      <a:pt x="17239" y="13504"/>
                    </a:cubicBezTo>
                    <a:cubicBezTo>
                      <a:pt x="17203" y="14495"/>
                      <a:pt x="16425" y="15238"/>
                      <a:pt x="15469" y="152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9345415" y="2283562"/>
                <a:ext cx="16848" cy="9195"/>
              </a:xfrm>
              <a:custGeom>
                <a:rect b="b" l="l" r="r" t="t"/>
                <a:pathLst>
                  <a:path extrusionOk="0" h="9195" w="16848">
                    <a:moveTo>
                      <a:pt x="10010" y="9196"/>
                    </a:moveTo>
                    <a:cubicBezTo>
                      <a:pt x="8842" y="9196"/>
                      <a:pt x="7745" y="9054"/>
                      <a:pt x="6719" y="8771"/>
                    </a:cubicBezTo>
                    <a:cubicBezTo>
                      <a:pt x="3286" y="7816"/>
                      <a:pt x="668" y="5197"/>
                      <a:pt x="31" y="2083"/>
                    </a:cubicBezTo>
                    <a:cubicBezTo>
                      <a:pt x="-146" y="1128"/>
                      <a:pt x="455" y="208"/>
                      <a:pt x="1446" y="31"/>
                    </a:cubicBezTo>
                    <a:cubicBezTo>
                      <a:pt x="2401" y="-146"/>
                      <a:pt x="3322" y="455"/>
                      <a:pt x="3534" y="1411"/>
                    </a:cubicBezTo>
                    <a:cubicBezTo>
                      <a:pt x="3888" y="3180"/>
                      <a:pt x="5551" y="4808"/>
                      <a:pt x="7674" y="5374"/>
                    </a:cubicBezTo>
                    <a:cubicBezTo>
                      <a:pt x="9550" y="5905"/>
                      <a:pt x="11886" y="5728"/>
                      <a:pt x="14540" y="4879"/>
                    </a:cubicBezTo>
                    <a:cubicBezTo>
                      <a:pt x="15460" y="4560"/>
                      <a:pt x="16450" y="5091"/>
                      <a:pt x="16769" y="6011"/>
                    </a:cubicBezTo>
                    <a:cubicBezTo>
                      <a:pt x="17052" y="6931"/>
                      <a:pt x="16556" y="7922"/>
                      <a:pt x="15636" y="8241"/>
                    </a:cubicBezTo>
                    <a:cubicBezTo>
                      <a:pt x="13584" y="8878"/>
                      <a:pt x="11744" y="9196"/>
                      <a:pt x="10010" y="91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9269876" y="2298591"/>
                <a:ext cx="11030" cy="18018"/>
              </a:xfrm>
              <a:custGeom>
                <a:rect b="b" l="l" r="r" t="t"/>
                <a:pathLst>
                  <a:path extrusionOk="0" h="18018" w="11030">
                    <a:moveTo>
                      <a:pt x="1752" y="18019"/>
                    </a:moveTo>
                    <a:cubicBezTo>
                      <a:pt x="1681" y="18019"/>
                      <a:pt x="1611" y="18019"/>
                      <a:pt x="1540" y="18019"/>
                    </a:cubicBezTo>
                    <a:cubicBezTo>
                      <a:pt x="585" y="17877"/>
                      <a:pt x="-123" y="16992"/>
                      <a:pt x="18" y="16037"/>
                    </a:cubicBezTo>
                    <a:cubicBezTo>
                      <a:pt x="796" y="10163"/>
                      <a:pt x="3734" y="4501"/>
                      <a:pt x="8086" y="467"/>
                    </a:cubicBezTo>
                    <a:cubicBezTo>
                      <a:pt x="8794" y="-206"/>
                      <a:pt x="9926" y="-135"/>
                      <a:pt x="10563" y="573"/>
                    </a:cubicBezTo>
                    <a:cubicBezTo>
                      <a:pt x="11236" y="1280"/>
                      <a:pt x="11165" y="2413"/>
                      <a:pt x="10458" y="3085"/>
                    </a:cubicBezTo>
                    <a:cubicBezTo>
                      <a:pt x="6707" y="6553"/>
                      <a:pt x="4159" y="11436"/>
                      <a:pt x="3486" y="16497"/>
                    </a:cubicBezTo>
                    <a:cubicBezTo>
                      <a:pt x="3380" y="17381"/>
                      <a:pt x="2601" y="18019"/>
                      <a:pt x="1752" y="180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9277177" y="2288226"/>
                <a:ext cx="12039" cy="19713"/>
              </a:xfrm>
              <a:custGeom>
                <a:rect b="b" l="l" r="r" t="t"/>
                <a:pathLst>
                  <a:path extrusionOk="0" h="19713" w="12039">
                    <a:moveTo>
                      <a:pt x="10235" y="19714"/>
                    </a:moveTo>
                    <a:cubicBezTo>
                      <a:pt x="10235" y="19714"/>
                      <a:pt x="10235" y="19714"/>
                      <a:pt x="10235" y="19714"/>
                    </a:cubicBezTo>
                    <a:cubicBezTo>
                      <a:pt x="5599" y="19678"/>
                      <a:pt x="1282" y="16281"/>
                      <a:pt x="255" y="11752"/>
                    </a:cubicBezTo>
                    <a:cubicBezTo>
                      <a:pt x="-807" y="7222"/>
                      <a:pt x="1529" y="2268"/>
                      <a:pt x="5705" y="180"/>
                    </a:cubicBezTo>
                    <a:cubicBezTo>
                      <a:pt x="6590" y="-245"/>
                      <a:pt x="7616" y="109"/>
                      <a:pt x="8076" y="959"/>
                    </a:cubicBezTo>
                    <a:cubicBezTo>
                      <a:pt x="8501" y="1843"/>
                      <a:pt x="8146" y="2905"/>
                      <a:pt x="7262" y="3329"/>
                    </a:cubicBezTo>
                    <a:cubicBezTo>
                      <a:pt x="4572" y="4674"/>
                      <a:pt x="3015" y="8001"/>
                      <a:pt x="3688" y="10938"/>
                    </a:cubicBezTo>
                    <a:cubicBezTo>
                      <a:pt x="4360" y="13875"/>
                      <a:pt x="7262" y="16175"/>
                      <a:pt x="10270" y="16175"/>
                    </a:cubicBezTo>
                    <a:cubicBezTo>
                      <a:pt x="11225" y="16175"/>
                      <a:pt x="12039" y="16989"/>
                      <a:pt x="12039" y="17944"/>
                    </a:cubicBezTo>
                    <a:cubicBezTo>
                      <a:pt x="12004" y="18935"/>
                      <a:pt x="11225" y="19714"/>
                      <a:pt x="10235" y="197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9297673" y="2237835"/>
                <a:ext cx="11134" cy="25799"/>
              </a:xfrm>
              <a:custGeom>
                <a:rect b="b" l="l" r="r" t="t"/>
                <a:pathLst>
                  <a:path extrusionOk="0" h="25799" w="11134">
                    <a:moveTo>
                      <a:pt x="9342" y="25799"/>
                    </a:moveTo>
                    <a:cubicBezTo>
                      <a:pt x="9201" y="25799"/>
                      <a:pt x="9060" y="25799"/>
                      <a:pt x="8918" y="25729"/>
                    </a:cubicBezTo>
                    <a:cubicBezTo>
                      <a:pt x="3752" y="24384"/>
                      <a:pt x="814" y="19217"/>
                      <a:pt x="177" y="14688"/>
                    </a:cubicBezTo>
                    <a:cubicBezTo>
                      <a:pt x="-460" y="9982"/>
                      <a:pt x="743" y="5381"/>
                      <a:pt x="1841" y="1312"/>
                    </a:cubicBezTo>
                    <a:cubicBezTo>
                      <a:pt x="2088" y="356"/>
                      <a:pt x="3079" y="-210"/>
                      <a:pt x="3999" y="73"/>
                    </a:cubicBezTo>
                    <a:cubicBezTo>
                      <a:pt x="4954" y="321"/>
                      <a:pt x="5485" y="1276"/>
                      <a:pt x="5238" y="2232"/>
                    </a:cubicBezTo>
                    <a:cubicBezTo>
                      <a:pt x="4247" y="5983"/>
                      <a:pt x="3114" y="10194"/>
                      <a:pt x="3681" y="14193"/>
                    </a:cubicBezTo>
                    <a:cubicBezTo>
                      <a:pt x="4140" y="17448"/>
                      <a:pt x="6228" y="21376"/>
                      <a:pt x="9803" y="22296"/>
                    </a:cubicBezTo>
                    <a:cubicBezTo>
                      <a:pt x="10758" y="22544"/>
                      <a:pt x="11324" y="23499"/>
                      <a:pt x="11076" y="24455"/>
                    </a:cubicBezTo>
                    <a:cubicBezTo>
                      <a:pt x="10864" y="25269"/>
                      <a:pt x="10156" y="25799"/>
                      <a:pt x="9342" y="257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9304549" y="2251619"/>
                <a:ext cx="20402" cy="26170"/>
              </a:xfrm>
              <a:custGeom>
                <a:rect b="b" l="l" r="r" t="t"/>
                <a:pathLst>
                  <a:path extrusionOk="0" h="26170" w="20402">
                    <a:moveTo>
                      <a:pt x="4484" y="26171"/>
                    </a:moveTo>
                    <a:cubicBezTo>
                      <a:pt x="3953" y="26171"/>
                      <a:pt x="3422" y="25923"/>
                      <a:pt x="3069" y="25463"/>
                    </a:cubicBezTo>
                    <a:cubicBezTo>
                      <a:pt x="-753" y="20297"/>
                      <a:pt x="-1037" y="12865"/>
                      <a:pt x="2396" y="7451"/>
                    </a:cubicBezTo>
                    <a:cubicBezTo>
                      <a:pt x="5829" y="2001"/>
                      <a:pt x="12552" y="-936"/>
                      <a:pt x="18957" y="267"/>
                    </a:cubicBezTo>
                    <a:cubicBezTo>
                      <a:pt x="19913" y="444"/>
                      <a:pt x="20550" y="1364"/>
                      <a:pt x="20373" y="2320"/>
                    </a:cubicBezTo>
                    <a:cubicBezTo>
                      <a:pt x="20196" y="3275"/>
                      <a:pt x="19311" y="3912"/>
                      <a:pt x="18285" y="3735"/>
                    </a:cubicBezTo>
                    <a:cubicBezTo>
                      <a:pt x="13472" y="2780"/>
                      <a:pt x="8023" y="5151"/>
                      <a:pt x="5404" y="9326"/>
                    </a:cubicBezTo>
                    <a:cubicBezTo>
                      <a:pt x="2785" y="13502"/>
                      <a:pt x="2998" y="19412"/>
                      <a:pt x="5934" y="23375"/>
                    </a:cubicBezTo>
                    <a:cubicBezTo>
                      <a:pt x="6501" y="24154"/>
                      <a:pt x="6360" y="25251"/>
                      <a:pt x="5581" y="25852"/>
                    </a:cubicBezTo>
                    <a:cubicBezTo>
                      <a:pt x="5227" y="26065"/>
                      <a:pt x="4838" y="26171"/>
                      <a:pt x="4484" y="2617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9199125" y="2210988"/>
                <a:ext cx="25479" cy="8483"/>
              </a:xfrm>
              <a:custGeom>
                <a:rect b="b" l="l" r="r" t="t"/>
                <a:pathLst>
                  <a:path extrusionOk="0" h="8483" w="25479">
                    <a:moveTo>
                      <a:pt x="1765" y="8484"/>
                    </a:moveTo>
                    <a:cubicBezTo>
                      <a:pt x="1164" y="8484"/>
                      <a:pt x="562" y="8165"/>
                      <a:pt x="244" y="7599"/>
                    </a:cubicBezTo>
                    <a:cubicBezTo>
                      <a:pt x="-251" y="6750"/>
                      <a:pt x="31" y="5688"/>
                      <a:pt x="880" y="5193"/>
                    </a:cubicBezTo>
                    <a:cubicBezTo>
                      <a:pt x="7782" y="1159"/>
                      <a:pt x="15955" y="-575"/>
                      <a:pt x="23882" y="168"/>
                    </a:cubicBezTo>
                    <a:cubicBezTo>
                      <a:pt x="24837" y="274"/>
                      <a:pt x="25545" y="1123"/>
                      <a:pt x="25475" y="2114"/>
                    </a:cubicBezTo>
                    <a:cubicBezTo>
                      <a:pt x="25369" y="3070"/>
                      <a:pt x="24767" y="3813"/>
                      <a:pt x="23529" y="3706"/>
                    </a:cubicBezTo>
                    <a:cubicBezTo>
                      <a:pt x="16345" y="2999"/>
                      <a:pt x="8878" y="4627"/>
                      <a:pt x="2650" y="8272"/>
                    </a:cubicBezTo>
                    <a:cubicBezTo>
                      <a:pt x="2367" y="8413"/>
                      <a:pt x="2048" y="8484"/>
                      <a:pt x="1765" y="848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19" name="Google Shape;519;p18"/>
          <p:cNvCxnSpPr>
            <a:stCxn id="463" idx="0"/>
            <a:endCxn id="520" idx="6"/>
          </p:cNvCxnSpPr>
          <p:nvPr/>
        </p:nvCxnSpPr>
        <p:spPr>
          <a:xfrm flipH="1" rot="5400000">
            <a:off x="3625250" y="635250"/>
            <a:ext cx="227100" cy="1666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21" name="Google Shape;521;p18"/>
          <p:cNvCxnSpPr>
            <a:stCxn id="463" idx="4"/>
            <a:endCxn id="522" idx="6"/>
          </p:cNvCxnSpPr>
          <p:nvPr/>
        </p:nvCxnSpPr>
        <p:spPr>
          <a:xfrm rot="5400000">
            <a:off x="3623300" y="3387000"/>
            <a:ext cx="231000" cy="1666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23" name="Google Shape;523;p18"/>
          <p:cNvCxnSpPr>
            <a:stCxn id="524" idx="6"/>
            <a:endCxn id="463" idx="2"/>
          </p:cNvCxnSpPr>
          <p:nvPr/>
        </p:nvCxnSpPr>
        <p:spPr>
          <a:xfrm>
            <a:off x="2905400" y="2842800"/>
            <a:ext cx="833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5" name="Google Shape;525;p18"/>
          <p:cNvCxnSpPr>
            <a:stCxn id="463" idx="0"/>
            <a:endCxn id="526" idx="2"/>
          </p:cNvCxnSpPr>
          <p:nvPr/>
        </p:nvCxnSpPr>
        <p:spPr>
          <a:xfrm rot="-5400000">
            <a:off x="5290700" y="634200"/>
            <a:ext cx="229200" cy="1666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27" name="Google Shape;527;p18"/>
          <p:cNvCxnSpPr>
            <a:stCxn id="528" idx="2"/>
            <a:endCxn id="463" idx="6"/>
          </p:cNvCxnSpPr>
          <p:nvPr/>
        </p:nvCxnSpPr>
        <p:spPr>
          <a:xfrm flipH="1">
            <a:off x="5405300" y="2841300"/>
            <a:ext cx="8334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9" name="Google Shape;529;p18"/>
          <p:cNvCxnSpPr>
            <a:stCxn id="463" idx="4"/>
            <a:endCxn id="530" idx="2"/>
          </p:cNvCxnSpPr>
          <p:nvPr/>
        </p:nvCxnSpPr>
        <p:spPr>
          <a:xfrm flipH="1" rot="-5400000">
            <a:off x="5290850" y="3385950"/>
            <a:ext cx="228900" cy="1666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531" name="Google Shape;531;p18"/>
          <p:cNvGrpSpPr/>
          <p:nvPr/>
        </p:nvGrpSpPr>
        <p:grpSpPr>
          <a:xfrm>
            <a:off x="3852051" y="3045223"/>
            <a:ext cx="1431369" cy="903986"/>
            <a:chOff x="4946593" y="2747658"/>
            <a:chExt cx="296749" cy="187409"/>
          </a:xfrm>
        </p:grpSpPr>
        <p:sp>
          <p:nvSpPr>
            <p:cNvPr id="532" name="Google Shape;532;p18"/>
            <p:cNvSpPr/>
            <p:nvPr/>
          </p:nvSpPr>
          <p:spPr>
            <a:xfrm>
              <a:off x="4956038" y="2776749"/>
              <a:ext cx="40765" cy="126952"/>
            </a:xfrm>
            <a:custGeom>
              <a:rect b="b" l="l" r="r" t="t"/>
              <a:pathLst>
                <a:path extrusionOk="0" h="126952" w="40765">
                  <a:moveTo>
                    <a:pt x="39992" y="68"/>
                  </a:moveTo>
                  <a:cubicBezTo>
                    <a:pt x="32030" y="4916"/>
                    <a:pt x="24953" y="11109"/>
                    <a:pt x="19079" y="18327"/>
                  </a:cubicBezTo>
                  <a:cubicBezTo>
                    <a:pt x="13240" y="25476"/>
                    <a:pt x="8533" y="33509"/>
                    <a:pt x="5278" y="42143"/>
                  </a:cubicBezTo>
                  <a:cubicBezTo>
                    <a:pt x="1916" y="50990"/>
                    <a:pt x="111" y="60403"/>
                    <a:pt x="5" y="69851"/>
                  </a:cubicBezTo>
                  <a:cubicBezTo>
                    <a:pt x="-101" y="79618"/>
                    <a:pt x="1527" y="89385"/>
                    <a:pt x="4711" y="98621"/>
                  </a:cubicBezTo>
                  <a:cubicBezTo>
                    <a:pt x="7896" y="107821"/>
                    <a:pt x="12673" y="116491"/>
                    <a:pt x="18831" y="124028"/>
                  </a:cubicBezTo>
                  <a:cubicBezTo>
                    <a:pt x="19574" y="124949"/>
                    <a:pt x="20388" y="125869"/>
                    <a:pt x="21166" y="126789"/>
                  </a:cubicBezTo>
                  <a:cubicBezTo>
                    <a:pt x="21591" y="127284"/>
                    <a:pt x="22334" y="126541"/>
                    <a:pt x="21874" y="126081"/>
                  </a:cubicBezTo>
                  <a:cubicBezTo>
                    <a:pt x="15434" y="118862"/>
                    <a:pt x="10338" y="110475"/>
                    <a:pt x="6835" y="101487"/>
                  </a:cubicBezTo>
                  <a:cubicBezTo>
                    <a:pt x="3331" y="92534"/>
                    <a:pt x="1350" y="83015"/>
                    <a:pt x="1067" y="73390"/>
                  </a:cubicBezTo>
                  <a:cubicBezTo>
                    <a:pt x="783" y="64012"/>
                    <a:pt x="2163" y="54670"/>
                    <a:pt x="5101" y="45752"/>
                  </a:cubicBezTo>
                  <a:cubicBezTo>
                    <a:pt x="8002" y="37083"/>
                    <a:pt x="12319" y="28873"/>
                    <a:pt x="17840" y="21583"/>
                  </a:cubicBezTo>
                  <a:cubicBezTo>
                    <a:pt x="23360" y="14293"/>
                    <a:pt x="30084" y="7853"/>
                    <a:pt x="37728" y="2793"/>
                  </a:cubicBezTo>
                  <a:cubicBezTo>
                    <a:pt x="38648" y="2191"/>
                    <a:pt x="39603" y="1590"/>
                    <a:pt x="40523" y="1023"/>
                  </a:cubicBezTo>
                  <a:cubicBezTo>
                    <a:pt x="41089" y="634"/>
                    <a:pt x="40558" y="-251"/>
                    <a:pt x="39992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5214386" y="2756539"/>
              <a:ext cx="21149" cy="52251"/>
            </a:xfrm>
            <a:custGeom>
              <a:rect b="b" l="l" r="r" t="t"/>
              <a:pathLst>
                <a:path extrusionOk="0" h="52251" w="21149">
                  <a:moveTo>
                    <a:pt x="14172" y="5981"/>
                  </a:moveTo>
                  <a:cubicBezTo>
                    <a:pt x="10668" y="2620"/>
                    <a:pt x="6139" y="390"/>
                    <a:pt x="1291" y="1"/>
                  </a:cubicBezTo>
                  <a:cubicBezTo>
                    <a:pt x="619" y="-34"/>
                    <a:pt x="654" y="992"/>
                    <a:pt x="1291" y="1027"/>
                  </a:cubicBezTo>
                  <a:cubicBezTo>
                    <a:pt x="9855" y="1700"/>
                    <a:pt x="17038" y="8388"/>
                    <a:pt x="19303" y="16491"/>
                  </a:cubicBezTo>
                  <a:cubicBezTo>
                    <a:pt x="21886" y="25692"/>
                    <a:pt x="18666" y="35565"/>
                    <a:pt x="12367" y="42501"/>
                  </a:cubicBezTo>
                  <a:cubicBezTo>
                    <a:pt x="8970" y="46217"/>
                    <a:pt x="4794" y="49153"/>
                    <a:pt x="264" y="51312"/>
                  </a:cubicBezTo>
                  <a:cubicBezTo>
                    <a:pt x="-337" y="51595"/>
                    <a:pt x="194" y="52480"/>
                    <a:pt x="795" y="52197"/>
                  </a:cubicBezTo>
                  <a:cubicBezTo>
                    <a:pt x="9288" y="48163"/>
                    <a:pt x="16649" y="41227"/>
                    <a:pt x="19692" y="32168"/>
                  </a:cubicBezTo>
                  <a:cubicBezTo>
                    <a:pt x="22700" y="23180"/>
                    <a:pt x="21143" y="12740"/>
                    <a:pt x="14172" y="5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5208016" y="2814819"/>
              <a:ext cx="35326" cy="73364"/>
            </a:xfrm>
            <a:custGeom>
              <a:rect b="b" l="l" r="r" t="t"/>
              <a:pathLst>
                <a:path extrusionOk="0" h="73364" w="35326">
                  <a:moveTo>
                    <a:pt x="34662" y="27853"/>
                  </a:moveTo>
                  <a:cubicBezTo>
                    <a:pt x="33352" y="20988"/>
                    <a:pt x="29955" y="14689"/>
                    <a:pt x="25001" y="9806"/>
                  </a:cubicBezTo>
                  <a:cubicBezTo>
                    <a:pt x="20259" y="5135"/>
                    <a:pt x="14208" y="1737"/>
                    <a:pt x="7661" y="393"/>
                  </a:cubicBezTo>
                  <a:cubicBezTo>
                    <a:pt x="6847" y="216"/>
                    <a:pt x="6034" y="110"/>
                    <a:pt x="5184" y="4"/>
                  </a:cubicBezTo>
                  <a:cubicBezTo>
                    <a:pt x="4547" y="-67"/>
                    <a:pt x="4547" y="959"/>
                    <a:pt x="5184" y="1030"/>
                  </a:cubicBezTo>
                  <a:cubicBezTo>
                    <a:pt x="11625" y="1844"/>
                    <a:pt x="17711" y="4745"/>
                    <a:pt x="22594" y="8992"/>
                  </a:cubicBezTo>
                  <a:cubicBezTo>
                    <a:pt x="27620" y="13344"/>
                    <a:pt x="31300" y="19077"/>
                    <a:pt x="33034" y="25518"/>
                  </a:cubicBezTo>
                  <a:cubicBezTo>
                    <a:pt x="34909" y="32383"/>
                    <a:pt x="34626" y="39814"/>
                    <a:pt x="32397" y="46573"/>
                  </a:cubicBezTo>
                  <a:cubicBezTo>
                    <a:pt x="30238" y="53119"/>
                    <a:pt x="26204" y="58923"/>
                    <a:pt x="20931" y="63346"/>
                  </a:cubicBezTo>
                  <a:cubicBezTo>
                    <a:pt x="15800" y="67628"/>
                    <a:pt x="9572" y="70601"/>
                    <a:pt x="3026" y="71910"/>
                  </a:cubicBezTo>
                  <a:cubicBezTo>
                    <a:pt x="2176" y="72087"/>
                    <a:pt x="1327" y="72228"/>
                    <a:pt x="478" y="72335"/>
                  </a:cubicBezTo>
                  <a:cubicBezTo>
                    <a:pt x="-159" y="72405"/>
                    <a:pt x="-159" y="73432"/>
                    <a:pt x="478" y="73361"/>
                  </a:cubicBezTo>
                  <a:cubicBezTo>
                    <a:pt x="7378" y="72441"/>
                    <a:pt x="13996" y="69822"/>
                    <a:pt x="19587" y="65717"/>
                  </a:cubicBezTo>
                  <a:cubicBezTo>
                    <a:pt x="25248" y="61577"/>
                    <a:pt x="29743" y="55986"/>
                    <a:pt x="32432" y="49510"/>
                  </a:cubicBezTo>
                  <a:cubicBezTo>
                    <a:pt x="35263" y="42680"/>
                    <a:pt x="36042" y="35072"/>
                    <a:pt x="34662" y="278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946593" y="2764457"/>
              <a:ext cx="38847" cy="96202"/>
            </a:xfrm>
            <a:custGeom>
              <a:rect b="b" l="l" r="r" t="t"/>
              <a:pathLst>
                <a:path extrusionOk="0" h="96202" w="38847">
                  <a:moveTo>
                    <a:pt x="36733" y="90105"/>
                  </a:moveTo>
                  <a:cubicBezTo>
                    <a:pt x="19287" y="84160"/>
                    <a:pt x="6265" y="66998"/>
                    <a:pt x="6123" y="48384"/>
                  </a:cubicBezTo>
                  <a:cubicBezTo>
                    <a:pt x="5982" y="29806"/>
                    <a:pt x="18650" y="12360"/>
                    <a:pt x="36025" y="6132"/>
                  </a:cubicBezTo>
                  <a:cubicBezTo>
                    <a:pt x="39741" y="4823"/>
                    <a:pt x="38113" y="-1122"/>
                    <a:pt x="34398" y="187"/>
                  </a:cubicBezTo>
                  <a:cubicBezTo>
                    <a:pt x="14439" y="7335"/>
                    <a:pt x="-140" y="26904"/>
                    <a:pt x="1" y="48349"/>
                  </a:cubicBezTo>
                  <a:cubicBezTo>
                    <a:pt x="143" y="69793"/>
                    <a:pt x="15076" y="89185"/>
                    <a:pt x="35140" y="96015"/>
                  </a:cubicBezTo>
                  <a:cubicBezTo>
                    <a:pt x="38856" y="97324"/>
                    <a:pt x="40449" y="91379"/>
                    <a:pt x="36733" y="90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5189799" y="2811888"/>
              <a:ext cx="48730" cy="99560"/>
            </a:xfrm>
            <a:custGeom>
              <a:rect b="b" l="l" r="r" t="t"/>
              <a:pathLst>
                <a:path extrusionOk="0" h="99560" w="48730">
                  <a:moveTo>
                    <a:pt x="48172" y="48442"/>
                  </a:moveTo>
                  <a:cubicBezTo>
                    <a:pt x="44740" y="24768"/>
                    <a:pt x="26904" y="5801"/>
                    <a:pt x="3832" y="104"/>
                  </a:cubicBezTo>
                  <a:cubicBezTo>
                    <a:pt x="-25" y="-852"/>
                    <a:pt x="-1653" y="5093"/>
                    <a:pt x="2204" y="6049"/>
                  </a:cubicBezTo>
                  <a:cubicBezTo>
                    <a:pt x="22127" y="10967"/>
                    <a:pt x="37591" y="26538"/>
                    <a:pt x="41661" y="46779"/>
                  </a:cubicBezTo>
                  <a:cubicBezTo>
                    <a:pt x="45235" y="64473"/>
                    <a:pt x="38724" y="86660"/>
                    <a:pt x="20358" y="93419"/>
                  </a:cubicBezTo>
                  <a:cubicBezTo>
                    <a:pt x="16678" y="94764"/>
                    <a:pt x="18270" y="100709"/>
                    <a:pt x="21986" y="99364"/>
                  </a:cubicBezTo>
                  <a:cubicBezTo>
                    <a:pt x="42475" y="91791"/>
                    <a:pt x="51109" y="68825"/>
                    <a:pt x="48172" y="4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993235" y="2913269"/>
              <a:ext cx="209526" cy="21798"/>
            </a:xfrm>
            <a:custGeom>
              <a:rect b="b" l="l" r="r" t="t"/>
              <a:pathLst>
                <a:path extrusionOk="0" h="21798" w="209526">
                  <a:moveTo>
                    <a:pt x="0" y="7927"/>
                  </a:moveTo>
                  <a:lnTo>
                    <a:pt x="0" y="21798"/>
                  </a:lnTo>
                  <a:lnTo>
                    <a:pt x="209526" y="21798"/>
                  </a:lnTo>
                  <a:lnTo>
                    <a:pt x="209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18"/>
            <p:cNvGrpSpPr/>
            <p:nvPr/>
          </p:nvGrpSpPr>
          <p:grpSpPr>
            <a:xfrm>
              <a:off x="4972922" y="2747658"/>
              <a:ext cx="247993" cy="173538"/>
              <a:chOff x="4972922" y="2747658"/>
              <a:chExt cx="247993" cy="173538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4994995" y="2819777"/>
                <a:ext cx="211410" cy="30680"/>
              </a:xfrm>
              <a:custGeom>
                <a:rect b="b" l="l" r="r" t="t"/>
                <a:pathLst>
                  <a:path extrusionOk="0" h="30680" w="211410">
                    <a:moveTo>
                      <a:pt x="208969" y="0"/>
                    </a:moveTo>
                    <a:lnTo>
                      <a:pt x="2096" y="708"/>
                    </a:lnTo>
                    <a:lnTo>
                      <a:pt x="716" y="26859"/>
                    </a:lnTo>
                    <a:cubicBezTo>
                      <a:pt x="822" y="26859"/>
                      <a:pt x="-98" y="26859"/>
                      <a:pt x="9" y="26859"/>
                    </a:cubicBezTo>
                    <a:lnTo>
                      <a:pt x="211410" y="30680"/>
                    </a:lnTo>
                    <a:lnTo>
                      <a:pt x="208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4972922" y="2843946"/>
                <a:ext cx="247993" cy="77250"/>
                <a:chOff x="4972922" y="2843946"/>
                <a:chExt cx="247993" cy="77250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4972922" y="2843946"/>
                  <a:ext cx="247993" cy="77250"/>
                </a:xfrm>
                <a:custGeom>
                  <a:rect b="b" l="l" r="r" t="t"/>
                  <a:pathLst>
                    <a:path extrusionOk="0" h="77250" w="247993">
                      <a:moveTo>
                        <a:pt x="7325" y="77250"/>
                      </a:moveTo>
                      <a:lnTo>
                        <a:pt x="240419" y="77250"/>
                      </a:lnTo>
                      <a:cubicBezTo>
                        <a:pt x="244347" y="77250"/>
                        <a:pt x="247603" y="74136"/>
                        <a:pt x="247744" y="70208"/>
                      </a:cubicBezTo>
                      <a:cubicBezTo>
                        <a:pt x="248311" y="54249"/>
                        <a:pt x="247780" y="23851"/>
                        <a:pt x="247461" y="10121"/>
                      </a:cubicBezTo>
                      <a:cubicBezTo>
                        <a:pt x="247391" y="6158"/>
                        <a:pt x="244170" y="3008"/>
                        <a:pt x="240242" y="2973"/>
                      </a:cubicBezTo>
                      <a:lnTo>
                        <a:pt x="7431" y="0"/>
                      </a:lnTo>
                      <a:cubicBezTo>
                        <a:pt x="3362" y="-35"/>
                        <a:pt x="0" y="3256"/>
                        <a:pt x="0" y="7325"/>
                      </a:cubicBezTo>
                      <a:lnTo>
                        <a:pt x="0" y="69925"/>
                      </a:lnTo>
                      <a:cubicBezTo>
                        <a:pt x="0" y="73995"/>
                        <a:pt x="3291" y="77250"/>
                        <a:pt x="7325" y="772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42" name="Google Shape;542;p18"/>
                <p:cNvGrpSpPr/>
                <p:nvPr/>
              </p:nvGrpSpPr>
              <p:grpSpPr>
                <a:xfrm>
                  <a:off x="5143098" y="2855695"/>
                  <a:ext cx="59662" cy="57574"/>
                  <a:chOff x="5143098" y="2855695"/>
                  <a:chExt cx="59662" cy="57574"/>
                </a:xfrm>
              </p:grpSpPr>
              <p:sp>
                <p:nvSpPr>
                  <p:cNvPr id="543" name="Google Shape;543;p18"/>
                  <p:cNvSpPr/>
                  <p:nvPr/>
                </p:nvSpPr>
                <p:spPr>
                  <a:xfrm>
                    <a:off x="5143098" y="290523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18"/>
                  <p:cNvSpPr/>
                  <p:nvPr/>
                </p:nvSpPr>
                <p:spPr>
                  <a:xfrm>
                    <a:off x="5156015" y="290523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18"/>
                  <p:cNvSpPr/>
                  <p:nvPr/>
                </p:nvSpPr>
                <p:spPr>
                  <a:xfrm>
                    <a:off x="5168896" y="290523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18"/>
                  <p:cNvSpPr/>
                  <p:nvPr/>
                </p:nvSpPr>
                <p:spPr>
                  <a:xfrm>
                    <a:off x="5181812" y="290523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18"/>
                  <p:cNvSpPr/>
                  <p:nvPr/>
                </p:nvSpPr>
                <p:spPr>
                  <a:xfrm>
                    <a:off x="5194728" y="290523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18"/>
                  <p:cNvSpPr/>
                  <p:nvPr/>
                </p:nvSpPr>
                <p:spPr>
                  <a:xfrm>
                    <a:off x="5143098" y="2892851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18"/>
                  <p:cNvSpPr/>
                  <p:nvPr/>
                </p:nvSpPr>
                <p:spPr>
                  <a:xfrm>
                    <a:off x="5156015" y="2892851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18"/>
                  <p:cNvSpPr/>
                  <p:nvPr/>
                </p:nvSpPr>
                <p:spPr>
                  <a:xfrm>
                    <a:off x="5168896" y="2892851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18"/>
                  <p:cNvSpPr/>
                  <p:nvPr/>
                </p:nvSpPr>
                <p:spPr>
                  <a:xfrm>
                    <a:off x="5181812" y="2892851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18"/>
                  <p:cNvSpPr/>
                  <p:nvPr/>
                </p:nvSpPr>
                <p:spPr>
                  <a:xfrm>
                    <a:off x="5194728" y="2892851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18"/>
                  <p:cNvSpPr/>
                  <p:nvPr/>
                </p:nvSpPr>
                <p:spPr>
                  <a:xfrm>
                    <a:off x="5143098" y="2880466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18"/>
                  <p:cNvSpPr/>
                  <p:nvPr/>
                </p:nvSpPr>
                <p:spPr>
                  <a:xfrm>
                    <a:off x="5156015" y="2880466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18"/>
                  <p:cNvSpPr/>
                  <p:nvPr/>
                </p:nvSpPr>
                <p:spPr>
                  <a:xfrm>
                    <a:off x="5168896" y="2880466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18"/>
                  <p:cNvSpPr/>
                  <p:nvPr/>
                </p:nvSpPr>
                <p:spPr>
                  <a:xfrm>
                    <a:off x="5181812" y="2880466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18"/>
                  <p:cNvSpPr/>
                  <p:nvPr/>
                </p:nvSpPr>
                <p:spPr>
                  <a:xfrm>
                    <a:off x="5194728" y="2880466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18"/>
                  <p:cNvSpPr/>
                  <p:nvPr/>
                </p:nvSpPr>
                <p:spPr>
                  <a:xfrm>
                    <a:off x="5143098" y="2868080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18"/>
                  <p:cNvSpPr/>
                  <p:nvPr/>
                </p:nvSpPr>
                <p:spPr>
                  <a:xfrm>
                    <a:off x="5156015" y="2868080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18"/>
                  <p:cNvSpPr/>
                  <p:nvPr/>
                </p:nvSpPr>
                <p:spPr>
                  <a:xfrm>
                    <a:off x="5168896" y="2868080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1" name="Google Shape;561;p18"/>
                  <p:cNvSpPr/>
                  <p:nvPr/>
                </p:nvSpPr>
                <p:spPr>
                  <a:xfrm>
                    <a:off x="5181812" y="2868080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18"/>
                  <p:cNvSpPr/>
                  <p:nvPr/>
                </p:nvSpPr>
                <p:spPr>
                  <a:xfrm>
                    <a:off x="5194728" y="2868080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18"/>
                  <p:cNvSpPr/>
                  <p:nvPr/>
                </p:nvSpPr>
                <p:spPr>
                  <a:xfrm>
                    <a:off x="5143098" y="2855695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18"/>
                  <p:cNvSpPr/>
                  <p:nvPr/>
                </p:nvSpPr>
                <p:spPr>
                  <a:xfrm>
                    <a:off x="5156015" y="2855695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5" name="Google Shape;565;p18"/>
                  <p:cNvSpPr/>
                  <p:nvPr/>
                </p:nvSpPr>
                <p:spPr>
                  <a:xfrm>
                    <a:off x="5168896" y="2855695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18"/>
                  <p:cNvSpPr/>
                  <p:nvPr/>
                </p:nvSpPr>
                <p:spPr>
                  <a:xfrm>
                    <a:off x="5181812" y="2855695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18"/>
                  <p:cNvSpPr/>
                  <p:nvPr/>
                </p:nvSpPr>
                <p:spPr>
                  <a:xfrm>
                    <a:off x="5194728" y="2855695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8" name="Google Shape;568;p18"/>
                <p:cNvGrpSpPr/>
                <p:nvPr/>
              </p:nvGrpSpPr>
              <p:grpSpPr>
                <a:xfrm>
                  <a:off x="4993235" y="2859729"/>
                  <a:ext cx="95615" cy="46568"/>
                  <a:chOff x="4993235" y="2859729"/>
                  <a:chExt cx="95615" cy="46568"/>
                </a:xfrm>
              </p:grpSpPr>
              <p:sp>
                <p:nvSpPr>
                  <p:cNvPr id="569" name="Google Shape;569;p18"/>
                  <p:cNvSpPr/>
                  <p:nvPr/>
                </p:nvSpPr>
                <p:spPr>
                  <a:xfrm>
                    <a:off x="4993235" y="2902122"/>
                    <a:ext cx="95615" cy="4175"/>
                  </a:xfrm>
                  <a:custGeom>
                    <a:rect b="b" l="l" r="r" t="t"/>
                    <a:pathLst>
                      <a:path extrusionOk="0" h="4175" w="95615">
                        <a:moveTo>
                          <a:pt x="0" y="0"/>
                        </a:moveTo>
                        <a:lnTo>
                          <a:pt x="0" y="4176"/>
                        </a:lnTo>
                        <a:lnTo>
                          <a:pt x="95616" y="2088"/>
                        </a:lnTo>
                        <a:lnTo>
                          <a:pt x="956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18"/>
                  <p:cNvSpPr/>
                  <p:nvPr/>
                </p:nvSpPr>
                <p:spPr>
                  <a:xfrm>
                    <a:off x="4993235" y="2887968"/>
                    <a:ext cx="95615" cy="4211"/>
                  </a:xfrm>
                  <a:custGeom>
                    <a:rect b="b" l="l" r="r" t="t"/>
                    <a:pathLst>
                      <a:path extrusionOk="0" h="4211" w="95615">
                        <a:moveTo>
                          <a:pt x="0" y="0"/>
                        </a:moveTo>
                        <a:lnTo>
                          <a:pt x="0" y="4211"/>
                        </a:lnTo>
                        <a:lnTo>
                          <a:pt x="95616" y="2088"/>
                        </a:lnTo>
                        <a:lnTo>
                          <a:pt x="956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18"/>
                  <p:cNvSpPr/>
                  <p:nvPr/>
                </p:nvSpPr>
                <p:spPr>
                  <a:xfrm>
                    <a:off x="4993235" y="2873848"/>
                    <a:ext cx="95615" cy="4175"/>
                  </a:xfrm>
                  <a:custGeom>
                    <a:rect b="b" l="l" r="r" t="t"/>
                    <a:pathLst>
                      <a:path extrusionOk="0" h="4175" w="95615">
                        <a:moveTo>
                          <a:pt x="0" y="0"/>
                        </a:moveTo>
                        <a:lnTo>
                          <a:pt x="0" y="4176"/>
                        </a:lnTo>
                        <a:lnTo>
                          <a:pt x="95616" y="2088"/>
                        </a:lnTo>
                        <a:lnTo>
                          <a:pt x="956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18"/>
                  <p:cNvSpPr/>
                  <p:nvPr/>
                </p:nvSpPr>
                <p:spPr>
                  <a:xfrm>
                    <a:off x="4993235" y="2859729"/>
                    <a:ext cx="68757" cy="4175"/>
                  </a:xfrm>
                  <a:custGeom>
                    <a:rect b="b" l="l" r="r" t="t"/>
                    <a:pathLst>
                      <a:path extrusionOk="0" h="4175" w="68757">
                        <a:moveTo>
                          <a:pt x="0" y="0"/>
                        </a:moveTo>
                        <a:lnTo>
                          <a:pt x="0" y="4176"/>
                        </a:lnTo>
                        <a:lnTo>
                          <a:pt x="68757" y="2088"/>
                        </a:lnTo>
                        <a:lnTo>
                          <a:pt x="687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3" name="Google Shape;573;p18"/>
              <p:cNvGrpSpPr/>
              <p:nvPr/>
            </p:nvGrpSpPr>
            <p:grpSpPr>
              <a:xfrm>
                <a:off x="4972922" y="2747658"/>
                <a:ext cx="247993" cy="77249"/>
                <a:chOff x="4972922" y="2747658"/>
                <a:chExt cx="247993" cy="77249"/>
              </a:xfrm>
            </p:grpSpPr>
            <p:sp>
              <p:nvSpPr>
                <p:cNvPr id="574" name="Google Shape;574;p18"/>
                <p:cNvSpPr/>
                <p:nvPr/>
              </p:nvSpPr>
              <p:spPr>
                <a:xfrm>
                  <a:off x="4972922" y="2747658"/>
                  <a:ext cx="247993" cy="77249"/>
                </a:xfrm>
                <a:custGeom>
                  <a:rect b="b" l="l" r="r" t="t"/>
                  <a:pathLst>
                    <a:path extrusionOk="0" h="77249" w="247993">
                      <a:moveTo>
                        <a:pt x="7325" y="77250"/>
                      </a:moveTo>
                      <a:lnTo>
                        <a:pt x="240419" y="77250"/>
                      </a:lnTo>
                      <a:cubicBezTo>
                        <a:pt x="244347" y="77250"/>
                        <a:pt x="247603" y="74136"/>
                        <a:pt x="247744" y="70208"/>
                      </a:cubicBezTo>
                      <a:cubicBezTo>
                        <a:pt x="248311" y="54248"/>
                        <a:pt x="247780" y="23851"/>
                        <a:pt x="247461" y="10121"/>
                      </a:cubicBezTo>
                      <a:cubicBezTo>
                        <a:pt x="247391" y="6158"/>
                        <a:pt x="244170" y="3008"/>
                        <a:pt x="240242" y="2973"/>
                      </a:cubicBezTo>
                      <a:lnTo>
                        <a:pt x="7431" y="0"/>
                      </a:lnTo>
                      <a:cubicBezTo>
                        <a:pt x="3362" y="-35"/>
                        <a:pt x="0" y="3256"/>
                        <a:pt x="0" y="7325"/>
                      </a:cubicBezTo>
                      <a:lnTo>
                        <a:pt x="0" y="69925"/>
                      </a:lnTo>
                      <a:cubicBezTo>
                        <a:pt x="0" y="73994"/>
                        <a:pt x="3291" y="77250"/>
                        <a:pt x="7325" y="772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75" name="Google Shape;575;p18"/>
                <p:cNvGrpSpPr/>
                <p:nvPr/>
              </p:nvGrpSpPr>
              <p:grpSpPr>
                <a:xfrm>
                  <a:off x="5143098" y="2759407"/>
                  <a:ext cx="59662" cy="57574"/>
                  <a:chOff x="5143098" y="2759407"/>
                  <a:chExt cx="59662" cy="57574"/>
                </a:xfrm>
              </p:grpSpPr>
              <p:sp>
                <p:nvSpPr>
                  <p:cNvPr id="576" name="Google Shape;576;p18"/>
                  <p:cNvSpPr/>
                  <p:nvPr/>
                </p:nvSpPr>
                <p:spPr>
                  <a:xfrm>
                    <a:off x="5143098" y="2808949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18"/>
                  <p:cNvSpPr/>
                  <p:nvPr/>
                </p:nvSpPr>
                <p:spPr>
                  <a:xfrm>
                    <a:off x="5156015" y="2808949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18"/>
                  <p:cNvSpPr/>
                  <p:nvPr/>
                </p:nvSpPr>
                <p:spPr>
                  <a:xfrm>
                    <a:off x="5168896" y="2808949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18"/>
                  <p:cNvSpPr/>
                  <p:nvPr/>
                </p:nvSpPr>
                <p:spPr>
                  <a:xfrm>
                    <a:off x="5181812" y="2808949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5194728" y="2808949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5143098" y="2796563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" name="Google Shape;582;p18"/>
                  <p:cNvSpPr/>
                  <p:nvPr/>
                </p:nvSpPr>
                <p:spPr>
                  <a:xfrm>
                    <a:off x="5156015" y="2796563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5168896" y="2796563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5181812" y="2796563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18"/>
                  <p:cNvSpPr/>
                  <p:nvPr/>
                </p:nvSpPr>
                <p:spPr>
                  <a:xfrm>
                    <a:off x="5194728" y="2796563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5143098" y="2784178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5156015" y="2784178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18"/>
                  <p:cNvSpPr/>
                  <p:nvPr/>
                </p:nvSpPr>
                <p:spPr>
                  <a:xfrm>
                    <a:off x="5168896" y="2784178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18"/>
                  <p:cNvSpPr/>
                  <p:nvPr/>
                </p:nvSpPr>
                <p:spPr>
                  <a:xfrm>
                    <a:off x="5181812" y="2784178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18"/>
                  <p:cNvSpPr/>
                  <p:nvPr/>
                </p:nvSpPr>
                <p:spPr>
                  <a:xfrm>
                    <a:off x="5194728" y="2784178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18"/>
                  <p:cNvSpPr/>
                  <p:nvPr/>
                </p:nvSpPr>
                <p:spPr>
                  <a:xfrm>
                    <a:off x="5143098" y="2771792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2" name="Google Shape;592;p18"/>
                  <p:cNvSpPr/>
                  <p:nvPr/>
                </p:nvSpPr>
                <p:spPr>
                  <a:xfrm>
                    <a:off x="5156015" y="2771792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3" name="Google Shape;593;p18"/>
                  <p:cNvSpPr/>
                  <p:nvPr/>
                </p:nvSpPr>
                <p:spPr>
                  <a:xfrm>
                    <a:off x="5168896" y="2771792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4" name="Google Shape;594;p18"/>
                  <p:cNvSpPr/>
                  <p:nvPr/>
                </p:nvSpPr>
                <p:spPr>
                  <a:xfrm>
                    <a:off x="5181812" y="2771792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18"/>
                  <p:cNvSpPr/>
                  <p:nvPr/>
                </p:nvSpPr>
                <p:spPr>
                  <a:xfrm>
                    <a:off x="5194728" y="2771792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18"/>
                  <p:cNvSpPr/>
                  <p:nvPr/>
                </p:nvSpPr>
                <p:spPr>
                  <a:xfrm>
                    <a:off x="5143098" y="275940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18"/>
                  <p:cNvSpPr/>
                  <p:nvPr/>
                </p:nvSpPr>
                <p:spPr>
                  <a:xfrm>
                    <a:off x="5156015" y="275940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18"/>
                  <p:cNvSpPr/>
                  <p:nvPr/>
                </p:nvSpPr>
                <p:spPr>
                  <a:xfrm>
                    <a:off x="5168896" y="275940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18"/>
                  <p:cNvSpPr/>
                  <p:nvPr/>
                </p:nvSpPr>
                <p:spPr>
                  <a:xfrm>
                    <a:off x="5181812" y="275940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18"/>
                  <p:cNvSpPr/>
                  <p:nvPr/>
                </p:nvSpPr>
                <p:spPr>
                  <a:xfrm>
                    <a:off x="5194728" y="2759407"/>
                    <a:ext cx="8032" cy="8032"/>
                  </a:xfrm>
                  <a:custGeom>
                    <a:rect b="b" l="l" r="r" t="t"/>
                    <a:pathLst>
                      <a:path extrusionOk="0" h="8032" w="8032">
                        <a:moveTo>
                          <a:pt x="0" y="0"/>
                        </a:moveTo>
                        <a:lnTo>
                          <a:pt x="8033" y="0"/>
                        </a:lnTo>
                        <a:lnTo>
                          <a:pt x="8033" y="8033"/>
                        </a:lnTo>
                        <a:lnTo>
                          <a:pt x="0" y="803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1" name="Google Shape;601;p18"/>
                <p:cNvGrpSpPr/>
                <p:nvPr/>
              </p:nvGrpSpPr>
              <p:grpSpPr>
                <a:xfrm>
                  <a:off x="4993235" y="2763441"/>
                  <a:ext cx="95615" cy="46569"/>
                  <a:chOff x="4993235" y="2763441"/>
                  <a:chExt cx="95615" cy="46569"/>
                </a:xfrm>
              </p:grpSpPr>
              <p:sp>
                <p:nvSpPr>
                  <p:cNvPr id="602" name="Google Shape;602;p18"/>
                  <p:cNvSpPr/>
                  <p:nvPr/>
                </p:nvSpPr>
                <p:spPr>
                  <a:xfrm>
                    <a:off x="4993235" y="2805835"/>
                    <a:ext cx="95615" cy="4175"/>
                  </a:xfrm>
                  <a:custGeom>
                    <a:rect b="b" l="l" r="r" t="t"/>
                    <a:pathLst>
                      <a:path extrusionOk="0" h="4175" w="95615">
                        <a:moveTo>
                          <a:pt x="0" y="0"/>
                        </a:moveTo>
                        <a:lnTo>
                          <a:pt x="0" y="4176"/>
                        </a:lnTo>
                        <a:lnTo>
                          <a:pt x="95616" y="2088"/>
                        </a:lnTo>
                        <a:lnTo>
                          <a:pt x="956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18"/>
                  <p:cNvSpPr/>
                  <p:nvPr/>
                </p:nvSpPr>
                <p:spPr>
                  <a:xfrm>
                    <a:off x="4993235" y="2791680"/>
                    <a:ext cx="95615" cy="4211"/>
                  </a:xfrm>
                  <a:custGeom>
                    <a:rect b="b" l="l" r="r" t="t"/>
                    <a:pathLst>
                      <a:path extrusionOk="0" h="4211" w="95615">
                        <a:moveTo>
                          <a:pt x="0" y="0"/>
                        </a:moveTo>
                        <a:lnTo>
                          <a:pt x="0" y="4211"/>
                        </a:lnTo>
                        <a:lnTo>
                          <a:pt x="95616" y="2088"/>
                        </a:lnTo>
                        <a:lnTo>
                          <a:pt x="956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18"/>
                  <p:cNvSpPr/>
                  <p:nvPr/>
                </p:nvSpPr>
                <p:spPr>
                  <a:xfrm>
                    <a:off x="4993235" y="2777560"/>
                    <a:ext cx="95615" cy="4175"/>
                  </a:xfrm>
                  <a:custGeom>
                    <a:rect b="b" l="l" r="r" t="t"/>
                    <a:pathLst>
                      <a:path extrusionOk="0" h="4175" w="95615">
                        <a:moveTo>
                          <a:pt x="0" y="0"/>
                        </a:moveTo>
                        <a:lnTo>
                          <a:pt x="0" y="4176"/>
                        </a:lnTo>
                        <a:lnTo>
                          <a:pt x="95616" y="2088"/>
                        </a:lnTo>
                        <a:lnTo>
                          <a:pt x="956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18"/>
                  <p:cNvSpPr/>
                  <p:nvPr/>
                </p:nvSpPr>
                <p:spPr>
                  <a:xfrm>
                    <a:off x="4993235" y="2763441"/>
                    <a:ext cx="68757" cy="4175"/>
                  </a:xfrm>
                  <a:custGeom>
                    <a:rect b="b" l="l" r="r" t="t"/>
                    <a:pathLst>
                      <a:path extrusionOk="0" h="4175" w="68757">
                        <a:moveTo>
                          <a:pt x="0" y="0"/>
                        </a:moveTo>
                        <a:lnTo>
                          <a:pt x="0" y="4176"/>
                        </a:lnTo>
                        <a:lnTo>
                          <a:pt x="68757" y="2088"/>
                        </a:lnTo>
                        <a:lnTo>
                          <a:pt x="687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611" name="Google Shape;611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19"/>
          <p:cNvSpPr/>
          <p:nvPr/>
        </p:nvSpPr>
        <p:spPr>
          <a:xfrm>
            <a:off x="6844906" y="2536720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3" name="Google Shape;613;p19"/>
          <p:cNvSpPr/>
          <p:nvPr/>
        </p:nvSpPr>
        <p:spPr>
          <a:xfrm>
            <a:off x="4206306" y="2536727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4" name="Google Shape;614;p19"/>
          <p:cNvSpPr/>
          <p:nvPr/>
        </p:nvSpPr>
        <p:spPr>
          <a:xfrm>
            <a:off x="1567694" y="2536720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5" name="Google Shape;615;p19"/>
          <p:cNvSpPr txBox="1"/>
          <p:nvPr/>
        </p:nvSpPr>
        <p:spPr>
          <a:xfrm>
            <a:off x="3531000" y="3498251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6" name="Google Shape;616;p19"/>
          <p:cNvSpPr txBox="1"/>
          <p:nvPr/>
        </p:nvSpPr>
        <p:spPr>
          <a:xfrm>
            <a:off x="3531000" y="3841904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7" name="Google Shape;617;p19"/>
          <p:cNvSpPr txBox="1"/>
          <p:nvPr/>
        </p:nvSpPr>
        <p:spPr>
          <a:xfrm>
            <a:off x="6169600" y="1411214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8" name="Google Shape;618;p19"/>
          <p:cNvSpPr txBox="1"/>
          <p:nvPr/>
        </p:nvSpPr>
        <p:spPr>
          <a:xfrm>
            <a:off x="6169600" y="1745000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892400" y="1411213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892400" y="1744996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19"/>
          <p:cNvSpPr/>
          <p:nvPr/>
        </p:nvSpPr>
        <p:spPr>
          <a:xfrm>
            <a:off x="1709000" y="3726109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2" name="Google Shape;622;p19"/>
          <p:cNvSpPr/>
          <p:nvPr/>
        </p:nvSpPr>
        <p:spPr>
          <a:xfrm>
            <a:off x="4347600" y="163983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3" name="Google Shape;623;p19"/>
          <p:cNvSpPr/>
          <p:nvPr/>
        </p:nvSpPr>
        <p:spPr>
          <a:xfrm>
            <a:off x="6986200" y="3726109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4" name="Google Shape;624;p19"/>
          <p:cNvCxnSpPr>
            <a:stCxn id="621" idx="6"/>
            <a:endCxn id="622" idx="2"/>
          </p:cNvCxnSpPr>
          <p:nvPr/>
        </p:nvCxnSpPr>
        <p:spPr>
          <a:xfrm flipH="1" rot="10800000">
            <a:off x="2157800" y="1864309"/>
            <a:ext cx="2189700" cy="2086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25" name="Google Shape;625;p19"/>
          <p:cNvCxnSpPr>
            <a:stCxn id="623" idx="2"/>
            <a:endCxn id="622" idx="6"/>
          </p:cNvCxnSpPr>
          <p:nvPr/>
        </p:nvCxnSpPr>
        <p:spPr>
          <a:xfrm rot="10800000">
            <a:off x="4796500" y="1864309"/>
            <a:ext cx="2189700" cy="2086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26" name="Google Shape;626;p19"/>
          <p:cNvGrpSpPr/>
          <p:nvPr/>
        </p:nvGrpSpPr>
        <p:grpSpPr>
          <a:xfrm>
            <a:off x="1743604" y="2673842"/>
            <a:ext cx="379579" cy="457156"/>
            <a:chOff x="3899859" y="1180926"/>
            <a:chExt cx="379579" cy="457156"/>
          </a:xfrm>
        </p:grpSpPr>
        <p:sp>
          <p:nvSpPr>
            <p:cNvPr id="627" name="Google Shape;627;p19"/>
            <p:cNvSpPr/>
            <p:nvPr/>
          </p:nvSpPr>
          <p:spPr>
            <a:xfrm>
              <a:off x="3909379" y="1180926"/>
              <a:ext cx="360413" cy="457156"/>
            </a:xfrm>
            <a:custGeom>
              <a:rect b="b" l="l" r="r" t="t"/>
              <a:pathLst>
                <a:path extrusionOk="0" h="559212" w="440872">
                  <a:moveTo>
                    <a:pt x="432681" y="542829"/>
                  </a:moveTo>
                  <a:lnTo>
                    <a:pt x="412959" y="542829"/>
                  </a:lnTo>
                  <a:cubicBezTo>
                    <a:pt x="429959" y="529178"/>
                    <a:pt x="440871" y="508243"/>
                    <a:pt x="440871" y="484795"/>
                  </a:cubicBezTo>
                  <a:cubicBezTo>
                    <a:pt x="440871" y="452275"/>
                    <a:pt x="419890" y="424577"/>
                    <a:pt x="390758" y="414479"/>
                  </a:cubicBezTo>
                  <a:lnTo>
                    <a:pt x="390758" y="275808"/>
                  </a:lnTo>
                  <a:lnTo>
                    <a:pt x="392310" y="275808"/>
                  </a:lnTo>
                  <a:cubicBezTo>
                    <a:pt x="402849" y="275808"/>
                    <a:pt x="411424" y="267233"/>
                    <a:pt x="411424" y="256695"/>
                  </a:cubicBezTo>
                  <a:lnTo>
                    <a:pt x="411424" y="206191"/>
                  </a:lnTo>
                  <a:cubicBezTo>
                    <a:pt x="411424" y="195652"/>
                    <a:pt x="402849" y="187077"/>
                    <a:pt x="392310" y="187077"/>
                  </a:cubicBezTo>
                  <a:lnTo>
                    <a:pt x="358547" y="187077"/>
                  </a:lnTo>
                  <a:lnTo>
                    <a:pt x="356963" y="187077"/>
                  </a:lnTo>
                  <a:lnTo>
                    <a:pt x="336814" y="187077"/>
                  </a:lnTo>
                  <a:lnTo>
                    <a:pt x="336814" y="179026"/>
                  </a:lnTo>
                  <a:lnTo>
                    <a:pt x="367849" y="179026"/>
                  </a:lnTo>
                  <a:cubicBezTo>
                    <a:pt x="373089" y="179026"/>
                    <a:pt x="378159" y="176845"/>
                    <a:pt x="381760" y="173042"/>
                  </a:cubicBezTo>
                  <a:cubicBezTo>
                    <a:pt x="385362" y="169238"/>
                    <a:pt x="387262" y="164056"/>
                    <a:pt x="386975" y="158825"/>
                  </a:cubicBezTo>
                  <a:cubicBezTo>
                    <a:pt x="382091" y="69764"/>
                    <a:pt x="308938" y="0"/>
                    <a:pt x="220436" y="0"/>
                  </a:cubicBezTo>
                  <a:cubicBezTo>
                    <a:pt x="131934" y="0"/>
                    <a:pt x="58781" y="69764"/>
                    <a:pt x="53896" y="158827"/>
                  </a:cubicBezTo>
                  <a:cubicBezTo>
                    <a:pt x="53610" y="164058"/>
                    <a:pt x="55512" y="169239"/>
                    <a:pt x="59112" y="173041"/>
                  </a:cubicBezTo>
                  <a:cubicBezTo>
                    <a:pt x="62712" y="176845"/>
                    <a:pt x="67782" y="179026"/>
                    <a:pt x="73022" y="179026"/>
                  </a:cubicBezTo>
                  <a:lnTo>
                    <a:pt x="104059" y="179026"/>
                  </a:lnTo>
                  <a:lnTo>
                    <a:pt x="104059" y="187077"/>
                  </a:lnTo>
                  <a:lnTo>
                    <a:pt x="83909" y="187077"/>
                  </a:lnTo>
                  <a:lnTo>
                    <a:pt x="82326" y="187077"/>
                  </a:lnTo>
                  <a:lnTo>
                    <a:pt x="48562" y="187077"/>
                  </a:lnTo>
                  <a:cubicBezTo>
                    <a:pt x="38023" y="187077"/>
                    <a:pt x="29448" y="195652"/>
                    <a:pt x="29448" y="206191"/>
                  </a:cubicBezTo>
                  <a:lnTo>
                    <a:pt x="29448" y="256695"/>
                  </a:lnTo>
                  <a:cubicBezTo>
                    <a:pt x="29448" y="267233"/>
                    <a:pt x="38023" y="275808"/>
                    <a:pt x="48562" y="275808"/>
                  </a:cubicBezTo>
                  <a:lnTo>
                    <a:pt x="50114" y="275808"/>
                  </a:lnTo>
                  <a:lnTo>
                    <a:pt x="50114" y="414479"/>
                  </a:lnTo>
                  <a:cubicBezTo>
                    <a:pt x="20981" y="424576"/>
                    <a:pt x="0" y="452274"/>
                    <a:pt x="0" y="484795"/>
                  </a:cubicBezTo>
                  <a:cubicBezTo>
                    <a:pt x="0" y="508243"/>
                    <a:pt x="10912" y="529178"/>
                    <a:pt x="27914" y="542829"/>
                  </a:cubicBezTo>
                  <a:lnTo>
                    <a:pt x="8192" y="542829"/>
                  </a:lnTo>
                  <a:cubicBezTo>
                    <a:pt x="3668" y="542829"/>
                    <a:pt x="0" y="546495"/>
                    <a:pt x="0" y="551020"/>
                  </a:cubicBezTo>
                  <a:cubicBezTo>
                    <a:pt x="0" y="555545"/>
                    <a:pt x="3668" y="559212"/>
                    <a:pt x="8192" y="559212"/>
                  </a:cubicBezTo>
                  <a:lnTo>
                    <a:pt x="74424" y="559212"/>
                  </a:lnTo>
                  <a:lnTo>
                    <a:pt x="366449" y="559212"/>
                  </a:lnTo>
                  <a:lnTo>
                    <a:pt x="432681" y="559212"/>
                  </a:lnTo>
                  <a:cubicBezTo>
                    <a:pt x="437205" y="559212"/>
                    <a:pt x="440873" y="555545"/>
                    <a:pt x="440873" y="551020"/>
                  </a:cubicBezTo>
                  <a:cubicBezTo>
                    <a:pt x="440873" y="546495"/>
                    <a:pt x="437205" y="542829"/>
                    <a:pt x="432681" y="542829"/>
                  </a:cubicBezTo>
                  <a:close/>
                  <a:moveTo>
                    <a:pt x="366738" y="203460"/>
                  </a:moveTo>
                  <a:lnTo>
                    <a:pt x="392310" y="203460"/>
                  </a:lnTo>
                  <a:cubicBezTo>
                    <a:pt x="393790" y="203460"/>
                    <a:pt x="395041" y="204711"/>
                    <a:pt x="395041" y="206191"/>
                  </a:cubicBezTo>
                  <a:lnTo>
                    <a:pt x="395041" y="256695"/>
                  </a:lnTo>
                  <a:cubicBezTo>
                    <a:pt x="395041" y="258175"/>
                    <a:pt x="393790" y="259425"/>
                    <a:pt x="392310" y="259425"/>
                  </a:cubicBezTo>
                  <a:lnTo>
                    <a:pt x="366738" y="259425"/>
                  </a:lnTo>
                  <a:lnTo>
                    <a:pt x="366738" y="203460"/>
                  </a:lnTo>
                  <a:close/>
                  <a:moveTo>
                    <a:pt x="367261" y="135137"/>
                  </a:moveTo>
                  <a:lnTo>
                    <a:pt x="354352" y="135137"/>
                  </a:lnTo>
                  <a:cubicBezTo>
                    <a:pt x="349800" y="135137"/>
                    <a:pt x="346098" y="131436"/>
                    <a:pt x="346098" y="126885"/>
                  </a:cubicBezTo>
                  <a:cubicBezTo>
                    <a:pt x="346098" y="122335"/>
                    <a:pt x="349800" y="118634"/>
                    <a:pt x="354352" y="118634"/>
                  </a:cubicBezTo>
                  <a:lnTo>
                    <a:pt x="362643" y="118634"/>
                  </a:lnTo>
                  <a:cubicBezTo>
                    <a:pt x="364476" y="124002"/>
                    <a:pt x="366023" y="129508"/>
                    <a:pt x="367261" y="135137"/>
                  </a:cubicBezTo>
                  <a:close/>
                  <a:moveTo>
                    <a:pt x="220436" y="16383"/>
                  </a:moveTo>
                  <a:cubicBezTo>
                    <a:pt x="231589" y="16383"/>
                    <a:pt x="242471" y="17615"/>
                    <a:pt x="252953" y="19950"/>
                  </a:cubicBezTo>
                  <a:lnTo>
                    <a:pt x="247073" y="30125"/>
                  </a:lnTo>
                  <a:cubicBezTo>
                    <a:pt x="246975" y="30197"/>
                    <a:pt x="246835" y="30279"/>
                    <a:pt x="246724" y="30327"/>
                  </a:cubicBezTo>
                  <a:lnTo>
                    <a:pt x="194147" y="30327"/>
                  </a:lnTo>
                  <a:cubicBezTo>
                    <a:pt x="194035" y="30279"/>
                    <a:pt x="193897" y="30200"/>
                    <a:pt x="193798" y="30126"/>
                  </a:cubicBezTo>
                  <a:lnTo>
                    <a:pt x="187918" y="19950"/>
                  </a:lnTo>
                  <a:cubicBezTo>
                    <a:pt x="198401" y="17615"/>
                    <a:pt x="209284" y="16383"/>
                    <a:pt x="220436" y="16383"/>
                  </a:cubicBezTo>
                  <a:close/>
                  <a:moveTo>
                    <a:pt x="78230" y="118635"/>
                  </a:moveTo>
                  <a:lnTo>
                    <a:pt x="84653" y="118635"/>
                  </a:lnTo>
                  <a:lnTo>
                    <a:pt x="84653" y="118634"/>
                  </a:lnTo>
                  <a:cubicBezTo>
                    <a:pt x="89203" y="118634"/>
                    <a:pt x="92907" y="122335"/>
                    <a:pt x="92907" y="126885"/>
                  </a:cubicBezTo>
                  <a:cubicBezTo>
                    <a:pt x="92907" y="131436"/>
                    <a:pt x="89204" y="135137"/>
                    <a:pt x="84653" y="135137"/>
                  </a:cubicBezTo>
                  <a:lnTo>
                    <a:pt x="73612" y="135137"/>
                  </a:lnTo>
                  <a:cubicBezTo>
                    <a:pt x="74849" y="129509"/>
                    <a:pt x="76395" y="124003"/>
                    <a:pt x="78230" y="118635"/>
                  </a:cubicBezTo>
                  <a:close/>
                  <a:moveTo>
                    <a:pt x="73022" y="162643"/>
                  </a:moveTo>
                  <a:cubicBezTo>
                    <a:pt x="72263" y="162643"/>
                    <a:pt x="71530" y="162329"/>
                    <a:pt x="71009" y="161778"/>
                  </a:cubicBezTo>
                  <a:cubicBezTo>
                    <a:pt x="70488" y="161228"/>
                    <a:pt x="70213" y="160479"/>
                    <a:pt x="70255" y="159723"/>
                  </a:cubicBezTo>
                  <a:cubicBezTo>
                    <a:pt x="70405" y="156967"/>
                    <a:pt x="70636" y="154233"/>
                    <a:pt x="70931" y="151519"/>
                  </a:cubicBezTo>
                  <a:lnTo>
                    <a:pt x="84653" y="151519"/>
                  </a:lnTo>
                  <a:cubicBezTo>
                    <a:pt x="98238" y="151519"/>
                    <a:pt x="109290" y="140468"/>
                    <a:pt x="109290" y="126884"/>
                  </a:cubicBezTo>
                  <a:cubicBezTo>
                    <a:pt x="109290" y="113390"/>
                    <a:pt x="98381" y="102399"/>
                    <a:pt x="84918" y="102256"/>
                  </a:cubicBezTo>
                  <a:cubicBezTo>
                    <a:pt x="102308" y="65901"/>
                    <a:pt x="133599" y="37736"/>
                    <a:pt x="171665" y="24563"/>
                  </a:cubicBezTo>
                  <a:lnTo>
                    <a:pt x="179758" y="38569"/>
                  </a:lnTo>
                  <a:cubicBezTo>
                    <a:pt x="182525" y="43362"/>
                    <a:pt x="188325" y="46708"/>
                    <a:pt x="193860" y="46708"/>
                  </a:cubicBezTo>
                  <a:lnTo>
                    <a:pt x="247013" y="46708"/>
                  </a:lnTo>
                  <a:cubicBezTo>
                    <a:pt x="252547" y="46708"/>
                    <a:pt x="258346" y="43362"/>
                    <a:pt x="261116" y="38570"/>
                  </a:cubicBezTo>
                  <a:lnTo>
                    <a:pt x="269209" y="24563"/>
                  </a:lnTo>
                  <a:cubicBezTo>
                    <a:pt x="307272" y="37735"/>
                    <a:pt x="338562" y="65897"/>
                    <a:pt x="355952" y="102250"/>
                  </a:cubicBezTo>
                  <a:lnTo>
                    <a:pt x="354352" y="102250"/>
                  </a:lnTo>
                  <a:cubicBezTo>
                    <a:pt x="340767" y="102250"/>
                    <a:pt x="329715" y="113301"/>
                    <a:pt x="329715" y="126884"/>
                  </a:cubicBezTo>
                  <a:cubicBezTo>
                    <a:pt x="329715" y="140468"/>
                    <a:pt x="340767" y="151519"/>
                    <a:pt x="354352" y="151519"/>
                  </a:cubicBezTo>
                  <a:lnTo>
                    <a:pt x="369941" y="151519"/>
                  </a:lnTo>
                  <a:cubicBezTo>
                    <a:pt x="370236" y="154232"/>
                    <a:pt x="370465" y="156966"/>
                    <a:pt x="370617" y="159724"/>
                  </a:cubicBezTo>
                  <a:cubicBezTo>
                    <a:pt x="370658" y="160479"/>
                    <a:pt x="370384" y="161228"/>
                    <a:pt x="369863" y="161778"/>
                  </a:cubicBezTo>
                  <a:cubicBezTo>
                    <a:pt x="369343" y="162328"/>
                    <a:pt x="368609" y="162643"/>
                    <a:pt x="367849" y="162643"/>
                  </a:cubicBezTo>
                  <a:lnTo>
                    <a:pt x="292800" y="162643"/>
                  </a:lnTo>
                  <a:cubicBezTo>
                    <a:pt x="288276" y="162643"/>
                    <a:pt x="284608" y="166310"/>
                    <a:pt x="284608" y="170835"/>
                  </a:cubicBezTo>
                  <a:cubicBezTo>
                    <a:pt x="284608" y="175360"/>
                    <a:pt x="288276" y="179026"/>
                    <a:pt x="292800" y="179026"/>
                  </a:cubicBezTo>
                  <a:lnTo>
                    <a:pt x="320431" y="179026"/>
                  </a:lnTo>
                  <a:lnTo>
                    <a:pt x="320431" y="187077"/>
                  </a:lnTo>
                  <a:lnTo>
                    <a:pt x="120442" y="187077"/>
                  </a:lnTo>
                  <a:lnTo>
                    <a:pt x="120442" y="179026"/>
                  </a:lnTo>
                  <a:lnTo>
                    <a:pt x="243650" y="179026"/>
                  </a:lnTo>
                  <a:cubicBezTo>
                    <a:pt x="248174" y="179026"/>
                    <a:pt x="251842" y="175360"/>
                    <a:pt x="251842" y="170835"/>
                  </a:cubicBezTo>
                  <a:cubicBezTo>
                    <a:pt x="251842" y="166310"/>
                    <a:pt x="248174" y="162643"/>
                    <a:pt x="243650" y="162643"/>
                  </a:cubicBezTo>
                  <a:lnTo>
                    <a:pt x="73022" y="162643"/>
                  </a:lnTo>
                  <a:close/>
                  <a:moveTo>
                    <a:pt x="90517" y="203461"/>
                  </a:moveTo>
                  <a:lnTo>
                    <a:pt x="350355" y="203461"/>
                  </a:lnTo>
                  <a:lnTo>
                    <a:pt x="350355" y="304062"/>
                  </a:lnTo>
                  <a:lnTo>
                    <a:pt x="307197" y="304062"/>
                  </a:lnTo>
                  <a:lnTo>
                    <a:pt x="307197" y="269885"/>
                  </a:lnTo>
                  <a:cubicBezTo>
                    <a:pt x="307197" y="264204"/>
                    <a:pt x="303628" y="258018"/>
                    <a:pt x="298710" y="255178"/>
                  </a:cubicBezTo>
                  <a:lnTo>
                    <a:pt x="228926" y="214859"/>
                  </a:lnTo>
                  <a:cubicBezTo>
                    <a:pt x="225858" y="213087"/>
                    <a:pt x="222615" y="212715"/>
                    <a:pt x="220436" y="212715"/>
                  </a:cubicBezTo>
                  <a:cubicBezTo>
                    <a:pt x="218257" y="212715"/>
                    <a:pt x="215016" y="213087"/>
                    <a:pt x="211944" y="214860"/>
                  </a:cubicBezTo>
                  <a:lnTo>
                    <a:pt x="142164" y="255178"/>
                  </a:lnTo>
                  <a:cubicBezTo>
                    <a:pt x="137246" y="258020"/>
                    <a:pt x="133675" y="264205"/>
                    <a:pt x="133675" y="269885"/>
                  </a:cubicBezTo>
                  <a:lnTo>
                    <a:pt x="133675" y="304062"/>
                  </a:lnTo>
                  <a:lnTo>
                    <a:pt x="90517" y="304062"/>
                  </a:lnTo>
                  <a:lnTo>
                    <a:pt x="90517" y="203461"/>
                  </a:lnTo>
                  <a:close/>
                  <a:moveTo>
                    <a:pt x="290814" y="270069"/>
                  </a:moveTo>
                  <a:lnTo>
                    <a:pt x="290814" y="350340"/>
                  </a:lnTo>
                  <a:cubicBezTo>
                    <a:pt x="290740" y="350581"/>
                    <a:pt x="290526" y="350953"/>
                    <a:pt x="290354" y="351137"/>
                  </a:cubicBezTo>
                  <a:lnTo>
                    <a:pt x="220896" y="391268"/>
                  </a:lnTo>
                  <a:cubicBezTo>
                    <a:pt x="220717" y="391306"/>
                    <a:pt x="220152" y="391304"/>
                    <a:pt x="219974" y="391268"/>
                  </a:cubicBezTo>
                  <a:lnTo>
                    <a:pt x="150516" y="351137"/>
                  </a:lnTo>
                  <a:cubicBezTo>
                    <a:pt x="150346" y="350953"/>
                    <a:pt x="150131" y="350581"/>
                    <a:pt x="150057" y="350340"/>
                  </a:cubicBezTo>
                  <a:lnTo>
                    <a:pt x="150057" y="270069"/>
                  </a:lnTo>
                  <a:cubicBezTo>
                    <a:pt x="150131" y="269827"/>
                    <a:pt x="150346" y="269456"/>
                    <a:pt x="150516" y="269273"/>
                  </a:cubicBezTo>
                  <a:lnTo>
                    <a:pt x="219974" y="229141"/>
                  </a:lnTo>
                  <a:cubicBezTo>
                    <a:pt x="220152" y="229105"/>
                    <a:pt x="220717" y="229103"/>
                    <a:pt x="220896" y="229141"/>
                  </a:cubicBezTo>
                  <a:lnTo>
                    <a:pt x="290355" y="269273"/>
                  </a:lnTo>
                  <a:cubicBezTo>
                    <a:pt x="290526" y="269456"/>
                    <a:pt x="290740" y="269827"/>
                    <a:pt x="290814" y="270069"/>
                  </a:cubicBezTo>
                  <a:close/>
                  <a:moveTo>
                    <a:pt x="90517" y="320444"/>
                  </a:moveTo>
                  <a:lnTo>
                    <a:pt x="133675" y="320444"/>
                  </a:lnTo>
                  <a:lnTo>
                    <a:pt x="133675" y="350522"/>
                  </a:lnTo>
                  <a:cubicBezTo>
                    <a:pt x="133675" y="356203"/>
                    <a:pt x="137246" y="362388"/>
                    <a:pt x="142163" y="365230"/>
                  </a:cubicBezTo>
                  <a:lnTo>
                    <a:pt x="211946" y="405549"/>
                  </a:lnTo>
                  <a:cubicBezTo>
                    <a:pt x="215016" y="407320"/>
                    <a:pt x="218257" y="407693"/>
                    <a:pt x="220436" y="407693"/>
                  </a:cubicBezTo>
                  <a:cubicBezTo>
                    <a:pt x="222615" y="407693"/>
                    <a:pt x="225857" y="407320"/>
                    <a:pt x="228927" y="405548"/>
                  </a:cubicBezTo>
                  <a:lnTo>
                    <a:pt x="298709" y="365230"/>
                  </a:lnTo>
                  <a:cubicBezTo>
                    <a:pt x="303627" y="362388"/>
                    <a:pt x="307197" y="356203"/>
                    <a:pt x="307197" y="350522"/>
                  </a:cubicBezTo>
                  <a:lnTo>
                    <a:pt x="307197" y="320444"/>
                  </a:lnTo>
                  <a:lnTo>
                    <a:pt x="350355" y="320444"/>
                  </a:lnTo>
                  <a:lnTo>
                    <a:pt x="350355" y="338337"/>
                  </a:lnTo>
                  <a:cubicBezTo>
                    <a:pt x="350355" y="342862"/>
                    <a:pt x="354023" y="346529"/>
                    <a:pt x="358547" y="346529"/>
                  </a:cubicBezTo>
                  <a:cubicBezTo>
                    <a:pt x="363071" y="346529"/>
                    <a:pt x="366738" y="342862"/>
                    <a:pt x="366738" y="338337"/>
                  </a:cubicBezTo>
                  <a:lnTo>
                    <a:pt x="366738" y="275808"/>
                  </a:lnTo>
                  <a:lnTo>
                    <a:pt x="374375" y="275808"/>
                  </a:lnTo>
                  <a:lnTo>
                    <a:pt x="374375" y="410808"/>
                  </a:lnTo>
                  <a:cubicBezTo>
                    <a:pt x="371864" y="410541"/>
                    <a:pt x="369317" y="410398"/>
                    <a:pt x="366738" y="410388"/>
                  </a:cubicBezTo>
                  <a:lnTo>
                    <a:pt x="366738" y="383118"/>
                  </a:lnTo>
                  <a:cubicBezTo>
                    <a:pt x="366738" y="378593"/>
                    <a:pt x="363071" y="374927"/>
                    <a:pt x="358547" y="374927"/>
                  </a:cubicBezTo>
                  <a:cubicBezTo>
                    <a:pt x="354023" y="374927"/>
                    <a:pt x="350355" y="378593"/>
                    <a:pt x="350355" y="383118"/>
                  </a:cubicBezTo>
                  <a:lnTo>
                    <a:pt x="350355" y="410381"/>
                  </a:lnTo>
                  <a:lnTo>
                    <a:pt x="90517" y="410381"/>
                  </a:lnTo>
                  <a:lnTo>
                    <a:pt x="90517" y="320444"/>
                  </a:lnTo>
                  <a:close/>
                  <a:moveTo>
                    <a:pt x="48562" y="259425"/>
                  </a:moveTo>
                  <a:cubicBezTo>
                    <a:pt x="47082" y="259425"/>
                    <a:pt x="45832" y="258176"/>
                    <a:pt x="45832" y="256695"/>
                  </a:cubicBezTo>
                  <a:lnTo>
                    <a:pt x="45832" y="206191"/>
                  </a:lnTo>
                  <a:cubicBezTo>
                    <a:pt x="45832" y="204711"/>
                    <a:pt x="47082" y="203460"/>
                    <a:pt x="48562" y="203460"/>
                  </a:cubicBezTo>
                  <a:lnTo>
                    <a:pt x="74134" y="203460"/>
                  </a:lnTo>
                  <a:lnTo>
                    <a:pt x="74134" y="259425"/>
                  </a:lnTo>
                  <a:lnTo>
                    <a:pt x="48562" y="259425"/>
                  </a:lnTo>
                  <a:close/>
                  <a:moveTo>
                    <a:pt x="74134" y="275808"/>
                  </a:moveTo>
                  <a:lnTo>
                    <a:pt x="74134" y="410388"/>
                  </a:lnTo>
                  <a:cubicBezTo>
                    <a:pt x="71555" y="410398"/>
                    <a:pt x="69008" y="410541"/>
                    <a:pt x="66497" y="410808"/>
                  </a:cubicBezTo>
                  <a:lnTo>
                    <a:pt x="66497" y="275808"/>
                  </a:lnTo>
                  <a:lnTo>
                    <a:pt x="74134" y="275808"/>
                  </a:lnTo>
                  <a:close/>
                  <a:moveTo>
                    <a:pt x="366449" y="542829"/>
                  </a:moveTo>
                  <a:lnTo>
                    <a:pt x="74424" y="542829"/>
                  </a:lnTo>
                  <a:cubicBezTo>
                    <a:pt x="42421" y="542829"/>
                    <a:pt x="16383" y="516795"/>
                    <a:pt x="16383" y="484795"/>
                  </a:cubicBezTo>
                  <a:cubicBezTo>
                    <a:pt x="16383" y="452797"/>
                    <a:pt x="42419" y="426764"/>
                    <a:pt x="74424" y="426764"/>
                  </a:cubicBezTo>
                  <a:lnTo>
                    <a:pt x="366449" y="426764"/>
                  </a:lnTo>
                  <a:cubicBezTo>
                    <a:pt x="398452" y="426764"/>
                    <a:pt x="424489" y="452797"/>
                    <a:pt x="424489" y="484795"/>
                  </a:cubicBezTo>
                  <a:cubicBezTo>
                    <a:pt x="424489" y="516795"/>
                    <a:pt x="398453" y="542829"/>
                    <a:pt x="366449" y="5428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926493" y="1533646"/>
              <a:ext cx="326200" cy="87462"/>
            </a:xfrm>
            <a:custGeom>
              <a:rect b="b" l="l" r="r" t="t"/>
              <a:pathLst>
                <a:path extrusionOk="0" h="106987" w="399022">
                  <a:moveTo>
                    <a:pt x="345523" y="0"/>
                  </a:moveTo>
                  <a:lnTo>
                    <a:pt x="53498" y="0"/>
                  </a:lnTo>
                  <a:cubicBezTo>
                    <a:pt x="23999" y="0"/>
                    <a:pt x="0" y="23997"/>
                    <a:pt x="0" y="53493"/>
                  </a:cubicBezTo>
                  <a:cubicBezTo>
                    <a:pt x="0" y="82989"/>
                    <a:pt x="23999" y="106988"/>
                    <a:pt x="53498" y="106988"/>
                  </a:cubicBezTo>
                  <a:lnTo>
                    <a:pt x="78552" y="106988"/>
                  </a:lnTo>
                  <a:cubicBezTo>
                    <a:pt x="83076" y="106988"/>
                    <a:pt x="86744" y="103320"/>
                    <a:pt x="86744" y="98796"/>
                  </a:cubicBezTo>
                  <a:cubicBezTo>
                    <a:pt x="86744" y="94271"/>
                    <a:pt x="83076" y="90604"/>
                    <a:pt x="78552" y="90604"/>
                  </a:cubicBezTo>
                  <a:lnTo>
                    <a:pt x="53498" y="90604"/>
                  </a:lnTo>
                  <a:cubicBezTo>
                    <a:pt x="33033" y="90604"/>
                    <a:pt x="16383" y="73957"/>
                    <a:pt x="16383" y="53493"/>
                  </a:cubicBezTo>
                  <a:cubicBezTo>
                    <a:pt x="16383" y="33032"/>
                    <a:pt x="33033" y="16383"/>
                    <a:pt x="53498" y="16383"/>
                  </a:cubicBezTo>
                  <a:lnTo>
                    <a:pt x="345523" y="16383"/>
                  </a:lnTo>
                  <a:cubicBezTo>
                    <a:pt x="365989" y="16383"/>
                    <a:pt x="382639" y="33031"/>
                    <a:pt x="382639" y="53493"/>
                  </a:cubicBezTo>
                  <a:cubicBezTo>
                    <a:pt x="382639" y="73956"/>
                    <a:pt x="365988" y="90604"/>
                    <a:pt x="345523" y="90604"/>
                  </a:cubicBezTo>
                  <a:lnTo>
                    <a:pt x="126610" y="90604"/>
                  </a:lnTo>
                  <a:cubicBezTo>
                    <a:pt x="122086" y="90604"/>
                    <a:pt x="118418" y="94271"/>
                    <a:pt x="118418" y="98796"/>
                  </a:cubicBezTo>
                  <a:cubicBezTo>
                    <a:pt x="118418" y="103320"/>
                    <a:pt x="122086" y="106988"/>
                    <a:pt x="126610" y="106988"/>
                  </a:cubicBezTo>
                  <a:lnTo>
                    <a:pt x="345523" y="106988"/>
                  </a:lnTo>
                  <a:cubicBezTo>
                    <a:pt x="375023" y="106988"/>
                    <a:pt x="399022" y="82989"/>
                    <a:pt x="399022" y="53493"/>
                  </a:cubicBezTo>
                  <a:cubicBezTo>
                    <a:pt x="399022" y="23996"/>
                    <a:pt x="375022" y="0"/>
                    <a:pt x="345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4023926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10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101786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3944355" y="1551004"/>
              <a:ext cx="53572" cy="52757"/>
            </a:xfrm>
            <a:custGeom>
              <a:rect b="b" l="l" r="r" t="t"/>
              <a:pathLst>
                <a:path extrusionOk="0" h="64535" w="65532">
                  <a:moveTo>
                    <a:pt x="32766" y="0"/>
                  </a:moveTo>
                  <a:cubicBezTo>
                    <a:pt x="14699" y="0"/>
                    <a:pt x="0" y="14475"/>
                    <a:pt x="0" y="32267"/>
                  </a:cubicBezTo>
                  <a:cubicBezTo>
                    <a:pt x="0" y="50060"/>
                    <a:pt x="14699" y="64535"/>
                    <a:pt x="32766" y="64535"/>
                  </a:cubicBezTo>
                  <a:cubicBezTo>
                    <a:pt x="50834" y="64535"/>
                    <a:pt x="65533" y="50060"/>
                    <a:pt x="65533" y="32267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2"/>
                  </a:moveTo>
                  <a:cubicBezTo>
                    <a:pt x="23733" y="48152"/>
                    <a:pt x="16383" y="41027"/>
                    <a:pt x="16383" y="32267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10"/>
                    <a:pt x="49150" y="32267"/>
                  </a:cubicBezTo>
                  <a:cubicBezTo>
                    <a:pt x="49150" y="41027"/>
                    <a:pt x="41800" y="48152"/>
                    <a:pt x="32766" y="48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181357" y="1551003"/>
              <a:ext cx="53572" cy="52759"/>
            </a:xfrm>
            <a:custGeom>
              <a:rect b="b" l="l" r="r" t="t"/>
              <a:pathLst>
                <a:path extrusionOk="0" h="64537" w="65532">
                  <a:moveTo>
                    <a:pt x="32766" y="0"/>
                  </a:moveTo>
                  <a:cubicBezTo>
                    <a:pt x="14699" y="0"/>
                    <a:pt x="0" y="14475"/>
                    <a:pt x="0" y="32268"/>
                  </a:cubicBezTo>
                  <a:cubicBezTo>
                    <a:pt x="0" y="50062"/>
                    <a:pt x="14699" y="64538"/>
                    <a:pt x="32766" y="64538"/>
                  </a:cubicBezTo>
                  <a:cubicBezTo>
                    <a:pt x="50834" y="64538"/>
                    <a:pt x="65533" y="50062"/>
                    <a:pt x="65533" y="32268"/>
                  </a:cubicBezTo>
                  <a:cubicBezTo>
                    <a:pt x="65533" y="14475"/>
                    <a:pt x="50834" y="0"/>
                    <a:pt x="32766" y="0"/>
                  </a:cubicBezTo>
                  <a:close/>
                  <a:moveTo>
                    <a:pt x="32766" y="48155"/>
                  </a:moveTo>
                  <a:cubicBezTo>
                    <a:pt x="23733" y="48155"/>
                    <a:pt x="16383" y="41029"/>
                    <a:pt x="16383" y="32268"/>
                  </a:cubicBezTo>
                  <a:cubicBezTo>
                    <a:pt x="16383" y="23509"/>
                    <a:pt x="23733" y="16383"/>
                    <a:pt x="32766" y="16383"/>
                  </a:cubicBezTo>
                  <a:cubicBezTo>
                    <a:pt x="41800" y="16383"/>
                    <a:pt x="49150" y="23509"/>
                    <a:pt x="49150" y="32268"/>
                  </a:cubicBezTo>
                  <a:cubicBezTo>
                    <a:pt x="49150" y="41028"/>
                    <a:pt x="41800" y="48155"/>
                    <a:pt x="32766" y="48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3922265" y="1439320"/>
              <a:ext cx="17667" cy="59837"/>
            </a:xfrm>
            <a:custGeom>
              <a:rect b="b" l="l" r="r" t="t"/>
              <a:pathLst>
                <a:path extrusionOk="0" h="73195" w="21611">
                  <a:moveTo>
                    <a:pt x="16384" y="36598"/>
                  </a:moveTo>
                  <a:cubicBezTo>
                    <a:pt x="16384" y="27678"/>
                    <a:pt x="17955" y="19120"/>
                    <a:pt x="21051" y="11165"/>
                  </a:cubicBezTo>
                  <a:cubicBezTo>
                    <a:pt x="22692" y="6949"/>
                    <a:pt x="20605" y="2201"/>
                    <a:pt x="16389" y="559"/>
                  </a:cubicBezTo>
                  <a:cubicBezTo>
                    <a:pt x="12172" y="-1080"/>
                    <a:pt x="7424" y="1006"/>
                    <a:pt x="5783" y="5222"/>
                  </a:cubicBezTo>
                  <a:cubicBezTo>
                    <a:pt x="1945" y="15080"/>
                    <a:pt x="0" y="25637"/>
                    <a:pt x="0" y="36598"/>
                  </a:cubicBezTo>
                  <a:cubicBezTo>
                    <a:pt x="0" y="47559"/>
                    <a:pt x="1946" y="58116"/>
                    <a:pt x="5783" y="67974"/>
                  </a:cubicBezTo>
                  <a:cubicBezTo>
                    <a:pt x="7044" y="71212"/>
                    <a:pt x="10139" y="73196"/>
                    <a:pt x="13419" y="73196"/>
                  </a:cubicBezTo>
                  <a:cubicBezTo>
                    <a:pt x="14407" y="73196"/>
                    <a:pt x="15412" y="73016"/>
                    <a:pt x="16389" y="72635"/>
                  </a:cubicBezTo>
                  <a:cubicBezTo>
                    <a:pt x="20605" y="70994"/>
                    <a:pt x="22692" y="66246"/>
                    <a:pt x="21051" y="62030"/>
                  </a:cubicBezTo>
                  <a:cubicBezTo>
                    <a:pt x="17954" y="54074"/>
                    <a:pt x="16384" y="45518"/>
                    <a:pt x="16384" y="36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899859" y="1427519"/>
              <a:ext cx="19749" cy="83430"/>
            </a:xfrm>
            <a:custGeom>
              <a:rect b="b" l="l" r="r" t="t"/>
              <a:pathLst>
                <a:path extrusionOk="0" h="102055" w="24158">
                  <a:moveTo>
                    <a:pt x="23613" y="90928"/>
                  </a:moveTo>
                  <a:cubicBezTo>
                    <a:pt x="18816" y="78429"/>
                    <a:pt x="16383" y="65004"/>
                    <a:pt x="16383" y="51029"/>
                  </a:cubicBezTo>
                  <a:cubicBezTo>
                    <a:pt x="16383" y="37054"/>
                    <a:pt x="18816" y="23630"/>
                    <a:pt x="23612" y="11130"/>
                  </a:cubicBezTo>
                  <a:cubicBezTo>
                    <a:pt x="25231" y="6906"/>
                    <a:pt x="23121" y="2168"/>
                    <a:pt x="18898" y="547"/>
                  </a:cubicBezTo>
                  <a:cubicBezTo>
                    <a:pt x="14671" y="-1077"/>
                    <a:pt x="9935" y="1037"/>
                    <a:pt x="8315" y="5260"/>
                  </a:cubicBezTo>
                  <a:cubicBezTo>
                    <a:pt x="2798" y="19641"/>
                    <a:pt x="0" y="35040"/>
                    <a:pt x="0" y="51028"/>
                  </a:cubicBezTo>
                  <a:cubicBezTo>
                    <a:pt x="0" y="67018"/>
                    <a:pt x="2798" y="82416"/>
                    <a:pt x="8317" y="96797"/>
                  </a:cubicBezTo>
                  <a:cubicBezTo>
                    <a:pt x="9568" y="100055"/>
                    <a:pt x="12673" y="102055"/>
                    <a:pt x="15966" y="102055"/>
                  </a:cubicBezTo>
                  <a:cubicBezTo>
                    <a:pt x="16941" y="102056"/>
                    <a:pt x="17935" y="101879"/>
                    <a:pt x="18900" y="101510"/>
                  </a:cubicBezTo>
                  <a:cubicBezTo>
                    <a:pt x="23123" y="99889"/>
                    <a:pt x="25233" y="95151"/>
                    <a:pt x="23613" y="90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239366" y="1439320"/>
              <a:ext cx="17666" cy="59837"/>
            </a:xfrm>
            <a:custGeom>
              <a:rect b="b" l="l" r="r" t="t"/>
              <a:pathLst>
                <a:path extrusionOk="0" h="73195" w="21610">
                  <a:moveTo>
                    <a:pt x="15828" y="5220"/>
                  </a:moveTo>
                  <a:cubicBezTo>
                    <a:pt x="14186" y="1006"/>
                    <a:pt x="9438" y="-1079"/>
                    <a:pt x="5222" y="559"/>
                  </a:cubicBezTo>
                  <a:cubicBezTo>
                    <a:pt x="1006" y="2201"/>
                    <a:pt x="-1080" y="6948"/>
                    <a:pt x="561" y="11165"/>
                  </a:cubicBezTo>
                  <a:cubicBezTo>
                    <a:pt x="3658" y="19121"/>
                    <a:pt x="5229" y="27677"/>
                    <a:pt x="5228" y="36598"/>
                  </a:cubicBezTo>
                  <a:cubicBezTo>
                    <a:pt x="5228" y="45520"/>
                    <a:pt x="3657" y="54076"/>
                    <a:pt x="561" y="62029"/>
                  </a:cubicBezTo>
                  <a:cubicBezTo>
                    <a:pt x="-1081" y="66245"/>
                    <a:pt x="1005" y="70992"/>
                    <a:pt x="5221" y="72635"/>
                  </a:cubicBezTo>
                  <a:cubicBezTo>
                    <a:pt x="6199" y="73015"/>
                    <a:pt x="7202" y="73195"/>
                    <a:pt x="8192" y="73195"/>
                  </a:cubicBezTo>
                  <a:cubicBezTo>
                    <a:pt x="11471" y="73195"/>
                    <a:pt x="14566" y="71214"/>
                    <a:pt x="15828" y="67975"/>
                  </a:cubicBezTo>
                  <a:cubicBezTo>
                    <a:pt x="19666" y="58120"/>
                    <a:pt x="21611" y="47563"/>
                    <a:pt x="21611" y="36599"/>
                  </a:cubicBezTo>
                  <a:cubicBezTo>
                    <a:pt x="21612" y="25637"/>
                    <a:pt x="19666" y="15080"/>
                    <a:pt x="15828" y="5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259687" y="1427520"/>
              <a:ext cx="19751" cy="83429"/>
            </a:xfrm>
            <a:custGeom>
              <a:rect b="b" l="l" r="r" t="t"/>
              <a:pathLst>
                <a:path extrusionOk="0" h="102054" w="24160">
                  <a:moveTo>
                    <a:pt x="15842" y="5257"/>
                  </a:moveTo>
                  <a:cubicBezTo>
                    <a:pt x="14221" y="1034"/>
                    <a:pt x="9484" y="-1074"/>
                    <a:pt x="5258" y="546"/>
                  </a:cubicBezTo>
                  <a:cubicBezTo>
                    <a:pt x="1035" y="2167"/>
                    <a:pt x="-1075" y="6905"/>
                    <a:pt x="547" y="11128"/>
                  </a:cubicBezTo>
                  <a:cubicBezTo>
                    <a:pt x="5345" y="23628"/>
                    <a:pt x="7777" y="37053"/>
                    <a:pt x="7777" y="51027"/>
                  </a:cubicBezTo>
                  <a:cubicBezTo>
                    <a:pt x="7777" y="64997"/>
                    <a:pt x="5345" y="78421"/>
                    <a:pt x="549" y="90927"/>
                  </a:cubicBezTo>
                  <a:cubicBezTo>
                    <a:pt x="-1071" y="95151"/>
                    <a:pt x="1039" y="99889"/>
                    <a:pt x="5264" y="101510"/>
                  </a:cubicBezTo>
                  <a:cubicBezTo>
                    <a:pt x="6228" y="101880"/>
                    <a:pt x="7220" y="102055"/>
                    <a:pt x="8195" y="102055"/>
                  </a:cubicBezTo>
                  <a:cubicBezTo>
                    <a:pt x="11489" y="102055"/>
                    <a:pt x="14596" y="100054"/>
                    <a:pt x="15845" y="96795"/>
                  </a:cubicBezTo>
                  <a:cubicBezTo>
                    <a:pt x="21363" y="82409"/>
                    <a:pt x="24160" y="67011"/>
                    <a:pt x="24160" y="51028"/>
                  </a:cubicBezTo>
                  <a:cubicBezTo>
                    <a:pt x="24160" y="35038"/>
                    <a:pt x="21362" y="19640"/>
                    <a:pt x="15842" y="5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002063" y="1226393"/>
              <a:ext cx="175113" cy="78415"/>
            </a:xfrm>
            <a:custGeom>
              <a:rect b="b" l="l" r="r" t="t"/>
              <a:pathLst>
                <a:path extrusionOk="0" h="95921" w="214206">
                  <a:moveTo>
                    <a:pt x="166242" y="0"/>
                  </a:moveTo>
                  <a:lnTo>
                    <a:pt x="47966" y="0"/>
                  </a:lnTo>
                  <a:cubicBezTo>
                    <a:pt x="21518" y="0"/>
                    <a:pt x="0" y="21515"/>
                    <a:pt x="0" y="47961"/>
                  </a:cubicBezTo>
                  <a:cubicBezTo>
                    <a:pt x="0" y="74407"/>
                    <a:pt x="21518" y="95921"/>
                    <a:pt x="47966" y="95921"/>
                  </a:cubicBezTo>
                  <a:lnTo>
                    <a:pt x="166241" y="95921"/>
                  </a:lnTo>
                  <a:cubicBezTo>
                    <a:pt x="192689" y="95921"/>
                    <a:pt x="214206" y="74407"/>
                    <a:pt x="214206" y="47961"/>
                  </a:cubicBezTo>
                  <a:cubicBezTo>
                    <a:pt x="214206" y="21515"/>
                    <a:pt x="192690" y="0"/>
                    <a:pt x="166242" y="0"/>
                  </a:cubicBezTo>
                  <a:close/>
                  <a:moveTo>
                    <a:pt x="166242" y="79539"/>
                  </a:moveTo>
                  <a:lnTo>
                    <a:pt x="47966" y="79539"/>
                  </a:lnTo>
                  <a:cubicBezTo>
                    <a:pt x="30551" y="79539"/>
                    <a:pt x="16383" y="65373"/>
                    <a:pt x="16383" y="47962"/>
                  </a:cubicBezTo>
                  <a:cubicBezTo>
                    <a:pt x="16383" y="30550"/>
                    <a:pt x="30551" y="16384"/>
                    <a:pt x="47966" y="16384"/>
                  </a:cubicBezTo>
                  <a:lnTo>
                    <a:pt x="166241" y="16384"/>
                  </a:lnTo>
                  <a:cubicBezTo>
                    <a:pt x="183655" y="16384"/>
                    <a:pt x="197822" y="30550"/>
                    <a:pt x="197822" y="47962"/>
                  </a:cubicBezTo>
                  <a:cubicBezTo>
                    <a:pt x="197823" y="65373"/>
                    <a:pt x="183655" y="79539"/>
                    <a:pt x="166242" y="795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031848" y="1247263"/>
              <a:ext cx="34006" cy="34004"/>
            </a:xfrm>
            <a:custGeom>
              <a:rect b="b" l="l" r="r" t="t"/>
              <a:pathLst>
                <a:path extrusionOk="0" h="41595" w="41598">
                  <a:moveTo>
                    <a:pt x="2794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7943"/>
                  </a:lnTo>
                  <a:cubicBezTo>
                    <a:pt x="0" y="35472"/>
                    <a:pt x="6124" y="41596"/>
                    <a:pt x="13653" y="41596"/>
                  </a:cubicBezTo>
                  <a:lnTo>
                    <a:pt x="27945" y="41596"/>
                  </a:lnTo>
                  <a:cubicBezTo>
                    <a:pt x="35474" y="41596"/>
                    <a:pt x="41598" y="35472"/>
                    <a:pt x="41598" y="27943"/>
                  </a:cubicBezTo>
                  <a:lnTo>
                    <a:pt x="41598" y="13653"/>
                  </a:lnTo>
                  <a:cubicBezTo>
                    <a:pt x="41598" y="6124"/>
                    <a:pt x="35474" y="0"/>
                    <a:pt x="27945" y="0"/>
                  </a:cubicBezTo>
                  <a:close/>
                  <a:moveTo>
                    <a:pt x="25215" y="25213"/>
                  </a:moveTo>
                  <a:lnTo>
                    <a:pt x="16383" y="25213"/>
                  </a:lnTo>
                  <a:lnTo>
                    <a:pt x="16383" y="16383"/>
                  </a:lnTo>
                  <a:lnTo>
                    <a:pt x="25215" y="16383"/>
                  </a:lnTo>
                  <a:lnTo>
                    <a:pt x="25215" y="252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113437" y="1247263"/>
              <a:ext cx="34007" cy="34004"/>
            </a:xfrm>
            <a:custGeom>
              <a:rect b="b" l="l" r="r" t="t"/>
              <a:pathLst>
                <a:path extrusionOk="0" h="41595" w="41599">
                  <a:moveTo>
                    <a:pt x="27947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27943"/>
                  </a:lnTo>
                  <a:cubicBezTo>
                    <a:pt x="0" y="35472"/>
                    <a:pt x="6125" y="41596"/>
                    <a:pt x="13653" y="41596"/>
                  </a:cubicBezTo>
                  <a:lnTo>
                    <a:pt x="27947" y="41596"/>
                  </a:lnTo>
                  <a:cubicBezTo>
                    <a:pt x="35475" y="41596"/>
                    <a:pt x="41599" y="35472"/>
                    <a:pt x="41599" y="27943"/>
                  </a:cubicBezTo>
                  <a:lnTo>
                    <a:pt x="41599" y="13653"/>
                  </a:lnTo>
                  <a:cubicBezTo>
                    <a:pt x="41599" y="6124"/>
                    <a:pt x="35474" y="0"/>
                    <a:pt x="27947" y="0"/>
                  </a:cubicBezTo>
                  <a:close/>
                  <a:moveTo>
                    <a:pt x="25216" y="25213"/>
                  </a:moveTo>
                  <a:lnTo>
                    <a:pt x="16383" y="25213"/>
                  </a:lnTo>
                  <a:lnTo>
                    <a:pt x="16383" y="16383"/>
                  </a:lnTo>
                  <a:lnTo>
                    <a:pt x="25216" y="16383"/>
                  </a:lnTo>
                  <a:lnTo>
                    <a:pt x="25216" y="252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034897" y="1373601"/>
              <a:ext cx="109470" cy="121974"/>
            </a:xfrm>
            <a:custGeom>
              <a:rect b="b" l="l" r="r" t="t"/>
              <a:pathLst>
                <a:path extrusionOk="0" h="149204" w="133908">
                  <a:moveTo>
                    <a:pt x="125421" y="31019"/>
                  </a:moveTo>
                  <a:lnTo>
                    <a:pt x="75447" y="2147"/>
                  </a:lnTo>
                  <a:cubicBezTo>
                    <a:pt x="72377" y="372"/>
                    <a:pt x="69134" y="0"/>
                    <a:pt x="66955" y="0"/>
                  </a:cubicBezTo>
                  <a:cubicBezTo>
                    <a:pt x="64776" y="0"/>
                    <a:pt x="61533" y="372"/>
                    <a:pt x="58463" y="2146"/>
                  </a:cubicBezTo>
                  <a:lnTo>
                    <a:pt x="8491" y="31018"/>
                  </a:lnTo>
                  <a:cubicBezTo>
                    <a:pt x="3572" y="33860"/>
                    <a:pt x="0" y="40046"/>
                    <a:pt x="0" y="45728"/>
                  </a:cubicBezTo>
                  <a:lnTo>
                    <a:pt x="0" y="103478"/>
                  </a:lnTo>
                  <a:cubicBezTo>
                    <a:pt x="0" y="109159"/>
                    <a:pt x="3572" y="115344"/>
                    <a:pt x="8489" y="118185"/>
                  </a:cubicBezTo>
                  <a:lnTo>
                    <a:pt x="58463" y="147059"/>
                  </a:lnTo>
                  <a:cubicBezTo>
                    <a:pt x="61533" y="148832"/>
                    <a:pt x="64775" y="149205"/>
                    <a:pt x="66955" y="149205"/>
                  </a:cubicBezTo>
                  <a:cubicBezTo>
                    <a:pt x="69135" y="149205"/>
                    <a:pt x="72378" y="148832"/>
                    <a:pt x="75446" y="147059"/>
                  </a:cubicBezTo>
                  <a:lnTo>
                    <a:pt x="125420" y="118185"/>
                  </a:lnTo>
                  <a:cubicBezTo>
                    <a:pt x="130338" y="115343"/>
                    <a:pt x="133909" y="109159"/>
                    <a:pt x="133909" y="103478"/>
                  </a:cubicBezTo>
                  <a:lnTo>
                    <a:pt x="133909" y="45728"/>
                  </a:lnTo>
                  <a:cubicBezTo>
                    <a:pt x="133909" y="40046"/>
                    <a:pt x="130338" y="33861"/>
                    <a:pt x="125421" y="31019"/>
                  </a:cubicBezTo>
                  <a:close/>
                  <a:moveTo>
                    <a:pt x="117527" y="103295"/>
                  </a:moveTo>
                  <a:cubicBezTo>
                    <a:pt x="117452" y="103535"/>
                    <a:pt x="117238" y="103906"/>
                    <a:pt x="117067" y="104090"/>
                  </a:cubicBezTo>
                  <a:lnTo>
                    <a:pt x="67413" y="132779"/>
                  </a:lnTo>
                  <a:cubicBezTo>
                    <a:pt x="67235" y="132815"/>
                    <a:pt x="66672" y="132815"/>
                    <a:pt x="66495" y="132779"/>
                  </a:cubicBezTo>
                  <a:lnTo>
                    <a:pt x="16841" y="104089"/>
                  </a:lnTo>
                  <a:cubicBezTo>
                    <a:pt x="16670" y="103904"/>
                    <a:pt x="16456" y="103534"/>
                    <a:pt x="16382" y="103295"/>
                  </a:cubicBezTo>
                  <a:lnTo>
                    <a:pt x="16382" y="45910"/>
                  </a:lnTo>
                  <a:cubicBezTo>
                    <a:pt x="16456" y="45670"/>
                    <a:pt x="16670" y="45298"/>
                    <a:pt x="16842" y="45114"/>
                  </a:cubicBezTo>
                  <a:lnTo>
                    <a:pt x="66495" y="16426"/>
                  </a:lnTo>
                  <a:cubicBezTo>
                    <a:pt x="66672" y="16390"/>
                    <a:pt x="67236" y="16390"/>
                    <a:pt x="67413" y="16426"/>
                  </a:cubicBezTo>
                  <a:lnTo>
                    <a:pt x="117067" y="45113"/>
                  </a:lnTo>
                  <a:cubicBezTo>
                    <a:pt x="117238" y="45297"/>
                    <a:pt x="117452" y="45670"/>
                    <a:pt x="117527" y="45910"/>
                  </a:cubicBezTo>
                  <a:lnTo>
                    <a:pt x="117527" y="103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066088" y="1415734"/>
              <a:ext cx="47104" cy="13402"/>
            </a:xfrm>
            <a:custGeom>
              <a:rect b="b" l="l" r="r" t="t"/>
              <a:pathLst>
                <a:path extrusionOk="0" h="16394" w="57620">
                  <a:moveTo>
                    <a:pt x="49431" y="11"/>
                  </a:moveTo>
                  <a:lnTo>
                    <a:pt x="8193" y="0"/>
                  </a:lnTo>
                  <a:cubicBezTo>
                    <a:pt x="8193" y="0"/>
                    <a:pt x="8193" y="0"/>
                    <a:pt x="8192" y="0"/>
                  </a:cubicBezTo>
                  <a:cubicBezTo>
                    <a:pt x="3669" y="0"/>
                    <a:pt x="1" y="3667"/>
                    <a:pt x="0" y="8189"/>
                  </a:cubicBezTo>
                  <a:cubicBezTo>
                    <a:pt x="-1" y="12714"/>
                    <a:pt x="3665" y="16382"/>
                    <a:pt x="8189" y="16383"/>
                  </a:cubicBezTo>
                  <a:lnTo>
                    <a:pt x="49428" y="16394"/>
                  </a:lnTo>
                  <a:cubicBezTo>
                    <a:pt x="49429" y="16394"/>
                    <a:pt x="49429" y="16394"/>
                    <a:pt x="49429" y="16394"/>
                  </a:cubicBezTo>
                  <a:cubicBezTo>
                    <a:pt x="53953" y="16394"/>
                    <a:pt x="57621" y="12729"/>
                    <a:pt x="57621" y="8205"/>
                  </a:cubicBezTo>
                  <a:cubicBezTo>
                    <a:pt x="57622" y="3680"/>
                    <a:pt x="53955" y="12"/>
                    <a:pt x="49431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066094" y="1440080"/>
              <a:ext cx="47104" cy="13400"/>
            </a:xfrm>
            <a:custGeom>
              <a:rect b="b" l="l" r="r" t="t"/>
              <a:pathLst>
                <a:path extrusionOk="0" h="16392" w="57620">
                  <a:moveTo>
                    <a:pt x="49431" y="10"/>
                  </a:moveTo>
                  <a:lnTo>
                    <a:pt x="8194" y="0"/>
                  </a:lnTo>
                  <a:cubicBezTo>
                    <a:pt x="8193" y="0"/>
                    <a:pt x="8193" y="0"/>
                    <a:pt x="8192" y="0"/>
                  </a:cubicBezTo>
                  <a:cubicBezTo>
                    <a:pt x="3669" y="0"/>
                    <a:pt x="1" y="3665"/>
                    <a:pt x="0" y="8189"/>
                  </a:cubicBezTo>
                  <a:cubicBezTo>
                    <a:pt x="-1" y="12714"/>
                    <a:pt x="3665" y="16382"/>
                    <a:pt x="8189" y="16383"/>
                  </a:cubicBezTo>
                  <a:lnTo>
                    <a:pt x="49427" y="16393"/>
                  </a:lnTo>
                  <a:cubicBezTo>
                    <a:pt x="49428" y="16393"/>
                    <a:pt x="49428" y="16393"/>
                    <a:pt x="49429" y="16393"/>
                  </a:cubicBezTo>
                  <a:cubicBezTo>
                    <a:pt x="53952" y="16393"/>
                    <a:pt x="57620" y="12726"/>
                    <a:pt x="57621" y="8204"/>
                  </a:cubicBezTo>
                  <a:cubicBezTo>
                    <a:pt x="57622" y="3679"/>
                    <a:pt x="53955" y="10"/>
                    <a:pt x="49431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19"/>
          <p:cNvGrpSpPr/>
          <p:nvPr/>
        </p:nvGrpSpPr>
        <p:grpSpPr>
          <a:xfrm>
            <a:off x="4346082" y="2673845"/>
            <a:ext cx="451849" cy="457166"/>
            <a:chOff x="4696016" y="1180925"/>
            <a:chExt cx="451849" cy="457166"/>
          </a:xfrm>
        </p:grpSpPr>
        <p:sp>
          <p:nvSpPr>
            <p:cNvPr id="644" name="Google Shape;644;p19"/>
            <p:cNvSpPr/>
            <p:nvPr/>
          </p:nvSpPr>
          <p:spPr>
            <a:xfrm>
              <a:off x="4780736" y="1272031"/>
              <a:ext cx="32688" cy="47161"/>
            </a:xfrm>
            <a:custGeom>
              <a:rect b="b" l="l" r="r" t="t"/>
              <a:pathLst>
                <a:path extrusionOk="0" h="57689" w="39985">
                  <a:moveTo>
                    <a:pt x="28518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46221"/>
                  </a:lnTo>
                  <a:cubicBezTo>
                    <a:pt x="0" y="52545"/>
                    <a:pt x="5144" y="57689"/>
                    <a:pt x="11468" y="57689"/>
                  </a:cubicBezTo>
                  <a:lnTo>
                    <a:pt x="28518" y="57689"/>
                  </a:lnTo>
                  <a:cubicBezTo>
                    <a:pt x="34842" y="57689"/>
                    <a:pt x="39986" y="52545"/>
                    <a:pt x="39986" y="46221"/>
                  </a:cubicBezTo>
                  <a:lnTo>
                    <a:pt x="39986" y="11468"/>
                  </a:lnTo>
                  <a:cubicBezTo>
                    <a:pt x="39986" y="5144"/>
                    <a:pt x="34842" y="0"/>
                    <a:pt x="28518" y="0"/>
                  </a:cubicBezTo>
                  <a:close/>
                  <a:moveTo>
                    <a:pt x="23603" y="41306"/>
                  </a:moveTo>
                  <a:lnTo>
                    <a:pt x="16383" y="41306"/>
                  </a:lnTo>
                  <a:lnTo>
                    <a:pt x="16383" y="16383"/>
                  </a:lnTo>
                  <a:lnTo>
                    <a:pt x="23603" y="16383"/>
                  </a:lnTo>
                  <a:lnTo>
                    <a:pt x="23603" y="413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870552" y="1525918"/>
              <a:ext cx="29746" cy="29747"/>
            </a:xfrm>
            <a:custGeom>
              <a:rect b="b" l="l" r="r" t="t"/>
              <a:pathLst>
                <a:path extrusionOk="0" h="36388" w="36387">
                  <a:moveTo>
                    <a:pt x="18193" y="0"/>
                  </a:moveTo>
                  <a:cubicBezTo>
                    <a:pt x="8161" y="0"/>
                    <a:pt x="0" y="8162"/>
                    <a:pt x="0" y="18194"/>
                  </a:cubicBezTo>
                  <a:cubicBezTo>
                    <a:pt x="0" y="28226"/>
                    <a:pt x="8162" y="36388"/>
                    <a:pt x="18193" y="36388"/>
                  </a:cubicBezTo>
                  <a:cubicBezTo>
                    <a:pt x="28226" y="36388"/>
                    <a:pt x="36387" y="28226"/>
                    <a:pt x="36387" y="18194"/>
                  </a:cubicBezTo>
                  <a:cubicBezTo>
                    <a:pt x="36388" y="8161"/>
                    <a:pt x="28226" y="0"/>
                    <a:pt x="18193" y="0"/>
                  </a:cubicBezTo>
                  <a:close/>
                  <a:moveTo>
                    <a:pt x="18193" y="20004"/>
                  </a:moveTo>
                  <a:cubicBezTo>
                    <a:pt x="17195" y="20004"/>
                    <a:pt x="16383" y="19191"/>
                    <a:pt x="16383" y="18193"/>
                  </a:cubicBezTo>
                  <a:cubicBezTo>
                    <a:pt x="16383" y="17195"/>
                    <a:pt x="17195" y="16382"/>
                    <a:pt x="18193" y="16382"/>
                  </a:cubicBezTo>
                  <a:cubicBezTo>
                    <a:pt x="19191" y="16382"/>
                    <a:pt x="20004" y="17195"/>
                    <a:pt x="20004" y="18193"/>
                  </a:cubicBezTo>
                  <a:cubicBezTo>
                    <a:pt x="20005" y="19192"/>
                    <a:pt x="19191" y="20004"/>
                    <a:pt x="18193" y="20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696016" y="1192694"/>
              <a:ext cx="451849" cy="445397"/>
            </a:xfrm>
            <a:custGeom>
              <a:rect b="b" l="l" r="r" t="t"/>
              <a:pathLst>
                <a:path extrusionOk="0" h="544828" w="552720">
                  <a:moveTo>
                    <a:pt x="552666" y="287987"/>
                  </a:moveTo>
                  <a:cubicBezTo>
                    <a:pt x="552193" y="266904"/>
                    <a:pt x="544720" y="247527"/>
                    <a:pt x="532457" y="232102"/>
                  </a:cubicBezTo>
                  <a:cubicBezTo>
                    <a:pt x="544991" y="213555"/>
                    <a:pt x="548139" y="190204"/>
                    <a:pt x="541497" y="163276"/>
                  </a:cubicBezTo>
                  <a:cubicBezTo>
                    <a:pt x="535111" y="137391"/>
                    <a:pt x="522055" y="117622"/>
                    <a:pt x="520583" y="115447"/>
                  </a:cubicBezTo>
                  <a:cubicBezTo>
                    <a:pt x="518325" y="112114"/>
                    <a:pt x="514571" y="110124"/>
                    <a:pt x="510544" y="110124"/>
                  </a:cubicBezTo>
                  <a:cubicBezTo>
                    <a:pt x="508581" y="110124"/>
                    <a:pt x="506624" y="110609"/>
                    <a:pt x="504897" y="111522"/>
                  </a:cubicBezTo>
                  <a:cubicBezTo>
                    <a:pt x="499419" y="114407"/>
                    <a:pt x="496997" y="120926"/>
                    <a:pt x="499261" y="126684"/>
                  </a:cubicBezTo>
                  <a:cubicBezTo>
                    <a:pt x="509488" y="152716"/>
                    <a:pt x="508956" y="174436"/>
                    <a:pt x="497681" y="191239"/>
                  </a:cubicBezTo>
                  <a:cubicBezTo>
                    <a:pt x="494868" y="195431"/>
                    <a:pt x="491718" y="198805"/>
                    <a:pt x="488738" y="201461"/>
                  </a:cubicBezTo>
                  <a:cubicBezTo>
                    <a:pt x="480279" y="198645"/>
                    <a:pt x="471286" y="197003"/>
                    <a:pt x="461956" y="196740"/>
                  </a:cubicBezTo>
                  <a:cubicBezTo>
                    <a:pt x="461510" y="196698"/>
                    <a:pt x="461060" y="196672"/>
                    <a:pt x="460602" y="196672"/>
                  </a:cubicBezTo>
                  <a:lnTo>
                    <a:pt x="322910" y="196672"/>
                  </a:lnTo>
                  <a:lnTo>
                    <a:pt x="293872" y="196672"/>
                  </a:lnTo>
                  <a:lnTo>
                    <a:pt x="222465" y="157908"/>
                  </a:lnTo>
                  <a:lnTo>
                    <a:pt x="222465" y="106691"/>
                  </a:lnTo>
                  <a:cubicBezTo>
                    <a:pt x="222465" y="105520"/>
                    <a:pt x="222410" y="104364"/>
                    <a:pt x="222330" y="103214"/>
                  </a:cubicBezTo>
                  <a:cubicBezTo>
                    <a:pt x="226852" y="92471"/>
                    <a:pt x="229380" y="79747"/>
                    <a:pt x="229380" y="66154"/>
                  </a:cubicBezTo>
                  <a:cubicBezTo>
                    <a:pt x="229380" y="36597"/>
                    <a:pt x="217452" y="11129"/>
                    <a:pt x="199006" y="1277"/>
                  </a:cubicBezTo>
                  <a:cubicBezTo>
                    <a:pt x="195832" y="-425"/>
                    <a:pt x="191811" y="-424"/>
                    <a:pt x="188642" y="1271"/>
                  </a:cubicBezTo>
                  <a:cubicBezTo>
                    <a:pt x="179819" y="5985"/>
                    <a:pt x="172493" y="14270"/>
                    <a:pt x="167243" y="24859"/>
                  </a:cubicBezTo>
                  <a:cubicBezTo>
                    <a:pt x="161998" y="14272"/>
                    <a:pt x="154681" y="5985"/>
                    <a:pt x="145861" y="1274"/>
                  </a:cubicBezTo>
                  <a:cubicBezTo>
                    <a:pt x="142685" y="-425"/>
                    <a:pt x="138670" y="-422"/>
                    <a:pt x="135505" y="1271"/>
                  </a:cubicBezTo>
                  <a:cubicBezTo>
                    <a:pt x="117988" y="10628"/>
                    <a:pt x="106361" y="34043"/>
                    <a:pt x="105220" y="61665"/>
                  </a:cubicBezTo>
                  <a:cubicBezTo>
                    <a:pt x="88723" y="69944"/>
                    <a:pt x="77368" y="87012"/>
                    <a:pt x="77368" y="106692"/>
                  </a:cubicBezTo>
                  <a:lnTo>
                    <a:pt x="77368" y="121902"/>
                  </a:lnTo>
                  <a:lnTo>
                    <a:pt x="24135" y="121902"/>
                  </a:lnTo>
                  <a:cubicBezTo>
                    <a:pt x="10826" y="121902"/>
                    <a:pt x="0" y="132729"/>
                    <a:pt x="0" y="146038"/>
                  </a:cubicBezTo>
                  <a:cubicBezTo>
                    <a:pt x="0" y="151210"/>
                    <a:pt x="1641" y="156003"/>
                    <a:pt x="4421" y="159936"/>
                  </a:cubicBezTo>
                  <a:cubicBezTo>
                    <a:pt x="4109" y="162944"/>
                    <a:pt x="3934" y="166100"/>
                    <a:pt x="3934" y="169434"/>
                  </a:cubicBezTo>
                  <a:cubicBezTo>
                    <a:pt x="3934" y="195643"/>
                    <a:pt x="25256" y="216966"/>
                    <a:pt x="51466" y="216966"/>
                  </a:cubicBezTo>
                  <a:lnTo>
                    <a:pt x="112285" y="216966"/>
                  </a:lnTo>
                  <a:cubicBezTo>
                    <a:pt x="116028" y="239731"/>
                    <a:pt x="126272" y="281022"/>
                    <a:pt x="154060" y="323727"/>
                  </a:cubicBezTo>
                  <a:lnTo>
                    <a:pt x="154060" y="363518"/>
                  </a:lnTo>
                  <a:cubicBezTo>
                    <a:pt x="154060" y="368042"/>
                    <a:pt x="157727" y="371710"/>
                    <a:pt x="162252" y="371710"/>
                  </a:cubicBezTo>
                  <a:cubicBezTo>
                    <a:pt x="166777" y="371710"/>
                    <a:pt x="170443" y="368042"/>
                    <a:pt x="170443" y="363518"/>
                  </a:cubicBezTo>
                  <a:lnTo>
                    <a:pt x="170443" y="346336"/>
                  </a:lnTo>
                  <a:cubicBezTo>
                    <a:pt x="176000" y="353245"/>
                    <a:pt x="182070" y="360109"/>
                    <a:pt x="188695" y="366859"/>
                  </a:cubicBezTo>
                  <a:lnTo>
                    <a:pt x="188695" y="409488"/>
                  </a:lnTo>
                  <a:cubicBezTo>
                    <a:pt x="182824" y="412508"/>
                    <a:pt x="178789" y="418613"/>
                    <a:pt x="178789" y="425659"/>
                  </a:cubicBezTo>
                  <a:cubicBezTo>
                    <a:pt x="178789" y="433880"/>
                    <a:pt x="184273" y="440837"/>
                    <a:pt x="191772" y="443083"/>
                  </a:cubicBezTo>
                  <a:cubicBezTo>
                    <a:pt x="193310" y="446917"/>
                    <a:pt x="195384" y="450477"/>
                    <a:pt x="197903" y="453673"/>
                  </a:cubicBezTo>
                  <a:cubicBezTo>
                    <a:pt x="197597" y="453684"/>
                    <a:pt x="197290" y="453696"/>
                    <a:pt x="196982" y="453696"/>
                  </a:cubicBezTo>
                  <a:cubicBezTo>
                    <a:pt x="182350" y="453696"/>
                    <a:pt x="170443" y="441791"/>
                    <a:pt x="170443" y="427158"/>
                  </a:cubicBezTo>
                  <a:lnTo>
                    <a:pt x="170443" y="406114"/>
                  </a:lnTo>
                  <a:cubicBezTo>
                    <a:pt x="170443" y="401590"/>
                    <a:pt x="166777" y="397923"/>
                    <a:pt x="162252" y="397923"/>
                  </a:cubicBezTo>
                  <a:cubicBezTo>
                    <a:pt x="157727" y="397923"/>
                    <a:pt x="154060" y="401590"/>
                    <a:pt x="154060" y="406114"/>
                  </a:cubicBezTo>
                  <a:lnTo>
                    <a:pt x="154060" y="427158"/>
                  </a:lnTo>
                  <a:cubicBezTo>
                    <a:pt x="154060" y="444854"/>
                    <a:pt x="164826" y="460080"/>
                    <a:pt x="180151" y="466638"/>
                  </a:cubicBezTo>
                  <a:lnTo>
                    <a:pt x="180151" y="495659"/>
                  </a:lnTo>
                  <a:lnTo>
                    <a:pt x="170416" y="495659"/>
                  </a:lnTo>
                  <a:cubicBezTo>
                    <a:pt x="159877" y="495659"/>
                    <a:pt x="151302" y="504234"/>
                    <a:pt x="151302" y="514773"/>
                  </a:cubicBezTo>
                  <a:lnTo>
                    <a:pt x="151302" y="525712"/>
                  </a:lnTo>
                  <a:cubicBezTo>
                    <a:pt x="151302" y="536251"/>
                    <a:pt x="159877" y="544826"/>
                    <a:pt x="170416" y="544826"/>
                  </a:cubicBezTo>
                  <a:lnTo>
                    <a:pt x="205051" y="544826"/>
                  </a:lnTo>
                  <a:lnTo>
                    <a:pt x="210205" y="544826"/>
                  </a:lnTo>
                  <a:lnTo>
                    <a:pt x="244841" y="544826"/>
                  </a:lnTo>
                  <a:cubicBezTo>
                    <a:pt x="255379" y="544826"/>
                    <a:pt x="263954" y="536251"/>
                    <a:pt x="263954" y="525712"/>
                  </a:cubicBezTo>
                  <a:lnTo>
                    <a:pt x="263954" y="455337"/>
                  </a:lnTo>
                  <a:cubicBezTo>
                    <a:pt x="270537" y="447791"/>
                    <a:pt x="274539" y="437937"/>
                    <a:pt x="274539" y="427160"/>
                  </a:cubicBezTo>
                  <a:lnTo>
                    <a:pt x="274539" y="373044"/>
                  </a:lnTo>
                  <a:lnTo>
                    <a:pt x="322912" y="373044"/>
                  </a:lnTo>
                  <a:lnTo>
                    <a:pt x="416361" y="373044"/>
                  </a:lnTo>
                  <a:cubicBezTo>
                    <a:pt x="419133" y="374485"/>
                    <a:pt x="421990" y="375784"/>
                    <a:pt x="424914" y="376947"/>
                  </a:cubicBezTo>
                  <a:lnTo>
                    <a:pt x="424914" y="427160"/>
                  </a:lnTo>
                  <a:cubicBezTo>
                    <a:pt x="424914" y="444857"/>
                    <a:pt x="435680" y="460084"/>
                    <a:pt x="451006" y="466641"/>
                  </a:cubicBezTo>
                  <a:lnTo>
                    <a:pt x="451006" y="495661"/>
                  </a:lnTo>
                  <a:lnTo>
                    <a:pt x="441271" y="495661"/>
                  </a:lnTo>
                  <a:cubicBezTo>
                    <a:pt x="430732" y="495661"/>
                    <a:pt x="422157" y="504236"/>
                    <a:pt x="422157" y="514775"/>
                  </a:cubicBezTo>
                  <a:lnTo>
                    <a:pt x="422157" y="525715"/>
                  </a:lnTo>
                  <a:cubicBezTo>
                    <a:pt x="422157" y="536253"/>
                    <a:pt x="430732" y="544828"/>
                    <a:pt x="441271" y="544828"/>
                  </a:cubicBezTo>
                  <a:lnTo>
                    <a:pt x="523022" y="544828"/>
                  </a:lnTo>
                  <a:cubicBezTo>
                    <a:pt x="533561" y="544828"/>
                    <a:pt x="542136" y="536253"/>
                    <a:pt x="542136" y="525715"/>
                  </a:cubicBezTo>
                  <a:lnTo>
                    <a:pt x="542136" y="455338"/>
                  </a:lnTo>
                  <a:cubicBezTo>
                    <a:pt x="548720" y="447792"/>
                    <a:pt x="552721" y="437938"/>
                    <a:pt x="552721" y="427161"/>
                  </a:cubicBezTo>
                  <a:lnTo>
                    <a:pt x="552721" y="288790"/>
                  </a:lnTo>
                  <a:cubicBezTo>
                    <a:pt x="552719" y="288519"/>
                    <a:pt x="552691" y="288254"/>
                    <a:pt x="552666" y="287987"/>
                  </a:cubicBezTo>
                  <a:close/>
                  <a:moveTo>
                    <a:pt x="16383" y="146038"/>
                  </a:moveTo>
                  <a:cubicBezTo>
                    <a:pt x="16383" y="141763"/>
                    <a:pt x="19861" y="138286"/>
                    <a:pt x="24135" y="138286"/>
                  </a:cubicBezTo>
                  <a:lnTo>
                    <a:pt x="35524" y="138286"/>
                  </a:lnTo>
                  <a:cubicBezTo>
                    <a:pt x="39799" y="138286"/>
                    <a:pt x="43277" y="141763"/>
                    <a:pt x="43277" y="146038"/>
                  </a:cubicBezTo>
                  <a:cubicBezTo>
                    <a:pt x="43277" y="150313"/>
                    <a:pt x="39799" y="153791"/>
                    <a:pt x="35524" y="153791"/>
                  </a:cubicBezTo>
                  <a:lnTo>
                    <a:pt x="24135" y="153791"/>
                  </a:lnTo>
                  <a:cubicBezTo>
                    <a:pt x="19860" y="153791"/>
                    <a:pt x="16383" y="150313"/>
                    <a:pt x="16383" y="146038"/>
                  </a:cubicBezTo>
                  <a:close/>
                  <a:moveTo>
                    <a:pt x="51465" y="200582"/>
                  </a:moveTo>
                  <a:cubicBezTo>
                    <a:pt x="34435" y="200582"/>
                    <a:pt x="20563" y="186844"/>
                    <a:pt x="20327" y="169871"/>
                  </a:cubicBezTo>
                  <a:cubicBezTo>
                    <a:pt x="21568" y="170069"/>
                    <a:pt x="22839" y="170174"/>
                    <a:pt x="24134" y="170174"/>
                  </a:cubicBezTo>
                  <a:lnTo>
                    <a:pt x="35524" y="170174"/>
                  </a:lnTo>
                  <a:cubicBezTo>
                    <a:pt x="48833" y="170174"/>
                    <a:pt x="59660" y="159347"/>
                    <a:pt x="59660" y="146038"/>
                  </a:cubicBezTo>
                  <a:cubicBezTo>
                    <a:pt x="59660" y="143326"/>
                    <a:pt x="59204" y="140720"/>
                    <a:pt x="58375" y="138286"/>
                  </a:cubicBezTo>
                  <a:lnTo>
                    <a:pt x="77368" y="138286"/>
                  </a:lnTo>
                  <a:lnTo>
                    <a:pt x="77368" y="166610"/>
                  </a:lnTo>
                  <a:cubicBezTo>
                    <a:pt x="77368" y="179691"/>
                    <a:pt x="82385" y="191620"/>
                    <a:pt x="90590" y="200582"/>
                  </a:cubicBezTo>
                  <a:lnTo>
                    <a:pt x="51465" y="200582"/>
                  </a:lnTo>
                  <a:close/>
                  <a:moveTo>
                    <a:pt x="511284" y="200369"/>
                  </a:moveTo>
                  <a:cubicBezTo>
                    <a:pt x="520502" y="186633"/>
                    <a:pt x="523342" y="171719"/>
                    <a:pt x="522785" y="157544"/>
                  </a:cubicBezTo>
                  <a:cubicBezTo>
                    <a:pt x="523815" y="160634"/>
                    <a:pt x="524768" y="163865"/>
                    <a:pt x="525590" y="167201"/>
                  </a:cubicBezTo>
                  <a:cubicBezTo>
                    <a:pt x="530714" y="187973"/>
                    <a:pt x="529067" y="205583"/>
                    <a:pt x="520757" y="219849"/>
                  </a:cubicBezTo>
                  <a:cubicBezTo>
                    <a:pt x="515863" y="215563"/>
                    <a:pt x="510525" y="211773"/>
                    <a:pt x="504810" y="208571"/>
                  </a:cubicBezTo>
                  <a:cubicBezTo>
                    <a:pt x="507036" y="206150"/>
                    <a:pt x="509231" y="203429"/>
                    <a:pt x="511284" y="200369"/>
                  </a:cubicBezTo>
                  <a:close/>
                  <a:moveTo>
                    <a:pt x="331102" y="238808"/>
                  </a:moveTo>
                  <a:lnTo>
                    <a:pt x="339161" y="238808"/>
                  </a:lnTo>
                  <a:lnTo>
                    <a:pt x="339161" y="276686"/>
                  </a:lnTo>
                  <a:lnTo>
                    <a:pt x="331102" y="276686"/>
                  </a:lnTo>
                  <a:lnTo>
                    <a:pt x="331102" y="238808"/>
                  </a:lnTo>
                  <a:close/>
                  <a:moveTo>
                    <a:pt x="193819" y="17297"/>
                  </a:moveTo>
                  <a:cubicBezTo>
                    <a:pt x="205234" y="25372"/>
                    <a:pt x="212998" y="44840"/>
                    <a:pt x="212998" y="66154"/>
                  </a:cubicBezTo>
                  <a:cubicBezTo>
                    <a:pt x="212998" y="87462"/>
                    <a:pt x="205238" y="106925"/>
                    <a:pt x="193818" y="115008"/>
                  </a:cubicBezTo>
                  <a:cubicBezTo>
                    <a:pt x="182403" y="106933"/>
                    <a:pt x="174640" y="87466"/>
                    <a:pt x="174640" y="66154"/>
                  </a:cubicBezTo>
                  <a:cubicBezTo>
                    <a:pt x="174640" y="44842"/>
                    <a:pt x="182402" y="25376"/>
                    <a:pt x="193819" y="17297"/>
                  </a:cubicBezTo>
                  <a:close/>
                  <a:moveTo>
                    <a:pt x="140682" y="17297"/>
                  </a:moveTo>
                  <a:cubicBezTo>
                    <a:pt x="149842" y="23777"/>
                    <a:pt x="156643" y="37595"/>
                    <a:pt x="158975" y="53813"/>
                  </a:cubicBezTo>
                  <a:cubicBezTo>
                    <a:pt x="158878" y="54649"/>
                    <a:pt x="158789" y="55489"/>
                    <a:pt x="158712" y="56335"/>
                  </a:cubicBezTo>
                  <a:lnTo>
                    <a:pt x="127726" y="56335"/>
                  </a:lnTo>
                  <a:cubicBezTo>
                    <a:pt x="125799" y="56335"/>
                    <a:pt x="123901" y="56454"/>
                    <a:pt x="122029" y="56666"/>
                  </a:cubicBezTo>
                  <a:cubicBezTo>
                    <a:pt x="123938" y="39230"/>
                    <a:pt x="130987" y="24156"/>
                    <a:pt x="140682" y="17297"/>
                  </a:cubicBezTo>
                  <a:close/>
                  <a:moveTo>
                    <a:pt x="93751" y="166609"/>
                  </a:moveTo>
                  <a:lnTo>
                    <a:pt x="93751" y="106691"/>
                  </a:lnTo>
                  <a:cubicBezTo>
                    <a:pt x="93751" y="87959"/>
                    <a:pt x="108992" y="72718"/>
                    <a:pt x="127725" y="72718"/>
                  </a:cubicBezTo>
                  <a:lnTo>
                    <a:pt x="158464" y="72718"/>
                  </a:lnTo>
                  <a:cubicBezTo>
                    <a:pt x="160088" y="99432"/>
                    <a:pt x="171566" y="121914"/>
                    <a:pt x="188639" y="131033"/>
                  </a:cubicBezTo>
                  <a:cubicBezTo>
                    <a:pt x="190227" y="131883"/>
                    <a:pt x="192019" y="132332"/>
                    <a:pt x="193819" y="132332"/>
                  </a:cubicBezTo>
                  <a:cubicBezTo>
                    <a:pt x="195623" y="132332"/>
                    <a:pt x="197417" y="131881"/>
                    <a:pt x="198993" y="131035"/>
                  </a:cubicBezTo>
                  <a:cubicBezTo>
                    <a:pt x="201480" y="129707"/>
                    <a:pt x="203844" y="128086"/>
                    <a:pt x="206081" y="126219"/>
                  </a:cubicBezTo>
                  <a:lnTo>
                    <a:pt x="206081" y="166608"/>
                  </a:lnTo>
                  <a:cubicBezTo>
                    <a:pt x="206081" y="185340"/>
                    <a:pt x="190841" y="200580"/>
                    <a:pt x="172108" y="200580"/>
                  </a:cubicBezTo>
                  <a:lnTo>
                    <a:pt x="127725" y="200580"/>
                  </a:lnTo>
                  <a:cubicBezTo>
                    <a:pt x="108992" y="200582"/>
                    <a:pt x="93751" y="185341"/>
                    <a:pt x="93751" y="166609"/>
                  </a:cubicBezTo>
                  <a:close/>
                  <a:moveTo>
                    <a:pt x="141174" y="261980"/>
                  </a:moveTo>
                  <a:cubicBezTo>
                    <a:pt x="134488" y="244000"/>
                    <a:pt x="130830" y="228300"/>
                    <a:pt x="128849" y="216965"/>
                  </a:cubicBezTo>
                  <a:lnTo>
                    <a:pt x="130146" y="216965"/>
                  </a:lnTo>
                  <a:lnTo>
                    <a:pt x="150128" y="216965"/>
                  </a:lnTo>
                  <a:cubicBezTo>
                    <a:pt x="148078" y="232574"/>
                    <a:pt x="145067" y="247664"/>
                    <a:pt x="141174" y="261980"/>
                  </a:cubicBezTo>
                  <a:close/>
                  <a:moveTo>
                    <a:pt x="186153" y="528440"/>
                  </a:moveTo>
                  <a:lnTo>
                    <a:pt x="170414" y="528440"/>
                  </a:lnTo>
                  <a:cubicBezTo>
                    <a:pt x="168934" y="528440"/>
                    <a:pt x="167683" y="527189"/>
                    <a:pt x="167683" y="525709"/>
                  </a:cubicBezTo>
                  <a:lnTo>
                    <a:pt x="167683" y="514770"/>
                  </a:lnTo>
                  <a:cubicBezTo>
                    <a:pt x="167683" y="513290"/>
                    <a:pt x="168934" y="512039"/>
                    <a:pt x="170414" y="512039"/>
                  </a:cubicBezTo>
                  <a:lnTo>
                    <a:pt x="186153" y="512039"/>
                  </a:lnTo>
                  <a:cubicBezTo>
                    <a:pt x="186025" y="512934"/>
                    <a:pt x="185935" y="513840"/>
                    <a:pt x="185935" y="514770"/>
                  </a:cubicBezTo>
                  <a:lnTo>
                    <a:pt x="185935" y="525709"/>
                  </a:lnTo>
                  <a:cubicBezTo>
                    <a:pt x="185935" y="526640"/>
                    <a:pt x="186025" y="527546"/>
                    <a:pt x="186153" y="528440"/>
                  </a:cubicBezTo>
                  <a:close/>
                  <a:moveTo>
                    <a:pt x="196531" y="470066"/>
                  </a:moveTo>
                  <a:lnTo>
                    <a:pt x="196531" y="470066"/>
                  </a:lnTo>
                  <a:cubicBezTo>
                    <a:pt x="196683" y="470068"/>
                    <a:pt x="196829" y="470077"/>
                    <a:pt x="196980" y="470077"/>
                  </a:cubicBezTo>
                  <a:cubicBezTo>
                    <a:pt x="202619" y="470077"/>
                    <a:pt x="207998" y="468968"/>
                    <a:pt x="212933" y="466979"/>
                  </a:cubicBezTo>
                  <a:lnTo>
                    <a:pt x="212933" y="495656"/>
                  </a:lnTo>
                  <a:lnTo>
                    <a:pt x="196531" y="495656"/>
                  </a:lnTo>
                  <a:lnTo>
                    <a:pt x="196531" y="470066"/>
                  </a:lnTo>
                  <a:close/>
                  <a:moveTo>
                    <a:pt x="247569" y="525709"/>
                  </a:moveTo>
                  <a:cubicBezTo>
                    <a:pt x="247569" y="527189"/>
                    <a:pt x="246318" y="528440"/>
                    <a:pt x="244839" y="528440"/>
                  </a:cubicBezTo>
                  <a:lnTo>
                    <a:pt x="205049" y="528440"/>
                  </a:lnTo>
                  <a:cubicBezTo>
                    <a:pt x="203569" y="528440"/>
                    <a:pt x="202319" y="527189"/>
                    <a:pt x="202319" y="525709"/>
                  </a:cubicBezTo>
                  <a:lnTo>
                    <a:pt x="202319" y="514770"/>
                  </a:lnTo>
                  <a:cubicBezTo>
                    <a:pt x="202319" y="513290"/>
                    <a:pt x="203569" y="512039"/>
                    <a:pt x="205049" y="512039"/>
                  </a:cubicBezTo>
                  <a:lnTo>
                    <a:pt x="244839" y="512039"/>
                  </a:lnTo>
                  <a:cubicBezTo>
                    <a:pt x="246318" y="512039"/>
                    <a:pt x="247569" y="513290"/>
                    <a:pt x="247569" y="514770"/>
                  </a:cubicBezTo>
                  <a:lnTo>
                    <a:pt x="247569" y="525709"/>
                  </a:lnTo>
                  <a:close/>
                  <a:moveTo>
                    <a:pt x="247568" y="495875"/>
                  </a:moveTo>
                  <a:cubicBezTo>
                    <a:pt x="246675" y="495746"/>
                    <a:pt x="245768" y="495657"/>
                    <a:pt x="244839" y="495657"/>
                  </a:cubicBezTo>
                  <a:lnTo>
                    <a:pt x="231168" y="495657"/>
                  </a:lnTo>
                  <a:lnTo>
                    <a:pt x="231168" y="470066"/>
                  </a:lnTo>
                  <a:cubicBezTo>
                    <a:pt x="231318" y="470068"/>
                    <a:pt x="231464" y="470078"/>
                    <a:pt x="231615" y="470078"/>
                  </a:cubicBezTo>
                  <a:cubicBezTo>
                    <a:pt x="237252" y="470078"/>
                    <a:pt x="242633" y="468975"/>
                    <a:pt x="247568" y="466991"/>
                  </a:cubicBezTo>
                  <a:lnTo>
                    <a:pt x="247568" y="495875"/>
                  </a:lnTo>
                  <a:close/>
                  <a:moveTo>
                    <a:pt x="258154" y="427156"/>
                  </a:moveTo>
                  <a:cubicBezTo>
                    <a:pt x="258154" y="441789"/>
                    <a:pt x="246249" y="453694"/>
                    <a:pt x="231615" y="453694"/>
                  </a:cubicBezTo>
                  <a:cubicBezTo>
                    <a:pt x="216982" y="453694"/>
                    <a:pt x="205076" y="441789"/>
                    <a:pt x="205076" y="427156"/>
                  </a:cubicBezTo>
                  <a:lnTo>
                    <a:pt x="205076" y="366750"/>
                  </a:lnTo>
                  <a:cubicBezTo>
                    <a:pt x="213068" y="370765"/>
                    <a:pt x="222078" y="373040"/>
                    <a:pt x="231615" y="373040"/>
                  </a:cubicBezTo>
                  <a:cubicBezTo>
                    <a:pt x="241151" y="373040"/>
                    <a:pt x="250161" y="370766"/>
                    <a:pt x="258154" y="366751"/>
                  </a:cubicBezTo>
                  <a:lnTo>
                    <a:pt x="258154" y="427156"/>
                  </a:lnTo>
                  <a:close/>
                  <a:moveTo>
                    <a:pt x="231615" y="356657"/>
                  </a:moveTo>
                  <a:cubicBezTo>
                    <a:pt x="207933" y="356657"/>
                    <a:pt x="188666" y="337389"/>
                    <a:pt x="188666" y="313707"/>
                  </a:cubicBezTo>
                  <a:cubicBezTo>
                    <a:pt x="188666" y="290023"/>
                    <a:pt x="207934" y="270755"/>
                    <a:pt x="231615" y="270755"/>
                  </a:cubicBezTo>
                  <a:cubicBezTo>
                    <a:pt x="255299" y="270755"/>
                    <a:pt x="274565" y="290023"/>
                    <a:pt x="274565" y="313707"/>
                  </a:cubicBezTo>
                  <a:cubicBezTo>
                    <a:pt x="274566" y="337389"/>
                    <a:pt x="255299" y="356657"/>
                    <a:pt x="231615" y="356657"/>
                  </a:cubicBezTo>
                  <a:close/>
                  <a:moveTo>
                    <a:pt x="331102" y="356656"/>
                  </a:moveTo>
                  <a:lnTo>
                    <a:pt x="331102" y="347134"/>
                  </a:lnTo>
                  <a:cubicBezTo>
                    <a:pt x="331102" y="342610"/>
                    <a:pt x="327435" y="338942"/>
                    <a:pt x="322910" y="338942"/>
                  </a:cubicBezTo>
                  <a:cubicBezTo>
                    <a:pt x="318385" y="338942"/>
                    <a:pt x="314718" y="342610"/>
                    <a:pt x="314718" y="347134"/>
                  </a:cubicBezTo>
                  <a:lnTo>
                    <a:pt x="314718" y="356657"/>
                  </a:lnTo>
                  <a:lnTo>
                    <a:pt x="274537" y="356657"/>
                  </a:lnTo>
                  <a:lnTo>
                    <a:pt x="274537" y="354608"/>
                  </a:lnTo>
                  <a:cubicBezTo>
                    <a:pt x="284693" y="343954"/>
                    <a:pt x="290949" y="329551"/>
                    <a:pt x="290949" y="313707"/>
                  </a:cubicBezTo>
                  <a:cubicBezTo>
                    <a:pt x="290949" y="280989"/>
                    <a:pt x="264331" y="254372"/>
                    <a:pt x="231615" y="254372"/>
                  </a:cubicBezTo>
                  <a:cubicBezTo>
                    <a:pt x="198899" y="254372"/>
                    <a:pt x="172283" y="280989"/>
                    <a:pt x="172283" y="313707"/>
                  </a:cubicBezTo>
                  <a:cubicBezTo>
                    <a:pt x="172283" y="316662"/>
                    <a:pt x="172507" y="319565"/>
                    <a:pt x="172926" y="322406"/>
                  </a:cubicBezTo>
                  <a:cubicBezTo>
                    <a:pt x="164093" y="309848"/>
                    <a:pt x="156951" y="297341"/>
                    <a:pt x="151154" y="285358"/>
                  </a:cubicBezTo>
                  <a:cubicBezTo>
                    <a:pt x="158381" y="264284"/>
                    <a:pt x="163586" y="241162"/>
                    <a:pt x="166625" y="216965"/>
                  </a:cubicBezTo>
                  <a:lnTo>
                    <a:pt x="172108" y="216965"/>
                  </a:lnTo>
                  <a:cubicBezTo>
                    <a:pt x="196643" y="216965"/>
                    <a:pt x="217125" y="199324"/>
                    <a:pt x="221562" y="176062"/>
                  </a:cubicBezTo>
                  <a:lnTo>
                    <a:pt x="286421" y="211270"/>
                  </a:lnTo>
                  <a:cubicBezTo>
                    <a:pt x="288575" y="212439"/>
                    <a:pt x="291008" y="213057"/>
                    <a:pt x="293457" y="213057"/>
                  </a:cubicBezTo>
                  <a:lnTo>
                    <a:pt x="314718" y="213057"/>
                  </a:lnTo>
                  <a:lnTo>
                    <a:pt x="314718" y="302352"/>
                  </a:lnTo>
                  <a:cubicBezTo>
                    <a:pt x="314718" y="306876"/>
                    <a:pt x="318385" y="310544"/>
                    <a:pt x="322910" y="310544"/>
                  </a:cubicBezTo>
                  <a:cubicBezTo>
                    <a:pt x="327435" y="310544"/>
                    <a:pt x="331102" y="306876"/>
                    <a:pt x="331102" y="302352"/>
                  </a:cubicBezTo>
                  <a:lnTo>
                    <a:pt x="331102" y="293068"/>
                  </a:lnTo>
                  <a:lnTo>
                    <a:pt x="343046" y="293068"/>
                  </a:lnTo>
                  <a:cubicBezTo>
                    <a:pt x="349938" y="293068"/>
                    <a:pt x="355544" y="287462"/>
                    <a:pt x="355544" y="280570"/>
                  </a:cubicBezTo>
                  <a:lnTo>
                    <a:pt x="355544" y="234922"/>
                  </a:lnTo>
                  <a:cubicBezTo>
                    <a:pt x="355544" y="228030"/>
                    <a:pt x="349937" y="222424"/>
                    <a:pt x="343046" y="222424"/>
                  </a:cubicBezTo>
                  <a:lnTo>
                    <a:pt x="331102" y="222424"/>
                  </a:lnTo>
                  <a:lnTo>
                    <a:pt x="331102" y="213057"/>
                  </a:lnTo>
                  <a:lnTo>
                    <a:pt x="406520" y="213057"/>
                  </a:lnTo>
                  <a:cubicBezTo>
                    <a:pt x="381988" y="229912"/>
                    <a:pt x="365861" y="258155"/>
                    <a:pt x="365861" y="290102"/>
                  </a:cubicBezTo>
                  <a:cubicBezTo>
                    <a:pt x="365861" y="316131"/>
                    <a:pt x="376572" y="339698"/>
                    <a:pt x="393805" y="356656"/>
                  </a:cubicBezTo>
                  <a:lnTo>
                    <a:pt x="331102" y="356656"/>
                  </a:lnTo>
                  <a:close/>
                  <a:moveTo>
                    <a:pt x="441295" y="427156"/>
                  </a:moveTo>
                  <a:lnTo>
                    <a:pt x="441295" y="381772"/>
                  </a:lnTo>
                  <a:cubicBezTo>
                    <a:pt x="447120" y="382918"/>
                    <a:pt x="453134" y="383529"/>
                    <a:pt x="459291" y="383529"/>
                  </a:cubicBezTo>
                  <a:cubicBezTo>
                    <a:pt x="461846" y="383529"/>
                    <a:pt x="464372" y="383397"/>
                    <a:pt x="466876" y="383195"/>
                  </a:cubicBezTo>
                  <a:lnTo>
                    <a:pt x="466876" y="407512"/>
                  </a:lnTo>
                  <a:cubicBezTo>
                    <a:pt x="457292" y="408016"/>
                    <a:pt x="449642" y="415948"/>
                    <a:pt x="449642" y="425657"/>
                  </a:cubicBezTo>
                  <a:cubicBezTo>
                    <a:pt x="449642" y="435689"/>
                    <a:pt x="457803" y="443851"/>
                    <a:pt x="467834" y="443851"/>
                  </a:cubicBezTo>
                  <a:cubicBezTo>
                    <a:pt x="468633" y="443851"/>
                    <a:pt x="469419" y="443789"/>
                    <a:pt x="470191" y="443688"/>
                  </a:cubicBezTo>
                  <a:cubicBezTo>
                    <a:pt x="471528" y="446878"/>
                    <a:pt x="473239" y="449871"/>
                    <a:pt x="475269" y="452617"/>
                  </a:cubicBezTo>
                  <a:cubicBezTo>
                    <a:pt x="472907" y="453310"/>
                    <a:pt x="470416" y="453695"/>
                    <a:pt x="467833" y="453695"/>
                  </a:cubicBezTo>
                  <a:cubicBezTo>
                    <a:pt x="453200" y="453694"/>
                    <a:pt x="441295" y="441789"/>
                    <a:pt x="441295" y="427156"/>
                  </a:cubicBezTo>
                  <a:close/>
                  <a:moveTo>
                    <a:pt x="466877" y="427187"/>
                  </a:moveTo>
                  <a:cubicBezTo>
                    <a:pt x="466367" y="426867"/>
                    <a:pt x="466025" y="426303"/>
                    <a:pt x="466025" y="425657"/>
                  </a:cubicBezTo>
                  <a:cubicBezTo>
                    <a:pt x="466025" y="425012"/>
                    <a:pt x="466367" y="424448"/>
                    <a:pt x="466876" y="424128"/>
                  </a:cubicBezTo>
                  <a:lnTo>
                    <a:pt x="466876" y="427156"/>
                  </a:lnTo>
                  <a:cubicBezTo>
                    <a:pt x="466876" y="427167"/>
                    <a:pt x="466877" y="427177"/>
                    <a:pt x="466877" y="427187"/>
                  </a:cubicBezTo>
                  <a:close/>
                  <a:moveTo>
                    <a:pt x="464335" y="528440"/>
                  </a:moveTo>
                  <a:lnTo>
                    <a:pt x="441269" y="528440"/>
                  </a:lnTo>
                  <a:cubicBezTo>
                    <a:pt x="439789" y="528440"/>
                    <a:pt x="438538" y="527189"/>
                    <a:pt x="438538" y="525709"/>
                  </a:cubicBezTo>
                  <a:lnTo>
                    <a:pt x="438538" y="514770"/>
                  </a:lnTo>
                  <a:cubicBezTo>
                    <a:pt x="438538" y="513290"/>
                    <a:pt x="439789" y="512039"/>
                    <a:pt x="441269" y="512039"/>
                  </a:cubicBezTo>
                  <a:lnTo>
                    <a:pt x="464335" y="512039"/>
                  </a:lnTo>
                  <a:cubicBezTo>
                    <a:pt x="464207" y="512934"/>
                    <a:pt x="464117" y="513840"/>
                    <a:pt x="464117" y="514770"/>
                  </a:cubicBezTo>
                  <a:lnTo>
                    <a:pt x="464117" y="525709"/>
                  </a:lnTo>
                  <a:cubicBezTo>
                    <a:pt x="464117" y="526640"/>
                    <a:pt x="464207" y="527546"/>
                    <a:pt x="464335" y="528440"/>
                  </a:cubicBezTo>
                  <a:close/>
                  <a:moveTo>
                    <a:pt x="467386" y="470066"/>
                  </a:moveTo>
                  <a:lnTo>
                    <a:pt x="467386" y="470066"/>
                  </a:lnTo>
                  <a:cubicBezTo>
                    <a:pt x="467537" y="470068"/>
                    <a:pt x="467684" y="470077"/>
                    <a:pt x="467834" y="470077"/>
                  </a:cubicBezTo>
                  <a:cubicBezTo>
                    <a:pt x="473471" y="470077"/>
                    <a:pt x="478853" y="468976"/>
                    <a:pt x="483787" y="466991"/>
                  </a:cubicBezTo>
                  <a:lnTo>
                    <a:pt x="483787" y="495657"/>
                  </a:lnTo>
                  <a:lnTo>
                    <a:pt x="467386" y="495657"/>
                  </a:lnTo>
                  <a:lnTo>
                    <a:pt x="467386" y="470066"/>
                  </a:lnTo>
                  <a:close/>
                  <a:moveTo>
                    <a:pt x="525750" y="525709"/>
                  </a:moveTo>
                  <a:cubicBezTo>
                    <a:pt x="525750" y="527189"/>
                    <a:pt x="524499" y="528440"/>
                    <a:pt x="523019" y="528440"/>
                  </a:cubicBezTo>
                  <a:lnTo>
                    <a:pt x="483230" y="528440"/>
                  </a:lnTo>
                  <a:cubicBezTo>
                    <a:pt x="481750" y="528440"/>
                    <a:pt x="480499" y="527189"/>
                    <a:pt x="480499" y="525709"/>
                  </a:cubicBezTo>
                  <a:lnTo>
                    <a:pt x="480499" y="514770"/>
                  </a:lnTo>
                  <a:cubicBezTo>
                    <a:pt x="480499" y="513290"/>
                    <a:pt x="481750" y="512039"/>
                    <a:pt x="483230" y="512039"/>
                  </a:cubicBezTo>
                  <a:lnTo>
                    <a:pt x="523019" y="512039"/>
                  </a:lnTo>
                  <a:cubicBezTo>
                    <a:pt x="524499" y="512039"/>
                    <a:pt x="525750" y="513290"/>
                    <a:pt x="525750" y="514770"/>
                  </a:cubicBezTo>
                  <a:lnTo>
                    <a:pt x="525750" y="525709"/>
                  </a:lnTo>
                  <a:close/>
                  <a:moveTo>
                    <a:pt x="525750" y="495657"/>
                  </a:moveTo>
                  <a:lnTo>
                    <a:pt x="509349" y="495657"/>
                  </a:lnTo>
                  <a:lnTo>
                    <a:pt x="509349" y="470066"/>
                  </a:lnTo>
                  <a:cubicBezTo>
                    <a:pt x="509499" y="470068"/>
                    <a:pt x="509646" y="470077"/>
                    <a:pt x="509797" y="470077"/>
                  </a:cubicBezTo>
                  <a:cubicBezTo>
                    <a:pt x="515434" y="470077"/>
                    <a:pt x="520815" y="468974"/>
                    <a:pt x="525750" y="466991"/>
                  </a:cubicBezTo>
                  <a:lnTo>
                    <a:pt x="525750" y="495657"/>
                  </a:lnTo>
                  <a:close/>
                  <a:moveTo>
                    <a:pt x="536335" y="427156"/>
                  </a:moveTo>
                  <a:cubicBezTo>
                    <a:pt x="536335" y="441789"/>
                    <a:pt x="524430" y="453694"/>
                    <a:pt x="509797" y="453694"/>
                  </a:cubicBezTo>
                  <a:cubicBezTo>
                    <a:pt x="495164" y="453694"/>
                    <a:pt x="483259" y="441789"/>
                    <a:pt x="483259" y="427156"/>
                  </a:cubicBezTo>
                  <a:lnTo>
                    <a:pt x="483259" y="380399"/>
                  </a:lnTo>
                  <a:cubicBezTo>
                    <a:pt x="505120" y="374591"/>
                    <a:pt x="523850" y="361042"/>
                    <a:pt x="536335" y="342872"/>
                  </a:cubicBezTo>
                  <a:lnTo>
                    <a:pt x="536335" y="427156"/>
                  </a:lnTo>
                  <a:close/>
                  <a:moveTo>
                    <a:pt x="459291" y="367146"/>
                  </a:moveTo>
                  <a:cubicBezTo>
                    <a:pt x="416808" y="367146"/>
                    <a:pt x="382246" y="332584"/>
                    <a:pt x="382246" y="290102"/>
                  </a:cubicBezTo>
                  <a:cubicBezTo>
                    <a:pt x="382246" y="247619"/>
                    <a:pt x="416808" y="213057"/>
                    <a:pt x="459291" y="213057"/>
                  </a:cubicBezTo>
                  <a:cubicBezTo>
                    <a:pt x="501773" y="213057"/>
                    <a:pt x="536335" y="247619"/>
                    <a:pt x="536335" y="290102"/>
                  </a:cubicBezTo>
                  <a:cubicBezTo>
                    <a:pt x="536335" y="332584"/>
                    <a:pt x="501772" y="367146"/>
                    <a:pt x="459291" y="367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5098049" y="1525918"/>
              <a:ext cx="29746" cy="29747"/>
            </a:xfrm>
            <a:custGeom>
              <a:rect b="b" l="l" r="r" t="t"/>
              <a:pathLst>
                <a:path extrusionOk="0" h="36388" w="36387">
                  <a:moveTo>
                    <a:pt x="18193" y="0"/>
                  </a:moveTo>
                  <a:cubicBezTo>
                    <a:pt x="8161" y="0"/>
                    <a:pt x="0" y="8162"/>
                    <a:pt x="0" y="18194"/>
                  </a:cubicBezTo>
                  <a:cubicBezTo>
                    <a:pt x="0" y="28226"/>
                    <a:pt x="8162" y="36388"/>
                    <a:pt x="18193" y="36388"/>
                  </a:cubicBezTo>
                  <a:cubicBezTo>
                    <a:pt x="28226" y="36388"/>
                    <a:pt x="36387" y="28226"/>
                    <a:pt x="36387" y="18194"/>
                  </a:cubicBezTo>
                  <a:cubicBezTo>
                    <a:pt x="36387" y="8161"/>
                    <a:pt x="28225" y="0"/>
                    <a:pt x="18193" y="0"/>
                  </a:cubicBezTo>
                  <a:close/>
                  <a:moveTo>
                    <a:pt x="18193" y="20004"/>
                  </a:moveTo>
                  <a:cubicBezTo>
                    <a:pt x="17195" y="20004"/>
                    <a:pt x="16383" y="19191"/>
                    <a:pt x="16383" y="18193"/>
                  </a:cubicBezTo>
                  <a:cubicBezTo>
                    <a:pt x="16383" y="17195"/>
                    <a:pt x="17195" y="16382"/>
                    <a:pt x="18193" y="16382"/>
                  </a:cubicBezTo>
                  <a:cubicBezTo>
                    <a:pt x="19191" y="16382"/>
                    <a:pt x="20004" y="17195"/>
                    <a:pt x="20004" y="18193"/>
                  </a:cubicBezTo>
                  <a:cubicBezTo>
                    <a:pt x="20004" y="19192"/>
                    <a:pt x="19191" y="20004"/>
                    <a:pt x="18193" y="20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029708" y="1388026"/>
              <a:ext cx="83797" cy="83795"/>
            </a:xfrm>
            <a:custGeom>
              <a:rect b="b" l="l" r="r" t="t"/>
              <a:pathLst>
                <a:path extrusionOk="0" h="102502" w="102504">
                  <a:moveTo>
                    <a:pt x="98761" y="32024"/>
                  </a:moveTo>
                  <a:cubicBezTo>
                    <a:pt x="97060" y="27833"/>
                    <a:pt x="92282" y="25816"/>
                    <a:pt x="88091" y="27516"/>
                  </a:cubicBezTo>
                  <a:cubicBezTo>
                    <a:pt x="83900" y="29219"/>
                    <a:pt x="81881" y="33996"/>
                    <a:pt x="83583" y="38187"/>
                  </a:cubicBezTo>
                  <a:cubicBezTo>
                    <a:pt x="84228" y="39777"/>
                    <a:pt x="84749" y="41405"/>
                    <a:pt x="85151" y="43059"/>
                  </a:cubicBezTo>
                  <a:lnTo>
                    <a:pt x="17366" y="43059"/>
                  </a:lnTo>
                  <a:cubicBezTo>
                    <a:pt x="21062" y="27774"/>
                    <a:pt x="34848" y="16383"/>
                    <a:pt x="51252" y="16383"/>
                  </a:cubicBezTo>
                  <a:cubicBezTo>
                    <a:pt x="54410" y="16383"/>
                    <a:pt x="57539" y="16807"/>
                    <a:pt x="60551" y="17641"/>
                  </a:cubicBezTo>
                  <a:cubicBezTo>
                    <a:pt x="64912" y="18853"/>
                    <a:pt x="69426" y="16295"/>
                    <a:pt x="70632" y="11935"/>
                  </a:cubicBezTo>
                  <a:cubicBezTo>
                    <a:pt x="71840" y="7574"/>
                    <a:pt x="69286" y="3061"/>
                    <a:pt x="64926" y="1853"/>
                  </a:cubicBezTo>
                  <a:cubicBezTo>
                    <a:pt x="60488" y="624"/>
                    <a:pt x="55888" y="0"/>
                    <a:pt x="51251" y="0"/>
                  </a:cubicBezTo>
                  <a:cubicBezTo>
                    <a:pt x="22991" y="0"/>
                    <a:pt x="0" y="22991"/>
                    <a:pt x="0" y="51251"/>
                  </a:cubicBezTo>
                  <a:cubicBezTo>
                    <a:pt x="0" y="79511"/>
                    <a:pt x="22991" y="102503"/>
                    <a:pt x="51251" y="102503"/>
                  </a:cubicBezTo>
                  <a:cubicBezTo>
                    <a:pt x="79512" y="102503"/>
                    <a:pt x="102504" y="79512"/>
                    <a:pt x="102504" y="51251"/>
                  </a:cubicBezTo>
                  <a:cubicBezTo>
                    <a:pt x="102504" y="44609"/>
                    <a:pt x="101245" y="38140"/>
                    <a:pt x="98761" y="32024"/>
                  </a:cubicBezTo>
                  <a:close/>
                  <a:moveTo>
                    <a:pt x="51253" y="86121"/>
                  </a:moveTo>
                  <a:cubicBezTo>
                    <a:pt x="34848" y="86121"/>
                    <a:pt x="21062" y="74730"/>
                    <a:pt x="17367" y="59444"/>
                  </a:cubicBezTo>
                  <a:lnTo>
                    <a:pt x="85142" y="59444"/>
                  </a:lnTo>
                  <a:cubicBezTo>
                    <a:pt x="81445" y="74730"/>
                    <a:pt x="67658" y="86121"/>
                    <a:pt x="51253" y="86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719426" y="1201071"/>
              <a:ext cx="38535" cy="38534"/>
            </a:xfrm>
            <a:custGeom>
              <a:rect b="b" l="l" r="r" t="t"/>
              <a:pathLst>
                <a:path extrusionOk="0" h="47137" w="47138">
                  <a:moveTo>
                    <a:pt x="46689" y="5524"/>
                  </a:moveTo>
                  <a:cubicBezTo>
                    <a:pt x="45215" y="1247"/>
                    <a:pt x="40554" y="-1025"/>
                    <a:pt x="36275" y="450"/>
                  </a:cubicBezTo>
                  <a:cubicBezTo>
                    <a:pt x="27920" y="3330"/>
                    <a:pt x="20507" y="7969"/>
                    <a:pt x="14239" y="14238"/>
                  </a:cubicBezTo>
                  <a:cubicBezTo>
                    <a:pt x="7971" y="20506"/>
                    <a:pt x="3331" y="27919"/>
                    <a:pt x="450" y="36272"/>
                  </a:cubicBezTo>
                  <a:cubicBezTo>
                    <a:pt x="-1025" y="40549"/>
                    <a:pt x="1245" y="45212"/>
                    <a:pt x="5524" y="46687"/>
                  </a:cubicBezTo>
                  <a:cubicBezTo>
                    <a:pt x="6408" y="46993"/>
                    <a:pt x="7309" y="47137"/>
                    <a:pt x="8194" y="47137"/>
                  </a:cubicBezTo>
                  <a:cubicBezTo>
                    <a:pt x="11592" y="47137"/>
                    <a:pt x="14768" y="45006"/>
                    <a:pt x="15938" y="41615"/>
                  </a:cubicBezTo>
                  <a:cubicBezTo>
                    <a:pt x="18002" y="35631"/>
                    <a:pt x="21329" y="30318"/>
                    <a:pt x="25825" y="25823"/>
                  </a:cubicBezTo>
                  <a:cubicBezTo>
                    <a:pt x="30320" y="21326"/>
                    <a:pt x="35633" y="18000"/>
                    <a:pt x="41615" y="15938"/>
                  </a:cubicBezTo>
                  <a:cubicBezTo>
                    <a:pt x="45892" y="14464"/>
                    <a:pt x="48164" y="9800"/>
                    <a:pt x="46689" y="5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739583" y="1221225"/>
              <a:ext cx="25754" cy="25755"/>
            </a:xfrm>
            <a:custGeom>
              <a:rect b="b" l="l" r="r" t="t"/>
              <a:pathLst>
                <a:path extrusionOk="0" h="31505" w="31503">
                  <a:moveTo>
                    <a:pt x="31100" y="5661"/>
                  </a:moveTo>
                  <a:cubicBezTo>
                    <a:pt x="29701" y="1358"/>
                    <a:pt x="25080" y="-993"/>
                    <a:pt x="20777" y="402"/>
                  </a:cubicBezTo>
                  <a:cubicBezTo>
                    <a:pt x="15953" y="1971"/>
                    <a:pt x="11699" y="4572"/>
                    <a:pt x="8133" y="8139"/>
                  </a:cubicBezTo>
                  <a:cubicBezTo>
                    <a:pt x="4570" y="11705"/>
                    <a:pt x="1968" y="15958"/>
                    <a:pt x="403" y="20781"/>
                  </a:cubicBezTo>
                  <a:cubicBezTo>
                    <a:pt x="-995" y="25083"/>
                    <a:pt x="1360" y="29704"/>
                    <a:pt x="5662" y="31102"/>
                  </a:cubicBezTo>
                  <a:cubicBezTo>
                    <a:pt x="6504" y="31375"/>
                    <a:pt x="7356" y="31505"/>
                    <a:pt x="8195" y="31505"/>
                  </a:cubicBezTo>
                  <a:cubicBezTo>
                    <a:pt x="11647" y="31505"/>
                    <a:pt x="14860" y="29304"/>
                    <a:pt x="15984" y="25842"/>
                  </a:cubicBezTo>
                  <a:cubicBezTo>
                    <a:pt x="16745" y="23499"/>
                    <a:pt x="18003" y="21441"/>
                    <a:pt x="19719" y="19721"/>
                  </a:cubicBezTo>
                  <a:cubicBezTo>
                    <a:pt x="21437" y="18003"/>
                    <a:pt x="23498" y="16746"/>
                    <a:pt x="25842" y="15984"/>
                  </a:cubicBezTo>
                  <a:cubicBezTo>
                    <a:pt x="30144" y="14586"/>
                    <a:pt x="32499" y="9964"/>
                    <a:pt x="31100" y="5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699280" y="1180925"/>
              <a:ext cx="51307" cy="51306"/>
            </a:xfrm>
            <a:custGeom>
              <a:rect b="b" l="l" r="r" t="t"/>
              <a:pathLst>
                <a:path extrusionOk="0" h="62760" w="62761">
                  <a:moveTo>
                    <a:pt x="62295" y="5477"/>
                  </a:moveTo>
                  <a:cubicBezTo>
                    <a:pt x="60796" y="1210"/>
                    <a:pt x="56115" y="-1036"/>
                    <a:pt x="51850" y="467"/>
                  </a:cubicBezTo>
                  <a:cubicBezTo>
                    <a:pt x="39915" y="4664"/>
                    <a:pt x="29308" y="11345"/>
                    <a:pt x="20326" y="20328"/>
                  </a:cubicBezTo>
                  <a:cubicBezTo>
                    <a:pt x="11346" y="29308"/>
                    <a:pt x="4663" y="39912"/>
                    <a:pt x="466" y="51849"/>
                  </a:cubicBezTo>
                  <a:cubicBezTo>
                    <a:pt x="-1035" y="56116"/>
                    <a:pt x="1209" y="60793"/>
                    <a:pt x="5476" y="62294"/>
                  </a:cubicBezTo>
                  <a:cubicBezTo>
                    <a:pt x="6375" y="62610"/>
                    <a:pt x="7292" y="62760"/>
                    <a:pt x="8193" y="62760"/>
                  </a:cubicBezTo>
                  <a:cubicBezTo>
                    <a:pt x="11573" y="62760"/>
                    <a:pt x="14736" y="60653"/>
                    <a:pt x="15921" y="57284"/>
                  </a:cubicBezTo>
                  <a:cubicBezTo>
                    <a:pt x="19298" y="47680"/>
                    <a:pt x="24677" y="39143"/>
                    <a:pt x="31911" y="31911"/>
                  </a:cubicBezTo>
                  <a:cubicBezTo>
                    <a:pt x="39146" y="24677"/>
                    <a:pt x="47682" y="19298"/>
                    <a:pt x="57284" y="15922"/>
                  </a:cubicBezTo>
                  <a:cubicBezTo>
                    <a:pt x="61553" y="14421"/>
                    <a:pt x="63796" y="9744"/>
                    <a:pt x="62295" y="5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861463" y="1425276"/>
              <a:ext cx="47917" cy="47916"/>
            </a:xfrm>
            <a:custGeom>
              <a:rect b="b" l="l" r="r" t="t"/>
              <a:pathLst>
                <a:path extrusionOk="0" h="58613" w="58614">
                  <a:moveTo>
                    <a:pt x="29307" y="0"/>
                  </a:moveTo>
                  <a:cubicBezTo>
                    <a:pt x="13147" y="0"/>
                    <a:pt x="0" y="13147"/>
                    <a:pt x="0" y="29307"/>
                  </a:cubicBezTo>
                  <a:cubicBezTo>
                    <a:pt x="0" y="45467"/>
                    <a:pt x="13148" y="58614"/>
                    <a:pt x="29307" y="58614"/>
                  </a:cubicBezTo>
                  <a:cubicBezTo>
                    <a:pt x="45468" y="58614"/>
                    <a:pt x="58615" y="45467"/>
                    <a:pt x="58615" y="29307"/>
                  </a:cubicBezTo>
                  <a:cubicBezTo>
                    <a:pt x="58615" y="13147"/>
                    <a:pt x="45468" y="0"/>
                    <a:pt x="29307" y="0"/>
                  </a:cubicBezTo>
                  <a:close/>
                  <a:moveTo>
                    <a:pt x="29307" y="42229"/>
                  </a:moveTo>
                  <a:cubicBezTo>
                    <a:pt x="22182" y="42229"/>
                    <a:pt x="16383" y="36432"/>
                    <a:pt x="16383" y="29306"/>
                  </a:cubicBezTo>
                  <a:cubicBezTo>
                    <a:pt x="16383" y="22181"/>
                    <a:pt x="22182" y="16382"/>
                    <a:pt x="29307" y="16382"/>
                  </a:cubicBezTo>
                  <a:cubicBezTo>
                    <a:pt x="36433" y="16382"/>
                    <a:pt x="42232" y="22180"/>
                    <a:pt x="42232" y="29306"/>
                  </a:cubicBezTo>
                  <a:cubicBezTo>
                    <a:pt x="42232" y="36432"/>
                    <a:pt x="36433" y="42229"/>
                    <a:pt x="29307" y="422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875128" y="1505608"/>
              <a:ext cx="21429" cy="13393"/>
            </a:xfrm>
            <a:custGeom>
              <a:rect b="b" l="l" r="r" t="t"/>
              <a:pathLst>
                <a:path extrusionOk="0" h="16383" w="26213">
                  <a:moveTo>
                    <a:pt x="18022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8022" y="16383"/>
                  </a:lnTo>
                  <a:cubicBezTo>
                    <a:pt x="22547" y="16383"/>
                    <a:pt x="26213" y="12716"/>
                    <a:pt x="26213" y="8192"/>
                  </a:cubicBezTo>
                  <a:cubicBezTo>
                    <a:pt x="26213" y="3668"/>
                    <a:pt x="22547" y="0"/>
                    <a:pt x="18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853691" y="1367161"/>
              <a:ext cx="66966" cy="30535"/>
            </a:xfrm>
            <a:custGeom>
              <a:rect b="b" l="l" r="r" t="t"/>
              <a:pathLst>
                <a:path extrusionOk="0" h="37352" w="81916">
                  <a:moveTo>
                    <a:pt x="68263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23700"/>
                  </a:lnTo>
                  <a:cubicBezTo>
                    <a:pt x="0" y="31228"/>
                    <a:pt x="6124" y="37353"/>
                    <a:pt x="13653" y="37353"/>
                  </a:cubicBezTo>
                  <a:lnTo>
                    <a:pt x="68263" y="37353"/>
                  </a:lnTo>
                  <a:cubicBezTo>
                    <a:pt x="75792" y="37353"/>
                    <a:pt x="81916" y="31228"/>
                    <a:pt x="81916" y="23700"/>
                  </a:cubicBezTo>
                  <a:lnTo>
                    <a:pt x="81916" y="13653"/>
                  </a:lnTo>
                  <a:cubicBezTo>
                    <a:pt x="81916" y="6125"/>
                    <a:pt x="75792" y="0"/>
                    <a:pt x="68263" y="0"/>
                  </a:cubicBezTo>
                  <a:close/>
                  <a:moveTo>
                    <a:pt x="65533" y="20970"/>
                  </a:moveTo>
                  <a:lnTo>
                    <a:pt x="16383" y="20970"/>
                  </a:lnTo>
                  <a:lnTo>
                    <a:pt x="16383" y="16384"/>
                  </a:lnTo>
                  <a:lnTo>
                    <a:pt x="65533" y="16384"/>
                  </a:lnTo>
                  <a:lnTo>
                    <a:pt x="65533" y="209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19"/>
          <p:cNvGrpSpPr/>
          <p:nvPr/>
        </p:nvGrpSpPr>
        <p:grpSpPr>
          <a:xfrm>
            <a:off x="6995848" y="2673804"/>
            <a:ext cx="429516" cy="457232"/>
            <a:chOff x="5539552" y="1180926"/>
            <a:chExt cx="429516" cy="457232"/>
          </a:xfrm>
        </p:grpSpPr>
        <p:sp>
          <p:nvSpPr>
            <p:cNvPr id="656" name="Google Shape;656;p19"/>
            <p:cNvSpPr/>
            <p:nvPr/>
          </p:nvSpPr>
          <p:spPr>
            <a:xfrm>
              <a:off x="5640542" y="1198345"/>
              <a:ext cx="227084" cy="199611"/>
            </a:xfrm>
            <a:custGeom>
              <a:rect b="b" l="l" r="r" t="t"/>
              <a:pathLst>
                <a:path extrusionOk="0" h="244172" w="277778">
                  <a:moveTo>
                    <a:pt x="275113" y="71511"/>
                  </a:moveTo>
                  <a:lnTo>
                    <a:pt x="230738" y="8009"/>
                  </a:lnTo>
                  <a:cubicBezTo>
                    <a:pt x="227495" y="3369"/>
                    <a:pt x="221032" y="0"/>
                    <a:pt x="215371" y="0"/>
                  </a:cubicBezTo>
                  <a:lnTo>
                    <a:pt x="62405" y="0"/>
                  </a:lnTo>
                  <a:cubicBezTo>
                    <a:pt x="56744" y="0"/>
                    <a:pt x="50281" y="3367"/>
                    <a:pt x="47038" y="8009"/>
                  </a:cubicBezTo>
                  <a:lnTo>
                    <a:pt x="2665" y="71511"/>
                  </a:lnTo>
                  <a:cubicBezTo>
                    <a:pt x="-1186" y="77024"/>
                    <a:pt x="-826" y="85061"/>
                    <a:pt x="3502" y="90207"/>
                  </a:cubicBezTo>
                  <a:lnTo>
                    <a:pt x="129063" y="239511"/>
                  </a:lnTo>
                  <a:cubicBezTo>
                    <a:pt x="131554" y="242473"/>
                    <a:pt x="135135" y="244172"/>
                    <a:pt x="138887" y="244172"/>
                  </a:cubicBezTo>
                  <a:cubicBezTo>
                    <a:pt x="142639" y="244172"/>
                    <a:pt x="146219" y="242473"/>
                    <a:pt x="148712" y="239511"/>
                  </a:cubicBezTo>
                  <a:lnTo>
                    <a:pt x="274278" y="90207"/>
                  </a:lnTo>
                  <a:cubicBezTo>
                    <a:pt x="278605" y="85061"/>
                    <a:pt x="278964" y="77024"/>
                    <a:pt x="275113" y="71511"/>
                  </a:cubicBezTo>
                  <a:close/>
                  <a:moveTo>
                    <a:pt x="60476" y="17494"/>
                  </a:moveTo>
                  <a:cubicBezTo>
                    <a:pt x="60827" y="17089"/>
                    <a:pt x="61953" y="16502"/>
                    <a:pt x="62406" y="16449"/>
                  </a:cubicBezTo>
                  <a:lnTo>
                    <a:pt x="76104" y="16449"/>
                  </a:lnTo>
                  <a:lnTo>
                    <a:pt x="89818" y="72490"/>
                  </a:lnTo>
                  <a:lnTo>
                    <a:pt x="22049" y="72490"/>
                  </a:lnTo>
                  <a:lnTo>
                    <a:pt x="60476" y="17494"/>
                  </a:lnTo>
                  <a:close/>
                  <a:moveTo>
                    <a:pt x="23932" y="88941"/>
                  </a:moveTo>
                  <a:lnTo>
                    <a:pt x="93843" y="88941"/>
                  </a:lnTo>
                  <a:lnTo>
                    <a:pt x="122535" y="206188"/>
                  </a:lnTo>
                  <a:lnTo>
                    <a:pt x="23932" y="88941"/>
                  </a:lnTo>
                  <a:close/>
                  <a:moveTo>
                    <a:pt x="155241" y="206190"/>
                  </a:moveTo>
                  <a:lnTo>
                    <a:pt x="176370" y="119846"/>
                  </a:lnTo>
                  <a:cubicBezTo>
                    <a:pt x="177449" y="115435"/>
                    <a:pt x="174748" y="110982"/>
                    <a:pt x="170335" y="109902"/>
                  </a:cubicBezTo>
                  <a:cubicBezTo>
                    <a:pt x="165922" y="108821"/>
                    <a:pt x="161471" y="111525"/>
                    <a:pt x="160392" y="115935"/>
                  </a:cubicBezTo>
                  <a:lnTo>
                    <a:pt x="138888" y="203809"/>
                  </a:lnTo>
                  <a:lnTo>
                    <a:pt x="110780" y="88940"/>
                  </a:lnTo>
                  <a:lnTo>
                    <a:pt x="253849" y="88940"/>
                  </a:lnTo>
                  <a:lnTo>
                    <a:pt x="155241" y="206190"/>
                  </a:lnTo>
                  <a:close/>
                  <a:moveTo>
                    <a:pt x="106752" y="72492"/>
                  </a:moveTo>
                  <a:lnTo>
                    <a:pt x="93106" y="16727"/>
                  </a:lnTo>
                  <a:lnTo>
                    <a:pt x="184666" y="16727"/>
                  </a:lnTo>
                  <a:lnTo>
                    <a:pt x="174881" y="56715"/>
                  </a:lnTo>
                  <a:cubicBezTo>
                    <a:pt x="173802" y="61127"/>
                    <a:pt x="176503" y="65580"/>
                    <a:pt x="180916" y="66660"/>
                  </a:cubicBezTo>
                  <a:cubicBezTo>
                    <a:pt x="185327" y="67741"/>
                    <a:pt x="189780" y="65038"/>
                    <a:pt x="190859" y="60625"/>
                  </a:cubicBezTo>
                  <a:lnTo>
                    <a:pt x="201669" y="16448"/>
                  </a:lnTo>
                  <a:lnTo>
                    <a:pt x="215290" y="16448"/>
                  </a:lnTo>
                  <a:cubicBezTo>
                    <a:pt x="215822" y="16502"/>
                    <a:pt x="216949" y="17090"/>
                    <a:pt x="217251" y="17432"/>
                  </a:cubicBezTo>
                  <a:lnTo>
                    <a:pt x="255728" y="72493"/>
                  </a:lnTo>
                  <a:lnTo>
                    <a:pt x="106752" y="724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5624127" y="1311894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5" y="24204"/>
                    <a:pt x="20190" y="23401"/>
                    <a:pt x="21796" y="21795"/>
                  </a:cubicBezTo>
                  <a:cubicBezTo>
                    <a:pt x="25007" y="18584"/>
                    <a:pt x="25007" y="13375"/>
                    <a:pt x="21795" y="10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5668520" y="1356285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3"/>
                  </a:moveTo>
                  <a:lnTo>
                    <a:pt x="14040" y="2408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5" y="24204"/>
                    <a:pt x="20190" y="23402"/>
                    <a:pt x="21796" y="21795"/>
                  </a:cubicBezTo>
                  <a:cubicBezTo>
                    <a:pt x="25007" y="18583"/>
                    <a:pt x="25007" y="13375"/>
                    <a:pt x="21795" y="10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690716" y="1378481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8"/>
                  </a:cubicBezTo>
                  <a:cubicBezTo>
                    <a:pt x="-803" y="5620"/>
                    <a:pt x="-803" y="10828"/>
                    <a:pt x="2408" y="14040"/>
                  </a:cubicBezTo>
                  <a:lnTo>
                    <a:pt x="10163" y="21795"/>
                  </a:lnTo>
                  <a:cubicBezTo>
                    <a:pt x="11770" y="23402"/>
                    <a:pt x="13874" y="24204"/>
                    <a:pt x="15980" y="24204"/>
                  </a:cubicBezTo>
                  <a:cubicBezTo>
                    <a:pt x="18085" y="24204"/>
                    <a:pt x="20191" y="23402"/>
                    <a:pt x="21796" y="21796"/>
                  </a:cubicBezTo>
                  <a:cubicBezTo>
                    <a:pt x="25007" y="18584"/>
                    <a:pt x="25007" y="13376"/>
                    <a:pt x="21795" y="10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646323" y="1334089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6" y="24204"/>
                    <a:pt x="20190" y="23401"/>
                    <a:pt x="21796" y="21795"/>
                  </a:cubicBezTo>
                  <a:cubicBezTo>
                    <a:pt x="25008" y="18585"/>
                    <a:pt x="25008" y="13376"/>
                    <a:pt x="21795" y="10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5790828" y="1385395"/>
              <a:ext cx="19788" cy="19787"/>
            </a:xfrm>
            <a:custGeom>
              <a:rect b="b" l="l" r="r" t="t"/>
              <a:pathLst>
                <a:path extrusionOk="0" h="24204" w="24206">
                  <a:moveTo>
                    <a:pt x="21797" y="2410"/>
                  </a:moveTo>
                  <a:cubicBezTo>
                    <a:pt x="18585" y="-803"/>
                    <a:pt x="13377" y="-804"/>
                    <a:pt x="10165" y="2409"/>
                  </a:cubicBezTo>
                  <a:lnTo>
                    <a:pt x="2410" y="10163"/>
                  </a:lnTo>
                  <a:cubicBezTo>
                    <a:pt x="-803" y="13375"/>
                    <a:pt x="-803" y="18583"/>
                    <a:pt x="2409" y="21795"/>
                  </a:cubicBezTo>
                  <a:cubicBezTo>
                    <a:pt x="4016" y="23402"/>
                    <a:pt x="6120" y="24205"/>
                    <a:pt x="8226" y="24205"/>
                  </a:cubicBezTo>
                  <a:cubicBezTo>
                    <a:pt x="10331" y="24205"/>
                    <a:pt x="12437" y="23402"/>
                    <a:pt x="14042" y="21796"/>
                  </a:cubicBezTo>
                  <a:lnTo>
                    <a:pt x="21797" y="14042"/>
                  </a:lnTo>
                  <a:cubicBezTo>
                    <a:pt x="25009" y="10830"/>
                    <a:pt x="25009" y="5622"/>
                    <a:pt x="21797" y="24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5813024" y="1363199"/>
              <a:ext cx="19788" cy="19787"/>
            </a:xfrm>
            <a:custGeom>
              <a:rect b="b" l="l" r="r" t="t"/>
              <a:pathLst>
                <a:path extrusionOk="0" h="24204" w="24206">
                  <a:moveTo>
                    <a:pt x="21797" y="2409"/>
                  </a:moveTo>
                  <a:cubicBezTo>
                    <a:pt x="18585" y="-802"/>
                    <a:pt x="13377" y="-804"/>
                    <a:pt x="10165" y="2408"/>
                  </a:cubicBezTo>
                  <a:lnTo>
                    <a:pt x="2410" y="10163"/>
                  </a:lnTo>
                  <a:cubicBezTo>
                    <a:pt x="-803" y="13375"/>
                    <a:pt x="-803" y="18583"/>
                    <a:pt x="2409" y="21795"/>
                  </a:cubicBezTo>
                  <a:cubicBezTo>
                    <a:pt x="4016" y="23402"/>
                    <a:pt x="6120" y="24204"/>
                    <a:pt x="8226" y="24204"/>
                  </a:cubicBezTo>
                  <a:cubicBezTo>
                    <a:pt x="10331" y="24204"/>
                    <a:pt x="12437" y="23402"/>
                    <a:pt x="14042" y="21796"/>
                  </a:cubicBezTo>
                  <a:lnTo>
                    <a:pt x="21797" y="14041"/>
                  </a:lnTo>
                  <a:cubicBezTo>
                    <a:pt x="25009" y="10829"/>
                    <a:pt x="25009" y="5623"/>
                    <a:pt x="21797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5857416" y="1318806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2409"/>
                  </a:moveTo>
                  <a:cubicBezTo>
                    <a:pt x="18581" y="-803"/>
                    <a:pt x="13376" y="-803"/>
                    <a:pt x="10163" y="2410"/>
                  </a:cubicBezTo>
                  <a:lnTo>
                    <a:pt x="2409" y="10165"/>
                  </a:lnTo>
                  <a:cubicBezTo>
                    <a:pt x="-803" y="13377"/>
                    <a:pt x="-803" y="18585"/>
                    <a:pt x="2410" y="21796"/>
                  </a:cubicBezTo>
                  <a:cubicBezTo>
                    <a:pt x="4017" y="23401"/>
                    <a:pt x="6121" y="24204"/>
                    <a:pt x="8226" y="24204"/>
                  </a:cubicBezTo>
                  <a:cubicBezTo>
                    <a:pt x="10331" y="24204"/>
                    <a:pt x="12437" y="23401"/>
                    <a:pt x="14043" y="21795"/>
                  </a:cubicBezTo>
                  <a:lnTo>
                    <a:pt x="21797" y="14040"/>
                  </a:lnTo>
                  <a:cubicBezTo>
                    <a:pt x="25008" y="10828"/>
                    <a:pt x="25008" y="5620"/>
                    <a:pt x="21795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835220" y="1341003"/>
              <a:ext cx="19788" cy="19787"/>
            </a:xfrm>
            <a:custGeom>
              <a:rect b="b" l="l" r="r" t="t"/>
              <a:pathLst>
                <a:path extrusionOk="0" h="24204" w="24206">
                  <a:moveTo>
                    <a:pt x="21797" y="2410"/>
                  </a:moveTo>
                  <a:cubicBezTo>
                    <a:pt x="18584" y="-802"/>
                    <a:pt x="13376" y="-804"/>
                    <a:pt x="10165" y="2409"/>
                  </a:cubicBezTo>
                  <a:lnTo>
                    <a:pt x="2410" y="10163"/>
                  </a:lnTo>
                  <a:cubicBezTo>
                    <a:pt x="-803" y="13375"/>
                    <a:pt x="-803" y="18583"/>
                    <a:pt x="2409" y="21795"/>
                  </a:cubicBezTo>
                  <a:cubicBezTo>
                    <a:pt x="4016" y="23402"/>
                    <a:pt x="6120" y="24205"/>
                    <a:pt x="8226" y="24205"/>
                  </a:cubicBezTo>
                  <a:cubicBezTo>
                    <a:pt x="10331" y="24205"/>
                    <a:pt x="12437" y="23402"/>
                    <a:pt x="14042" y="21796"/>
                  </a:cubicBezTo>
                  <a:lnTo>
                    <a:pt x="21797" y="14042"/>
                  </a:lnTo>
                  <a:cubicBezTo>
                    <a:pt x="25009" y="10830"/>
                    <a:pt x="25009" y="5622"/>
                    <a:pt x="21797" y="24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5879613" y="1300033"/>
              <a:ext cx="16366" cy="16366"/>
            </a:xfrm>
            <a:custGeom>
              <a:rect b="b" l="l" r="r" t="t"/>
              <a:pathLst>
                <a:path extrusionOk="0" h="20019" w="20020">
                  <a:moveTo>
                    <a:pt x="17610" y="2409"/>
                  </a:moveTo>
                  <a:cubicBezTo>
                    <a:pt x="14397" y="-803"/>
                    <a:pt x="9189" y="-803"/>
                    <a:pt x="5979" y="2410"/>
                  </a:cubicBezTo>
                  <a:lnTo>
                    <a:pt x="2409" y="5981"/>
                  </a:lnTo>
                  <a:cubicBezTo>
                    <a:pt x="-803" y="9193"/>
                    <a:pt x="-803" y="14400"/>
                    <a:pt x="2410" y="17613"/>
                  </a:cubicBezTo>
                  <a:cubicBezTo>
                    <a:pt x="4017" y="19217"/>
                    <a:pt x="6120" y="20020"/>
                    <a:pt x="8225" y="20020"/>
                  </a:cubicBezTo>
                  <a:cubicBezTo>
                    <a:pt x="10330" y="20020"/>
                    <a:pt x="12436" y="19217"/>
                    <a:pt x="14042" y="17610"/>
                  </a:cubicBezTo>
                  <a:lnTo>
                    <a:pt x="17613" y="14040"/>
                  </a:lnTo>
                  <a:cubicBezTo>
                    <a:pt x="20824" y="10828"/>
                    <a:pt x="20824" y="5620"/>
                    <a:pt x="17610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5877819" y="1359225"/>
              <a:ext cx="16366" cy="16366"/>
            </a:xfrm>
            <a:custGeom>
              <a:rect b="b" l="l" r="r" t="t"/>
              <a:pathLst>
                <a:path extrusionOk="0" h="20019" w="20020">
                  <a:moveTo>
                    <a:pt x="17610" y="2409"/>
                  </a:moveTo>
                  <a:cubicBezTo>
                    <a:pt x="14397" y="-803"/>
                    <a:pt x="9190" y="-803"/>
                    <a:pt x="5979" y="2410"/>
                  </a:cubicBezTo>
                  <a:lnTo>
                    <a:pt x="2409" y="5981"/>
                  </a:lnTo>
                  <a:cubicBezTo>
                    <a:pt x="-803" y="9193"/>
                    <a:pt x="-803" y="14400"/>
                    <a:pt x="2410" y="17613"/>
                  </a:cubicBezTo>
                  <a:cubicBezTo>
                    <a:pt x="4017" y="19217"/>
                    <a:pt x="6120" y="20020"/>
                    <a:pt x="8225" y="20020"/>
                  </a:cubicBezTo>
                  <a:cubicBezTo>
                    <a:pt x="10330" y="20020"/>
                    <a:pt x="12436" y="19217"/>
                    <a:pt x="14042" y="17610"/>
                  </a:cubicBezTo>
                  <a:lnTo>
                    <a:pt x="17613" y="14040"/>
                  </a:lnTo>
                  <a:cubicBezTo>
                    <a:pt x="20824" y="10828"/>
                    <a:pt x="20824" y="5620"/>
                    <a:pt x="17610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855623" y="1377999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2409"/>
                  </a:moveTo>
                  <a:cubicBezTo>
                    <a:pt x="18581" y="-803"/>
                    <a:pt x="13376" y="-803"/>
                    <a:pt x="10163" y="2410"/>
                  </a:cubicBezTo>
                  <a:lnTo>
                    <a:pt x="2409" y="10165"/>
                  </a:lnTo>
                  <a:cubicBezTo>
                    <a:pt x="-803" y="13377"/>
                    <a:pt x="-803" y="18585"/>
                    <a:pt x="2410" y="21796"/>
                  </a:cubicBezTo>
                  <a:cubicBezTo>
                    <a:pt x="4017" y="23401"/>
                    <a:pt x="6121" y="24204"/>
                    <a:pt x="8226" y="24204"/>
                  </a:cubicBezTo>
                  <a:cubicBezTo>
                    <a:pt x="10331" y="24204"/>
                    <a:pt x="12437" y="23401"/>
                    <a:pt x="14043" y="21795"/>
                  </a:cubicBezTo>
                  <a:lnTo>
                    <a:pt x="21797" y="14040"/>
                  </a:lnTo>
                  <a:cubicBezTo>
                    <a:pt x="25008" y="10828"/>
                    <a:pt x="25008" y="5620"/>
                    <a:pt x="21795" y="2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642736" y="1384314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8" y="-803"/>
                    <a:pt x="5620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6" y="24204"/>
                    <a:pt x="20190" y="23401"/>
                    <a:pt x="21796" y="21795"/>
                  </a:cubicBezTo>
                  <a:cubicBezTo>
                    <a:pt x="25007" y="18584"/>
                    <a:pt x="25007" y="13375"/>
                    <a:pt x="21795" y="10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5620540" y="1362118"/>
              <a:ext cx="19787" cy="19787"/>
            </a:xfrm>
            <a:custGeom>
              <a:rect b="b" l="l" r="r" t="t"/>
              <a:pathLst>
                <a:path extrusionOk="0" h="24204" w="24204">
                  <a:moveTo>
                    <a:pt x="21795" y="10164"/>
                  </a:moveTo>
                  <a:lnTo>
                    <a:pt x="14040" y="2409"/>
                  </a:lnTo>
                  <a:cubicBezTo>
                    <a:pt x="10829" y="-803"/>
                    <a:pt x="5621" y="-803"/>
                    <a:pt x="2409" y="2409"/>
                  </a:cubicBezTo>
                  <a:cubicBezTo>
                    <a:pt x="-803" y="5621"/>
                    <a:pt x="-803" y="10829"/>
                    <a:pt x="2409" y="14040"/>
                  </a:cubicBezTo>
                  <a:lnTo>
                    <a:pt x="10164" y="21795"/>
                  </a:lnTo>
                  <a:cubicBezTo>
                    <a:pt x="11769" y="23400"/>
                    <a:pt x="13875" y="24204"/>
                    <a:pt x="15980" y="24204"/>
                  </a:cubicBezTo>
                  <a:cubicBezTo>
                    <a:pt x="18085" y="24204"/>
                    <a:pt x="20190" y="23401"/>
                    <a:pt x="21796" y="21795"/>
                  </a:cubicBezTo>
                  <a:cubicBezTo>
                    <a:pt x="25007" y="18583"/>
                    <a:pt x="25007" y="13375"/>
                    <a:pt x="21795" y="10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5888309" y="1248639"/>
              <a:ext cx="54777" cy="54775"/>
            </a:xfrm>
            <a:custGeom>
              <a:rect b="b" l="l" r="r" t="t"/>
              <a:pathLst>
                <a:path extrusionOk="0" h="67003" w="67005">
                  <a:moveTo>
                    <a:pt x="62997" y="23808"/>
                  </a:moveTo>
                  <a:lnTo>
                    <a:pt x="43196" y="4007"/>
                  </a:lnTo>
                  <a:cubicBezTo>
                    <a:pt x="40611" y="1423"/>
                    <a:pt x="37169" y="0"/>
                    <a:pt x="33503" y="0"/>
                  </a:cubicBezTo>
                  <a:cubicBezTo>
                    <a:pt x="29836" y="0"/>
                    <a:pt x="26396" y="1423"/>
                    <a:pt x="23809" y="4008"/>
                  </a:cubicBezTo>
                  <a:lnTo>
                    <a:pt x="4007" y="23808"/>
                  </a:lnTo>
                  <a:cubicBezTo>
                    <a:pt x="-1336" y="29152"/>
                    <a:pt x="-1336" y="37848"/>
                    <a:pt x="4007" y="43194"/>
                  </a:cubicBezTo>
                  <a:lnTo>
                    <a:pt x="23809" y="62994"/>
                  </a:lnTo>
                  <a:cubicBezTo>
                    <a:pt x="26393" y="65580"/>
                    <a:pt x="29836" y="67004"/>
                    <a:pt x="33503" y="67004"/>
                  </a:cubicBezTo>
                  <a:cubicBezTo>
                    <a:pt x="37169" y="67004"/>
                    <a:pt x="40611" y="65581"/>
                    <a:pt x="43196" y="62995"/>
                  </a:cubicBezTo>
                  <a:lnTo>
                    <a:pt x="62998" y="43194"/>
                  </a:lnTo>
                  <a:cubicBezTo>
                    <a:pt x="68341" y="37848"/>
                    <a:pt x="68341" y="29153"/>
                    <a:pt x="62997" y="23808"/>
                  </a:cubicBezTo>
                  <a:close/>
                  <a:moveTo>
                    <a:pt x="33503" y="49424"/>
                  </a:moveTo>
                  <a:lnTo>
                    <a:pt x="17579" y="33500"/>
                  </a:lnTo>
                  <a:lnTo>
                    <a:pt x="33503" y="17578"/>
                  </a:lnTo>
                  <a:lnTo>
                    <a:pt x="49426" y="33500"/>
                  </a:lnTo>
                  <a:lnTo>
                    <a:pt x="33503" y="494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571102" y="1257432"/>
              <a:ext cx="54776" cy="54775"/>
            </a:xfrm>
            <a:custGeom>
              <a:rect b="b" l="l" r="r" t="t"/>
              <a:pathLst>
                <a:path extrusionOk="0" h="67003" w="67004">
                  <a:moveTo>
                    <a:pt x="62996" y="23808"/>
                  </a:moveTo>
                  <a:lnTo>
                    <a:pt x="43194" y="4007"/>
                  </a:lnTo>
                  <a:cubicBezTo>
                    <a:pt x="40609" y="1422"/>
                    <a:pt x="37167" y="0"/>
                    <a:pt x="33502" y="0"/>
                  </a:cubicBezTo>
                  <a:cubicBezTo>
                    <a:pt x="29835" y="0"/>
                    <a:pt x="26393" y="1423"/>
                    <a:pt x="23808" y="4008"/>
                  </a:cubicBezTo>
                  <a:lnTo>
                    <a:pt x="4008" y="23808"/>
                  </a:lnTo>
                  <a:cubicBezTo>
                    <a:pt x="1423" y="26393"/>
                    <a:pt x="0" y="29835"/>
                    <a:pt x="0" y="33501"/>
                  </a:cubicBezTo>
                  <a:cubicBezTo>
                    <a:pt x="0" y="37168"/>
                    <a:pt x="1423" y="40609"/>
                    <a:pt x="4007" y="43195"/>
                  </a:cubicBezTo>
                  <a:lnTo>
                    <a:pt x="23808" y="62995"/>
                  </a:lnTo>
                  <a:cubicBezTo>
                    <a:pt x="26393" y="65581"/>
                    <a:pt x="29835" y="67004"/>
                    <a:pt x="33502" y="67004"/>
                  </a:cubicBezTo>
                  <a:cubicBezTo>
                    <a:pt x="37167" y="67004"/>
                    <a:pt x="40609" y="65581"/>
                    <a:pt x="43194" y="62995"/>
                  </a:cubicBezTo>
                  <a:lnTo>
                    <a:pt x="62996" y="43194"/>
                  </a:lnTo>
                  <a:cubicBezTo>
                    <a:pt x="65581" y="40608"/>
                    <a:pt x="67004" y="37167"/>
                    <a:pt x="67004" y="33500"/>
                  </a:cubicBezTo>
                  <a:cubicBezTo>
                    <a:pt x="67004" y="29834"/>
                    <a:pt x="65580" y="26391"/>
                    <a:pt x="62996" y="23808"/>
                  </a:cubicBezTo>
                  <a:close/>
                  <a:moveTo>
                    <a:pt x="33502" y="49424"/>
                  </a:moveTo>
                  <a:lnTo>
                    <a:pt x="17580" y="33501"/>
                  </a:lnTo>
                  <a:lnTo>
                    <a:pt x="33502" y="17579"/>
                  </a:lnTo>
                  <a:lnTo>
                    <a:pt x="49425" y="33501"/>
                  </a:lnTo>
                  <a:lnTo>
                    <a:pt x="33502" y="494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598721" y="1180926"/>
              <a:ext cx="44819" cy="44819"/>
            </a:xfrm>
            <a:custGeom>
              <a:rect b="b" l="l" r="r" t="t"/>
              <a:pathLst>
                <a:path extrusionOk="0" h="54825" w="54825">
                  <a:moveTo>
                    <a:pt x="50817" y="17719"/>
                  </a:moveTo>
                  <a:lnTo>
                    <a:pt x="37108" y="4008"/>
                  </a:lnTo>
                  <a:cubicBezTo>
                    <a:pt x="34523" y="1423"/>
                    <a:pt x="31080" y="0"/>
                    <a:pt x="27415" y="0"/>
                  </a:cubicBezTo>
                  <a:cubicBezTo>
                    <a:pt x="23749" y="0"/>
                    <a:pt x="20308" y="1422"/>
                    <a:pt x="17721" y="4007"/>
                  </a:cubicBezTo>
                  <a:lnTo>
                    <a:pt x="4010" y="17719"/>
                  </a:lnTo>
                  <a:cubicBezTo>
                    <a:pt x="1424" y="20304"/>
                    <a:pt x="0" y="23747"/>
                    <a:pt x="0" y="27412"/>
                  </a:cubicBezTo>
                  <a:cubicBezTo>
                    <a:pt x="0" y="31079"/>
                    <a:pt x="1423" y="34520"/>
                    <a:pt x="4008" y="37106"/>
                  </a:cubicBezTo>
                  <a:lnTo>
                    <a:pt x="17721" y="50817"/>
                  </a:lnTo>
                  <a:cubicBezTo>
                    <a:pt x="20306" y="53403"/>
                    <a:pt x="23748" y="54826"/>
                    <a:pt x="27414" y="54826"/>
                  </a:cubicBezTo>
                  <a:cubicBezTo>
                    <a:pt x="31080" y="54826"/>
                    <a:pt x="34522" y="53403"/>
                    <a:pt x="37107" y="50817"/>
                  </a:cubicBezTo>
                  <a:lnTo>
                    <a:pt x="50817" y="37106"/>
                  </a:lnTo>
                  <a:cubicBezTo>
                    <a:pt x="53403" y="34520"/>
                    <a:pt x="54826" y="31079"/>
                    <a:pt x="54826" y="27412"/>
                  </a:cubicBezTo>
                  <a:cubicBezTo>
                    <a:pt x="54826" y="23746"/>
                    <a:pt x="53402" y="20303"/>
                    <a:pt x="50817" y="17719"/>
                  </a:cubicBezTo>
                  <a:close/>
                  <a:moveTo>
                    <a:pt x="27415" y="37245"/>
                  </a:moveTo>
                  <a:lnTo>
                    <a:pt x="17579" y="27412"/>
                  </a:lnTo>
                  <a:lnTo>
                    <a:pt x="27415" y="17578"/>
                  </a:lnTo>
                  <a:lnTo>
                    <a:pt x="37248" y="27412"/>
                  </a:lnTo>
                  <a:lnTo>
                    <a:pt x="27415" y="372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539552" y="1400194"/>
              <a:ext cx="429516" cy="237964"/>
            </a:xfrm>
            <a:custGeom>
              <a:rect b="b" l="l" r="r" t="t"/>
              <a:pathLst>
                <a:path extrusionOk="0" h="291088" w="525402">
                  <a:moveTo>
                    <a:pt x="506209" y="19277"/>
                  </a:moveTo>
                  <a:lnTo>
                    <a:pt x="375907" y="19277"/>
                  </a:lnTo>
                  <a:lnTo>
                    <a:pt x="381141" y="14041"/>
                  </a:lnTo>
                  <a:cubicBezTo>
                    <a:pt x="384355" y="10829"/>
                    <a:pt x="384355" y="5621"/>
                    <a:pt x="381143" y="2409"/>
                  </a:cubicBezTo>
                  <a:cubicBezTo>
                    <a:pt x="377930" y="-802"/>
                    <a:pt x="372723" y="-803"/>
                    <a:pt x="369512" y="2408"/>
                  </a:cubicBezTo>
                  <a:lnTo>
                    <a:pt x="352641" y="19277"/>
                  </a:lnTo>
                  <a:lnTo>
                    <a:pt x="304064" y="19277"/>
                  </a:lnTo>
                  <a:cubicBezTo>
                    <a:pt x="304747" y="16564"/>
                    <a:pt x="304035" y="13573"/>
                    <a:pt x="301913" y="11451"/>
                  </a:cubicBezTo>
                  <a:cubicBezTo>
                    <a:pt x="298701" y="8240"/>
                    <a:pt x="293493" y="8239"/>
                    <a:pt x="290282" y="11451"/>
                  </a:cubicBezTo>
                  <a:lnTo>
                    <a:pt x="282528" y="19206"/>
                  </a:lnTo>
                  <a:cubicBezTo>
                    <a:pt x="282505" y="19229"/>
                    <a:pt x="282486" y="19254"/>
                    <a:pt x="282462" y="19277"/>
                  </a:cubicBezTo>
                  <a:lnTo>
                    <a:pt x="242302" y="19277"/>
                  </a:lnTo>
                  <a:lnTo>
                    <a:pt x="226025" y="2999"/>
                  </a:lnTo>
                  <a:cubicBezTo>
                    <a:pt x="222812" y="-214"/>
                    <a:pt x="217606" y="-212"/>
                    <a:pt x="214393" y="2999"/>
                  </a:cubicBezTo>
                  <a:cubicBezTo>
                    <a:pt x="211181" y="6211"/>
                    <a:pt x="211182" y="11419"/>
                    <a:pt x="214394" y="14631"/>
                  </a:cubicBezTo>
                  <a:lnTo>
                    <a:pt x="219039" y="19276"/>
                  </a:lnTo>
                  <a:lnTo>
                    <a:pt x="176225" y="19276"/>
                  </a:lnTo>
                  <a:cubicBezTo>
                    <a:pt x="175910" y="18783"/>
                    <a:pt x="175541" y="18315"/>
                    <a:pt x="175110" y="17884"/>
                  </a:cubicBezTo>
                  <a:lnTo>
                    <a:pt x="167356" y="10130"/>
                  </a:lnTo>
                  <a:cubicBezTo>
                    <a:pt x="164144" y="6918"/>
                    <a:pt x="158936" y="6918"/>
                    <a:pt x="155725" y="10130"/>
                  </a:cubicBezTo>
                  <a:cubicBezTo>
                    <a:pt x="153251" y="12602"/>
                    <a:pt x="152691" y="16258"/>
                    <a:pt x="154027" y="19276"/>
                  </a:cubicBezTo>
                  <a:lnTo>
                    <a:pt x="19191" y="19276"/>
                  </a:lnTo>
                  <a:cubicBezTo>
                    <a:pt x="8610" y="19276"/>
                    <a:pt x="0" y="27885"/>
                    <a:pt x="0" y="38467"/>
                  </a:cubicBezTo>
                  <a:lnTo>
                    <a:pt x="0" y="271898"/>
                  </a:lnTo>
                  <a:cubicBezTo>
                    <a:pt x="0" y="282479"/>
                    <a:pt x="8610" y="291089"/>
                    <a:pt x="19191" y="291089"/>
                  </a:cubicBezTo>
                  <a:lnTo>
                    <a:pt x="506211" y="291089"/>
                  </a:lnTo>
                  <a:cubicBezTo>
                    <a:pt x="516792" y="291089"/>
                    <a:pt x="525402" y="282479"/>
                    <a:pt x="525402" y="271898"/>
                  </a:cubicBezTo>
                  <a:lnTo>
                    <a:pt x="525402" y="38469"/>
                  </a:lnTo>
                  <a:cubicBezTo>
                    <a:pt x="525401" y="27887"/>
                    <a:pt x="516792" y="19277"/>
                    <a:pt x="506209" y="19277"/>
                  </a:cubicBezTo>
                  <a:close/>
                  <a:moveTo>
                    <a:pt x="442806" y="126540"/>
                  </a:moveTo>
                  <a:lnTo>
                    <a:pt x="461958" y="126540"/>
                  </a:lnTo>
                  <a:lnTo>
                    <a:pt x="461958" y="183833"/>
                  </a:lnTo>
                  <a:lnTo>
                    <a:pt x="442806" y="183833"/>
                  </a:lnTo>
                  <a:lnTo>
                    <a:pt x="442806" y="126540"/>
                  </a:lnTo>
                  <a:close/>
                  <a:moveTo>
                    <a:pt x="59379" y="274642"/>
                  </a:moveTo>
                  <a:lnTo>
                    <a:pt x="59378" y="274642"/>
                  </a:lnTo>
                  <a:lnTo>
                    <a:pt x="19191" y="274642"/>
                  </a:lnTo>
                  <a:cubicBezTo>
                    <a:pt x="17706" y="274642"/>
                    <a:pt x="16450" y="273386"/>
                    <a:pt x="16450" y="271901"/>
                  </a:cubicBezTo>
                  <a:lnTo>
                    <a:pt x="16450" y="38469"/>
                  </a:lnTo>
                  <a:cubicBezTo>
                    <a:pt x="16450" y="36983"/>
                    <a:pt x="17706" y="35728"/>
                    <a:pt x="19191" y="35728"/>
                  </a:cubicBezTo>
                  <a:lnTo>
                    <a:pt x="59379" y="35728"/>
                  </a:lnTo>
                  <a:lnTo>
                    <a:pt x="59379" y="274642"/>
                  </a:lnTo>
                  <a:close/>
                  <a:moveTo>
                    <a:pt x="426356" y="274642"/>
                  </a:moveTo>
                  <a:lnTo>
                    <a:pt x="426356" y="274642"/>
                  </a:lnTo>
                  <a:lnTo>
                    <a:pt x="75828" y="274642"/>
                  </a:lnTo>
                  <a:lnTo>
                    <a:pt x="75828" y="35728"/>
                  </a:lnTo>
                  <a:lnTo>
                    <a:pt x="426356" y="35728"/>
                  </a:lnTo>
                  <a:lnTo>
                    <a:pt x="426356" y="274642"/>
                  </a:lnTo>
                  <a:close/>
                  <a:moveTo>
                    <a:pt x="508951" y="271901"/>
                  </a:moveTo>
                  <a:cubicBezTo>
                    <a:pt x="508951" y="273388"/>
                    <a:pt x="507695" y="274642"/>
                    <a:pt x="506210" y="274642"/>
                  </a:cubicBezTo>
                  <a:lnTo>
                    <a:pt x="442807" y="274642"/>
                  </a:lnTo>
                  <a:lnTo>
                    <a:pt x="442807" y="200283"/>
                  </a:lnTo>
                  <a:lnTo>
                    <a:pt x="464700" y="200283"/>
                  </a:lnTo>
                  <a:cubicBezTo>
                    <a:pt x="472260" y="200283"/>
                    <a:pt x="478409" y="194133"/>
                    <a:pt x="478409" y="186574"/>
                  </a:cubicBezTo>
                  <a:lnTo>
                    <a:pt x="478409" y="123798"/>
                  </a:lnTo>
                  <a:cubicBezTo>
                    <a:pt x="478409" y="116239"/>
                    <a:pt x="472260" y="110090"/>
                    <a:pt x="464700" y="110090"/>
                  </a:cubicBezTo>
                  <a:lnTo>
                    <a:pt x="442807" y="110090"/>
                  </a:lnTo>
                  <a:lnTo>
                    <a:pt x="442807" y="35728"/>
                  </a:lnTo>
                  <a:lnTo>
                    <a:pt x="506210" y="35728"/>
                  </a:lnTo>
                  <a:cubicBezTo>
                    <a:pt x="507696" y="35728"/>
                    <a:pt x="508951" y="36984"/>
                    <a:pt x="508951" y="38469"/>
                  </a:cubicBezTo>
                  <a:lnTo>
                    <a:pt x="508951" y="2719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694083" y="1472490"/>
              <a:ext cx="120566" cy="107169"/>
            </a:xfrm>
            <a:custGeom>
              <a:rect b="b" l="l" r="r" t="t"/>
              <a:pathLst>
                <a:path extrusionOk="0" h="131094" w="147481">
                  <a:moveTo>
                    <a:pt x="144815" y="35902"/>
                  </a:moveTo>
                  <a:lnTo>
                    <a:pt x="125326" y="8009"/>
                  </a:lnTo>
                  <a:cubicBezTo>
                    <a:pt x="122084" y="3368"/>
                    <a:pt x="115620" y="0"/>
                    <a:pt x="109959" y="0"/>
                  </a:cubicBezTo>
                  <a:lnTo>
                    <a:pt x="37521" y="0"/>
                  </a:lnTo>
                  <a:cubicBezTo>
                    <a:pt x="31860" y="0"/>
                    <a:pt x="25398" y="3368"/>
                    <a:pt x="22155" y="8009"/>
                  </a:cubicBezTo>
                  <a:lnTo>
                    <a:pt x="2665" y="35902"/>
                  </a:lnTo>
                  <a:cubicBezTo>
                    <a:pt x="-1186" y="41414"/>
                    <a:pt x="-826" y="49452"/>
                    <a:pt x="3502" y="54597"/>
                  </a:cubicBezTo>
                  <a:lnTo>
                    <a:pt x="63917" y="126434"/>
                  </a:lnTo>
                  <a:cubicBezTo>
                    <a:pt x="66408" y="129396"/>
                    <a:pt x="69990" y="131095"/>
                    <a:pt x="73741" y="131095"/>
                  </a:cubicBezTo>
                  <a:cubicBezTo>
                    <a:pt x="77493" y="131095"/>
                    <a:pt x="81073" y="129396"/>
                    <a:pt x="83565" y="126434"/>
                  </a:cubicBezTo>
                  <a:lnTo>
                    <a:pt x="143982" y="54596"/>
                  </a:lnTo>
                  <a:cubicBezTo>
                    <a:pt x="148309" y="49451"/>
                    <a:pt x="148667" y="41413"/>
                    <a:pt x="144815" y="35902"/>
                  </a:cubicBezTo>
                  <a:close/>
                  <a:moveTo>
                    <a:pt x="35590" y="17495"/>
                  </a:moveTo>
                  <a:cubicBezTo>
                    <a:pt x="35941" y="17091"/>
                    <a:pt x="37067" y="16503"/>
                    <a:pt x="37520" y="16450"/>
                  </a:cubicBezTo>
                  <a:lnTo>
                    <a:pt x="38626" y="16450"/>
                  </a:lnTo>
                  <a:lnTo>
                    <a:pt x="43626" y="36882"/>
                  </a:lnTo>
                  <a:lnTo>
                    <a:pt x="22046" y="36882"/>
                  </a:lnTo>
                  <a:lnTo>
                    <a:pt x="35590" y="17495"/>
                  </a:lnTo>
                  <a:close/>
                  <a:moveTo>
                    <a:pt x="23930" y="53332"/>
                  </a:moveTo>
                  <a:lnTo>
                    <a:pt x="47652" y="53332"/>
                  </a:lnTo>
                  <a:lnTo>
                    <a:pt x="57385" y="93113"/>
                  </a:lnTo>
                  <a:lnTo>
                    <a:pt x="23930" y="53332"/>
                  </a:lnTo>
                  <a:close/>
                  <a:moveTo>
                    <a:pt x="73739" y="90734"/>
                  </a:moveTo>
                  <a:lnTo>
                    <a:pt x="64586" y="53333"/>
                  </a:lnTo>
                  <a:lnTo>
                    <a:pt x="82892" y="53333"/>
                  </a:lnTo>
                  <a:lnTo>
                    <a:pt x="73739" y="90734"/>
                  </a:lnTo>
                  <a:close/>
                  <a:moveTo>
                    <a:pt x="60562" y="36882"/>
                  </a:moveTo>
                  <a:lnTo>
                    <a:pt x="55596" y="16591"/>
                  </a:lnTo>
                  <a:lnTo>
                    <a:pt x="91884" y="16591"/>
                  </a:lnTo>
                  <a:lnTo>
                    <a:pt x="86919" y="36882"/>
                  </a:lnTo>
                  <a:lnTo>
                    <a:pt x="60562" y="36882"/>
                  </a:lnTo>
                  <a:close/>
                  <a:moveTo>
                    <a:pt x="90094" y="93113"/>
                  </a:moveTo>
                  <a:lnTo>
                    <a:pt x="99829" y="53333"/>
                  </a:lnTo>
                  <a:lnTo>
                    <a:pt x="123552" y="53333"/>
                  </a:lnTo>
                  <a:lnTo>
                    <a:pt x="90094" y="93113"/>
                  </a:lnTo>
                  <a:close/>
                  <a:moveTo>
                    <a:pt x="103854" y="36882"/>
                  </a:moveTo>
                  <a:lnTo>
                    <a:pt x="108855" y="16448"/>
                  </a:lnTo>
                  <a:lnTo>
                    <a:pt x="109879" y="16448"/>
                  </a:lnTo>
                  <a:cubicBezTo>
                    <a:pt x="110412" y="16502"/>
                    <a:pt x="111540" y="17090"/>
                    <a:pt x="111842" y="17432"/>
                  </a:cubicBezTo>
                  <a:lnTo>
                    <a:pt x="125434" y="36882"/>
                  </a:lnTo>
                  <a:lnTo>
                    <a:pt x="103854" y="368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674951" y="1447669"/>
              <a:ext cx="60426" cy="59982"/>
            </a:xfrm>
            <a:custGeom>
              <a:rect b="b" l="l" r="r" t="t"/>
              <a:pathLst>
                <a:path extrusionOk="0" h="73372" w="73916">
                  <a:moveTo>
                    <a:pt x="65690" y="0"/>
                  </a:moveTo>
                  <a:lnTo>
                    <a:pt x="13708" y="0"/>
                  </a:lnTo>
                  <a:cubicBezTo>
                    <a:pt x="6150" y="0"/>
                    <a:pt x="0" y="6149"/>
                    <a:pt x="0" y="13708"/>
                  </a:cubicBezTo>
                  <a:lnTo>
                    <a:pt x="0" y="65147"/>
                  </a:lnTo>
                  <a:cubicBezTo>
                    <a:pt x="0" y="69690"/>
                    <a:pt x="3683" y="73373"/>
                    <a:pt x="8225" y="73373"/>
                  </a:cubicBezTo>
                  <a:cubicBezTo>
                    <a:pt x="12768" y="73373"/>
                    <a:pt x="16451" y="69690"/>
                    <a:pt x="16451" y="65147"/>
                  </a:cubicBezTo>
                  <a:lnTo>
                    <a:pt x="16451" y="16450"/>
                  </a:lnTo>
                  <a:lnTo>
                    <a:pt x="65691" y="16450"/>
                  </a:lnTo>
                  <a:cubicBezTo>
                    <a:pt x="70234" y="16450"/>
                    <a:pt x="73917" y="12767"/>
                    <a:pt x="73917" y="8224"/>
                  </a:cubicBezTo>
                  <a:cubicBezTo>
                    <a:pt x="73917" y="3682"/>
                    <a:pt x="70233" y="0"/>
                    <a:pt x="65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5773375" y="1447669"/>
              <a:ext cx="60427" cy="59982"/>
            </a:xfrm>
            <a:custGeom>
              <a:rect b="b" l="l" r="r" t="t"/>
              <a:pathLst>
                <a:path extrusionOk="0" h="73373" w="73917">
                  <a:moveTo>
                    <a:pt x="60208" y="0"/>
                  </a:moveTo>
                  <a:lnTo>
                    <a:pt x="8225" y="0"/>
                  </a:lnTo>
                  <a:cubicBezTo>
                    <a:pt x="3682" y="0"/>
                    <a:pt x="0" y="3683"/>
                    <a:pt x="0" y="8225"/>
                  </a:cubicBezTo>
                  <a:cubicBezTo>
                    <a:pt x="0" y="12768"/>
                    <a:pt x="3683" y="16451"/>
                    <a:pt x="8225" y="16451"/>
                  </a:cubicBezTo>
                  <a:lnTo>
                    <a:pt x="57467" y="16451"/>
                  </a:lnTo>
                  <a:lnTo>
                    <a:pt x="57467" y="65148"/>
                  </a:lnTo>
                  <a:cubicBezTo>
                    <a:pt x="57467" y="69691"/>
                    <a:pt x="61149" y="73374"/>
                    <a:pt x="65692" y="73374"/>
                  </a:cubicBezTo>
                  <a:cubicBezTo>
                    <a:pt x="70236" y="73374"/>
                    <a:pt x="73918" y="69691"/>
                    <a:pt x="73918" y="65148"/>
                  </a:cubicBezTo>
                  <a:lnTo>
                    <a:pt x="73918" y="13709"/>
                  </a:lnTo>
                  <a:cubicBezTo>
                    <a:pt x="73917" y="6149"/>
                    <a:pt x="67768" y="0"/>
                    <a:pt x="60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5674950" y="1547423"/>
              <a:ext cx="60426" cy="59095"/>
            </a:xfrm>
            <a:custGeom>
              <a:rect b="b" l="l" r="r" t="t"/>
              <a:pathLst>
                <a:path extrusionOk="0" h="72287" w="73915">
                  <a:moveTo>
                    <a:pt x="65691" y="55838"/>
                  </a:moveTo>
                  <a:lnTo>
                    <a:pt x="16451" y="55838"/>
                  </a:lnTo>
                  <a:lnTo>
                    <a:pt x="16451" y="8225"/>
                  </a:lnTo>
                  <a:cubicBezTo>
                    <a:pt x="16451" y="3683"/>
                    <a:pt x="12768" y="0"/>
                    <a:pt x="8225" y="0"/>
                  </a:cubicBezTo>
                  <a:cubicBezTo>
                    <a:pt x="3683" y="0"/>
                    <a:pt x="0" y="3683"/>
                    <a:pt x="0" y="8225"/>
                  </a:cubicBezTo>
                  <a:lnTo>
                    <a:pt x="0" y="58581"/>
                  </a:lnTo>
                  <a:cubicBezTo>
                    <a:pt x="0" y="66139"/>
                    <a:pt x="6150" y="72288"/>
                    <a:pt x="13708" y="72288"/>
                  </a:cubicBezTo>
                  <a:lnTo>
                    <a:pt x="65690" y="72288"/>
                  </a:lnTo>
                  <a:cubicBezTo>
                    <a:pt x="70233" y="72288"/>
                    <a:pt x="73916" y="68605"/>
                    <a:pt x="73916" y="64063"/>
                  </a:cubicBezTo>
                  <a:cubicBezTo>
                    <a:pt x="73916" y="59520"/>
                    <a:pt x="70234" y="55838"/>
                    <a:pt x="65691" y="55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5773375" y="1546534"/>
              <a:ext cx="60426" cy="59983"/>
            </a:xfrm>
            <a:custGeom>
              <a:rect b="b" l="l" r="r" t="t"/>
              <a:pathLst>
                <a:path extrusionOk="0" h="73374" w="73916">
                  <a:moveTo>
                    <a:pt x="65692" y="0"/>
                  </a:moveTo>
                  <a:cubicBezTo>
                    <a:pt x="61149" y="0"/>
                    <a:pt x="57467" y="3683"/>
                    <a:pt x="57467" y="8225"/>
                  </a:cubicBezTo>
                  <a:lnTo>
                    <a:pt x="57467" y="56924"/>
                  </a:lnTo>
                  <a:lnTo>
                    <a:pt x="8225" y="56924"/>
                  </a:lnTo>
                  <a:cubicBezTo>
                    <a:pt x="3682" y="56924"/>
                    <a:pt x="0" y="60607"/>
                    <a:pt x="0" y="65149"/>
                  </a:cubicBezTo>
                  <a:cubicBezTo>
                    <a:pt x="0" y="69692"/>
                    <a:pt x="3682" y="73375"/>
                    <a:pt x="8225" y="73375"/>
                  </a:cubicBezTo>
                  <a:lnTo>
                    <a:pt x="60208" y="73375"/>
                  </a:lnTo>
                  <a:cubicBezTo>
                    <a:pt x="67768" y="73375"/>
                    <a:pt x="73917" y="67226"/>
                    <a:pt x="73917" y="59666"/>
                  </a:cubicBezTo>
                  <a:lnTo>
                    <a:pt x="73917" y="8227"/>
                  </a:lnTo>
                  <a:cubicBezTo>
                    <a:pt x="73918" y="3683"/>
                    <a:pt x="70235" y="0"/>
                    <a:pt x="65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610743" y="1566182"/>
              <a:ext cx="40343" cy="40343"/>
            </a:xfrm>
            <a:custGeom>
              <a:rect b="b" l="l" r="r" t="t"/>
              <a:pathLst>
                <a:path extrusionOk="0" h="49349" w="49349">
                  <a:moveTo>
                    <a:pt x="35641" y="0"/>
                  </a:moveTo>
                  <a:lnTo>
                    <a:pt x="13708" y="0"/>
                  </a:lnTo>
                  <a:cubicBezTo>
                    <a:pt x="6149" y="0"/>
                    <a:pt x="0" y="6149"/>
                    <a:pt x="0" y="13708"/>
                  </a:cubicBezTo>
                  <a:lnTo>
                    <a:pt x="0" y="35641"/>
                  </a:lnTo>
                  <a:cubicBezTo>
                    <a:pt x="0" y="43200"/>
                    <a:pt x="6150" y="49349"/>
                    <a:pt x="13708" y="49349"/>
                  </a:cubicBezTo>
                  <a:lnTo>
                    <a:pt x="35641" y="49349"/>
                  </a:lnTo>
                  <a:cubicBezTo>
                    <a:pt x="43200" y="49349"/>
                    <a:pt x="49350" y="43200"/>
                    <a:pt x="49350" y="35641"/>
                  </a:cubicBezTo>
                  <a:lnTo>
                    <a:pt x="49350" y="13708"/>
                  </a:lnTo>
                  <a:cubicBezTo>
                    <a:pt x="49350" y="6148"/>
                    <a:pt x="43200" y="0"/>
                    <a:pt x="35641" y="0"/>
                  </a:cubicBezTo>
                  <a:close/>
                  <a:moveTo>
                    <a:pt x="32900" y="32900"/>
                  </a:moveTo>
                  <a:lnTo>
                    <a:pt x="16450" y="32900"/>
                  </a:lnTo>
                  <a:lnTo>
                    <a:pt x="16450" y="16450"/>
                  </a:lnTo>
                  <a:lnTo>
                    <a:pt x="32900" y="16450"/>
                  </a:lnTo>
                  <a:lnTo>
                    <a:pt x="32900" y="329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5610743" y="1520313"/>
              <a:ext cx="40343" cy="40343"/>
            </a:xfrm>
            <a:custGeom>
              <a:rect b="b" l="l" r="r" t="t"/>
              <a:pathLst>
                <a:path extrusionOk="0" h="49349" w="49349">
                  <a:moveTo>
                    <a:pt x="35641" y="0"/>
                  </a:moveTo>
                  <a:lnTo>
                    <a:pt x="13708" y="0"/>
                  </a:lnTo>
                  <a:cubicBezTo>
                    <a:pt x="6149" y="0"/>
                    <a:pt x="0" y="6149"/>
                    <a:pt x="0" y="13708"/>
                  </a:cubicBezTo>
                  <a:lnTo>
                    <a:pt x="0" y="35641"/>
                  </a:lnTo>
                  <a:cubicBezTo>
                    <a:pt x="0" y="43199"/>
                    <a:pt x="6150" y="49349"/>
                    <a:pt x="13708" y="49349"/>
                  </a:cubicBezTo>
                  <a:lnTo>
                    <a:pt x="35641" y="49349"/>
                  </a:lnTo>
                  <a:cubicBezTo>
                    <a:pt x="43200" y="49349"/>
                    <a:pt x="49350" y="43200"/>
                    <a:pt x="49350" y="35641"/>
                  </a:cubicBezTo>
                  <a:lnTo>
                    <a:pt x="49350" y="13708"/>
                  </a:lnTo>
                  <a:cubicBezTo>
                    <a:pt x="49350" y="6149"/>
                    <a:pt x="43200" y="0"/>
                    <a:pt x="35641" y="0"/>
                  </a:cubicBezTo>
                  <a:close/>
                  <a:moveTo>
                    <a:pt x="32900" y="32901"/>
                  </a:moveTo>
                  <a:lnTo>
                    <a:pt x="16450" y="32901"/>
                  </a:lnTo>
                  <a:lnTo>
                    <a:pt x="16450" y="16451"/>
                  </a:lnTo>
                  <a:lnTo>
                    <a:pt x="32900" y="16451"/>
                  </a:lnTo>
                  <a:lnTo>
                    <a:pt x="32900" y="329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5624194" y="1447669"/>
              <a:ext cx="13448" cy="51102"/>
            </a:xfrm>
            <a:custGeom>
              <a:rect b="b" l="l" r="r" t="t"/>
              <a:pathLst>
                <a:path extrusionOk="0" h="62510" w="16450">
                  <a:moveTo>
                    <a:pt x="8225" y="0"/>
                  </a:moveTo>
                  <a:cubicBezTo>
                    <a:pt x="3683" y="0"/>
                    <a:pt x="0" y="3683"/>
                    <a:pt x="0" y="8225"/>
                  </a:cubicBezTo>
                  <a:lnTo>
                    <a:pt x="0" y="54285"/>
                  </a:lnTo>
                  <a:cubicBezTo>
                    <a:pt x="0" y="58828"/>
                    <a:pt x="3683" y="62511"/>
                    <a:pt x="8225" y="62511"/>
                  </a:cubicBezTo>
                  <a:cubicBezTo>
                    <a:pt x="12768" y="62511"/>
                    <a:pt x="16451" y="58828"/>
                    <a:pt x="16451" y="54285"/>
                  </a:cubicBezTo>
                  <a:lnTo>
                    <a:pt x="16451" y="8225"/>
                  </a:lnTo>
                  <a:cubicBezTo>
                    <a:pt x="16451" y="3683"/>
                    <a:pt x="12768" y="0"/>
                    <a:pt x="8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687" name="Google Shape;687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88" name="Google Shape;688;p20"/>
          <p:cNvGraphicFramePr/>
          <p:nvPr/>
        </p:nvGraphicFramePr>
        <p:xfrm>
          <a:off x="633750" y="1035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{49BA0EB9-2EC4-4A76-AA04-2DE7CB0B0C9D}</a:tableStyleId>
              </a:tblPr>
              <a:tblGrid>
                <a:gridCol w="1533100"/>
                <a:gridCol w="638400"/>
                <a:gridCol w="713125"/>
                <a:gridCol w="713125"/>
                <a:gridCol w="713125"/>
                <a:gridCol w="713125"/>
                <a:gridCol w="713125"/>
                <a:gridCol w="713125"/>
                <a:gridCol w="713125"/>
                <a:gridCol w="713125"/>
              </a:tblGrid>
              <a:tr h="470575"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AI learning development tracker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08:00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09:00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11:00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12:00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13:00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14:00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15:00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16:00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</a:tr>
              <a:tr h="47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7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7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CA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3B5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p20"/>
          <p:cNvSpPr txBox="1"/>
          <p:nvPr/>
        </p:nvSpPr>
        <p:spPr>
          <a:xfrm>
            <a:off x="840088" y="4353150"/>
            <a:ext cx="2014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0" name="Google Shape;690;p20"/>
          <p:cNvSpPr/>
          <p:nvPr/>
        </p:nvSpPr>
        <p:spPr>
          <a:xfrm>
            <a:off x="1730950" y="4123975"/>
            <a:ext cx="232500" cy="23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20"/>
          <p:cNvSpPr txBox="1"/>
          <p:nvPr/>
        </p:nvSpPr>
        <p:spPr>
          <a:xfrm>
            <a:off x="3564899" y="4353150"/>
            <a:ext cx="2014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2" name="Google Shape;692;p20"/>
          <p:cNvSpPr/>
          <p:nvPr/>
        </p:nvSpPr>
        <p:spPr>
          <a:xfrm>
            <a:off x="4455738" y="4123975"/>
            <a:ext cx="232500" cy="23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20"/>
          <p:cNvSpPr txBox="1"/>
          <p:nvPr/>
        </p:nvSpPr>
        <p:spPr>
          <a:xfrm>
            <a:off x="6289711" y="4353150"/>
            <a:ext cx="2014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4" name="Google Shape;694;p20"/>
          <p:cNvSpPr/>
          <p:nvPr/>
        </p:nvSpPr>
        <p:spPr>
          <a:xfrm>
            <a:off x="7180550" y="4123975"/>
            <a:ext cx="232500" cy="23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700" name="Google Shape;700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3955800" y="1427975"/>
            <a:ext cx="2246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3955800" y="3909175"/>
            <a:ext cx="2246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quite far away from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5125237" y="2668575"/>
            <a:ext cx="2246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04" name="Google Shape;704;p21"/>
          <p:cNvGrpSpPr/>
          <p:nvPr/>
        </p:nvGrpSpPr>
        <p:grpSpPr>
          <a:xfrm flipH="1">
            <a:off x="700064" y="1152248"/>
            <a:ext cx="1738914" cy="3297232"/>
            <a:chOff x="3352021" y="2196197"/>
            <a:chExt cx="407287" cy="772276"/>
          </a:xfrm>
        </p:grpSpPr>
        <p:sp>
          <p:nvSpPr>
            <p:cNvPr id="705" name="Google Shape;705;p21"/>
            <p:cNvSpPr/>
            <p:nvPr/>
          </p:nvSpPr>
          <p:spPr>
            <a:xfrm>
              <a:off x="3485122" y="2246211"/>
              <a:ext cx="239691" cy="158724"/>
            </a:xfrm>
            <a:custGeom>
              <a:rect b="b" l="l" r="r" t="t"/>
              <a:pathLst>
                <a:path extrusionOk="0" h="158724" w="239691">
                  <a:moveTo>
                    <a:pt x="218398" y="44637"/>
                  </a:moveTo>
                  <a:cubicBezTo>
                    <a:pt x="203748" y="27792"/>
                    <a:pt x="184073" y="16256"/>
                    <a:pt x="162911" y="9533"/>
                  </a:cubicBezTo>
                  <a:cubicBezTo>
                    <a:pt x="139238" y="2031"/>
                    <a:pt x="114077" y="-199"/>
                    <a:pt x="89342" y="14"/>
                  </a:cubicBezTo>
                  <a:cubicBezTo>
                    <a:pt x="63014" y="226"/>
                    <a:pt x="36792" y="3835"/>
                    <a:pt x="11349" y="10630"/>
                  </a:cubicBezTo>
                  <a:cubicBezTo>
                    <a:pt x="8200" y="11479"/>
                    <a:pt x="5050" y="12364"/>
                    <a:pt x="1901" y="13319"/>
                  </a:cubicBezTo>
                  <a:cubicBezTo>
                    <a:pt x="-1815" y="14416"/>
                    <a:pt x="450" y="20007"/>
                    <a:pt x="4130" y="18910"/>
                  </a:cubicBezTo>
                  <a:cubicBezTo>
                    <a:pt x="28476" y="11620"/>
                    <a:pt x="53707" y="7409"/>
                    <a:pt x="79115" y="6312"/>
                  </a:cubicBezTo>
                  <a:cubicBezTo>
                    <a:pt x="103001" y="5286"/>
                    <a:pt x="127454" y="6631"/>
                    <a:pt x="150738" y="12364"/>
                  </a:cubicBezTo>
                  <a:cubicBezTo>
                    <a:pt x="171794" y="17530"/>
                    <a:pt x="191893" y="27014"/>
                    <a:pt x="207676" y="42089"/>
                  </a:cubicBezTo>
                  <a:cubicBezTo>
                    <a:pt x="222079" y="55819"/>
                    <a:pt x="231916" y="74008"/>
                    <a:pt x="233473" y="94001"/>
                  </a:cubicBezTo>
                  <a:cubicBezTo>
                    <a:pt x="234995" y="113287"/>
                    <a:pt x="229262" y="133210"/>
                    <a:pt x="217337" y="148462"/>
                  </a:cubicBezTo>
                  <a:cubicBezTo>
                    <a:pt x="215851" y="150373"/>
                    <a:pt x="214258" y="152213"/>
                    <a:pt x="212595" y="153982"/>
                  </a:cubicBezTo>
                  <a:cubicBezTo>
                    <a:pt x="209941" y="156813"/>
                    <a:pt x="214647" y="160529"/>
                    <a:pt x="217301" y="157734"/>
                  </a:cubicBezTo>
                  <a:cubicBezTo>
                    <a:pt x="231350" y="142835"/>
                    <a:pt x="239206" y="122523"/>
                    <a:pt x="239666" y="102105"/>
                  </a:cubicBezTo>
                  <a:cubicBezTo>
                    <a:pt x="240197" y="80837"/>
                    <a:pt x="232306" y="60632"/>
                    <a:pt x="218398" y="44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3530041" y="2455239"/>
              <a:ext cx="126105" cy="272226"/>
            </a:xfrm>
            <a:custGeom>
              <a:rect b="b" l="l" r="r" t="t"/>
              <a:pathLst>
                <a:path extrusionOk="0" h="272226" w="126105">
                  <a:moveTo>
                    <a:pt x="62116" y="266516"/>
                  </a:moveTo>
                  <a:cubicBezTo>
                    <a:pt x="45661" y="254591"/>
                    <a:pt x="32143" y="238772"/>
                    <a:pt x="22447" y="220938"/>
                  </a:cubicBezTo>
                  <a:cubicBezTo>
                    <a:pt x="12609" y="202819"/>
                    <a:pt x="6912" y="182542"/>
                    <a:pt x="6098" y="161947"/>
                  </a:cubicBezTo>
                  <a:cubicBezTo>
                    <a:pt x="5284" y="140503"/>
                    <a:pt x="9566" y="118811"/>
                    <a:pt x="18519" y="99312"/>
                  </a:cubicBezTo>
                  <a:cubicBezTo>
                    <a:pt x="27861" y="78929"/>
                    <a:pt x="42193" y="61731"/>
                    <a:pt x="59320" y="47400"/>
                  </a:cubicBezTo>
                  <a:cubicBezTo>
                    <a:pt x="76978" y="32643"/>
                    <a:pt x="97078" y="20966"/>
                    <a:pt x="117107" y="9748"/>
                  </a:cubicBezTo>
                  <a:cubicBezTo>
                    <a:pt x="119620" y="8332"/>
                    <a:pt x="122132" y="6952"/>
                    <a:pt x="124644" y="5537"/>
                  </a:cubicBezTo>
                  <a:cubicBezTo>
                    <a:pt x="128042" y="3661"/>
                    <a:pt x="124892" y="-1470"/>
                    <a:pt x="121530" y="406"/>
                  </a:cubicBezTo>
                  <a:cubicBezTo>
                    <a:pt x="100794" y="11906"/>
                    <a:pt x="79986" y="23549"/>
                    <a:pt x="61231" y="38164"/>
                  </a:cubicBezTo>
                  <a:cubicBezTo>
                    <a:pt x="42865" y="52495"/>
                    <a:pt x="26800" y="69694"/>
                    <a:pt x="16077" y="90536"/>
                  </a:cubicBezTo>
                  <a:cubicBezTo>
                    <a:pt x="5850" y="110389"/>
                    <a:pt x="295" y="132647"/>
                    <a:pt x="12" y="154976"/>
                  </a:cubicBezTo>
                  <a:cubicBezTo>
                    <a:pt x="-272" y="176597"/>
                    <a:pt x="4647" y="198007"/>
                    <a:pt x="13954" y="217505"/>
                  </a:cubicBezTo>
                  <a:cubicBezTo>
                    <a:pt x="23049" y="236508"/>
                    <a:pt x="36389" y="253600"/>
                    <a:pt x="52738" y="266870"/>
                  </a:cubicBezTo>
                  <a:cubicBezTo>
                    <a:pt x="54861" y="268604"/>
                    <a:pt x="57020" y="270232"/>
                    <a:pt x="59249" y="271824"/>
                  </a:cubicBezTo>
                  <a:cubicBezTo>
                    <a:pt x="60559" y="272779"/>
                    <a:pt x="62611" y="271895"/>
                    <a:pt x="63319" y="270621"/>
                  </a:cubicBezTo>
                  <a:cubicBezTo>
                    <a:pt x="64204" y="269028"/>
                    <a:pt x="63425" y="267471"/>
                    <a:pt x="62116" y="2665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3669304" y="2479156"/>
              <a:ext cx="37388" cy="212592"/>
            </a:xfrm>
            <a:custGeom>
              <a:rect b="b" l="l" r="r" t="t"/>
              <a:pathLst>
                <a:path extrusionOk="0" h="212592" w="37388">
                  <a:moveTo>
                    <a:pt x="36162" y="126388"/>
                  </a:moveTo>
                  <a:cubicBezTo>
                    <a:pt x="39311" y="98432"/>
                    <a:pt x="36375" y="69945"/>
                    <a:pt x="27598" y="43228"/>
                  </a:cubicBezTo>
                  <a:cubicBezTo>
                    <a:pt x="22786" y="28578"/>
                    <a:pt x="16275" y="14494"/>
                    <a:pt x="8206" y="1401"/>
                  </a:cubicBezTo>
                  <a:cubicBezTo>
                    <a:pt x="6189" y="-1890"/>
                    <a:pt x="1023" y="1224"/>
                    <a:pt x="3075" y="4515"/>
                  </a:cubicBezTo>
                  <a:cubicBezTo>
                    <a:pt x="16982" y="27127"/>
                    <a:pt x="26183" y="52676"/>
                    <a:pt x="29722" y="79004"/>
                  </a:cubicBezTo>
                  <a:cubicBezTo>
                    <a:pt x="33543" y="107385"/>
                    <a:pt x="30819" y="136367"/>
                    <a:pt x="21937" y="163579"/>
                  </a:cubicBezTo>
                  <a:cubicBezTo>
                    <a:pt x="16805" y="179327"/>
                    <a:pt x="9516" y="194402"/>
                    <a:pt x="492" y="208309"/>
                  </a:cubicBezTo>
                  <a:cubicBezTo>
                    <a:pt x="-1631" y="211564"/>
                    <a:pt x="3677" y="214395"/>
                    <a:pt x="5765" y="211175"/>
                  </a:cubicBezTo>
                  <a:cubicBezTo>
                    <a:pt x="22255" y="185767"/>
                    <a:pt x="32765" y="156467"/>
                    <a:pt x="36162" y="1263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3453546" y="2282567"/>
              <a:ext cx="225521" cy="183622"/>
            </a:xfrm>
            <a:custGeom>
              <a:rect b="b" l="l" r="r" t="t"/>
              <a:pathLst>
                <a:path extrusionOk="0" h="183622" w="225521">
                  <a:moveTo>
                    <a:pt x="212393" y="183623"/>
                  </a:moveTo>
                  <a:lnTo>
                    <a:pt x="0" y="17092"/>
                  </a:lnTo>
                  <a:lnTo>
                    <a:pt x="11218" y="0"/>
                  </a:lnTo>
                  <a:lnTo>
                    <a:pt x="225521" y="1558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3474000" y="2251285"/>
              <a:ext cx="225556" cy="183658"/>
            </a:xfrm>
            <a:custGeom>
              <a:rect b="b" l="l" r="r" t="t"/>
              <a:pathLst>
                <a:path extrusionOk="0" h="183658" w="225556">
                  <a:moveTo>
                    <a:pt x="212428" y="183659"/>
                  </a:moveTo>
                  <a:lnTo>
                    <a:pt x="0" y="17092"/>
                  </a:lnTo>
                  <a:lnTo>
                    <a:pt x="11253" y="0"/>
                  </a:lnTo>
                  <a:lnTo>
                    <a:pt x="225557" y="1558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3603516" y="2458299"/>
              <a:ext cx="92041" cy="256307"/>
            </a:xfrm>
            <a:custGeom>
              <a:rect b="b" l="l" r="r" t="t"/>
              <a:pathLst>
                <a:path extrusionOk="0" h="256307" w="92041">
                  <a:moveTo>
                    <a:pt x="54708" y="0"/>
                  </a:moveTo>
                  <a:lnTo>
                    <a:pt x="0" y="244772"/>
                  </a:lnTo>
                  <a:lnTo>
                    <a:pt x="48728" y="256308"/>
                  </a:lnTo>
                  <a:lnTo>
                    <a:pt x="92041" y="100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3527116" y="2648893"/>
              <a:ext cx="192682" cy="306310"/>
            </a:xfrm>
            <a:custGeom>
              <a:rect b="b" l="l" r="r" t="t"/>
              <a:pathLst>
                <a:path extrusionOk="0" h="306310" w="192682">
                  <a:moveTo>
                    <a:pt x="97562" y="0"/>
                  </a:moveTo>
                  <a:lnTo>
                    <a:pt x="97562" y="0"/>
                  </a:lnTo>
                  <a:cubicBezTo>
                    <a:pt x="56265" y="107"/>
                    <a:pt x="21975" y="31849"/>
                    <a:pt x="18684" y="73004"/>
                  </a:cubicBezTo>
                  <a:lnTo>
                    <a:pt x="0" y="306310"/>
                  </a:lnTo>
                  <a:lnTo>
                    <a:pt x="192682" y="305815"/>
                  </a:lnTo>
                  <a:lnTo>
                    <a:pt x="176935" y="73995"/>
                  </a:lnTo>
                  <a:cubicBezTo>
                    <a:pt x="174104" y="32238"/>
                    <a:pt x="139389" y="-141"/>
                    <a:pt x="97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3495232" y="2939810"/>
              <a:ext cx="257228" cy="28663"/>
            </a:xfrm>
            <a:custGeom>
              <a:rect b="b" l="l" r="r" t="t"/>
              <a:pathLst>
                <a:path extrusionOk="0" h="28663" w="257228">
                  <a:moveTo>
                    <a:pt x="3893" y="28663"/>
                  </a:moveTo>
                  <a:lnTo>
                    <a:pt x="257228" y="27991"/>
                  </a:lnTo>
                  <a:lnTo>
                    <a:pt x="257157" y="5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3" name="Google Shape;713;p21"/>
            <p:cNvGrpSpPr/>
            <p:nvPr/>
          </p:nvGrpSpPr>
          <p:grpSpPr>
            <a:xfrm>
              <a:off x="3599885" y="2372822"/>
              <a:ext cx="159424" cy="159424"/>
              <a:chOff x="3599885" y="2372822"/>
              <a:chExt cx="159424" cy="159424"/>
            </a:xfrm>
          </p:grpSpPr>
          <p:sp>
            <p:nvSpPr>
              <p:cNvPr id="714" name="Google Shape;714;p21"/>
              <p:cNvSpPr/>
              <p:nvPr/>
            </p:nvSpPr>
            <p:spPr>
              <a:xfrm rot="-692077">
                <a:off x="3612030" y="2384968"/>
                <a:ext cx="135132" cy="135132"/>
              </a:xfrm>
              <a:custGeom>
                <a:rect b="b" l="l" r="r" t="t"/>
                <a:pathLst>
                  <a:path extrusionOk="0" h="135105" w="135105">
                    <a:moveTo>
                      <a:pt x="135105" y="67553"/>
                    </a:moveTo>
                    <a:cubicBezTo>
                      <a:pt x="135105" y="104861"/>
                      <a:pt x="104861" y="135105"/>
                      <a:pt x="67553" y="135105"/>
                    </a:cubicBezTo>
                    <a:cubicBezTo>
                      <a:pt x="30244" y="135105"/>
                      <a:pt x="0" y="104861"/>
                      <a:pt x="0" y="67553"/>
                    </a:cubicBezTo>
                    <a:cubicBezTo>
                      <a:pt x="0" y="30244"/>
                      <a:pt x="30244" y="0"/>
                      <a:pt x="67553" y="0"/>
                    </a:cubicBezTo>
                    <a:cubicBezTo>
                      <a:pt x="104861" y="0"/>
                      <a:pt x="135105" y="30244"/>
                      <a:pt x="135105" y="67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3638981" y="2411807"/>
                <a:ext cx="81375" cy="81375"/>
              </a:xfrm>
              <a:custGeom>
                <a:rect b="b" l="l" r="r" t="t"/>
                <a:pathLst>
                  <a:path extrusionOk="0" h="81375" w="81375">
                    <a:moveTo>
                      <a:pt x="76464" y="60045"/>
                    </a:moveTo>
                    <a:cubicBezTo>
                      <a:pt x="65777" y="79826"/>
                      <a:pt x="41077" y="87151"/>
                      <a:pt x="21331" y="76464"/>
                    </a:cubicBezTo>
                    <a:cubicBezTo>
                      <a:pt x="1550" y="65777"/>
                      <a:pt x="-5775" y="41077"/>
                      <a:pt x="4912" y="21331"/>
                    </a:cubicBezTo>
                    <a:cubicBezTo>
                      <a:pt x="15599" y="1550"/>
                      <a:pt x="40299" y="-5775"/>
                      <a:pt x="60045" y="4912"/>
                    </a:cubicBezTo>
                    <a:cubicBezTo>
                      <a:pt x="79826" y="15599"/>
                      <a:pt x="87151" y="40299"/>
                      <a:pt x="76464" y="600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3398838" y="2316185"/>
              <a:ext cx="68049" cy="106054"/>
            </a:xfrm>
            <a:custGeom>
              <a:rect b="b" l="l" r="r" t="t"/>
              <a:pathLst>
                <a:path extrusionOk="0" h="106054" w="68049">
                  <a:moveTo>
                    <a:pt x="53364" y="12279"/>
                  </a:moveTo>
                  <a:lnTo>
                    <a:pt x="68049" y="67094"/>
                  </a:lnTo>
                  <a:lnTo>
                    <a:pt x="20524" y="106055"/>
                  </a:lnTo>
                  <a:lnTo>
                    <a:pt x="0" y="82982"/>
                  </a:lnTo>
                  <a:lnTo>
                    <a:pt x="41403" y="60830"/>
                  </a:lnTo>
                  <a:lnTo>
                    <a:pt x="34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3352021" y="2300083"/>
              <a:ext cx="72755" cy="86768"/>
            </a:xfrm>
            <a:custGeom>
              <a:rect b="b" l="l" r="r" t="t"/>
              <a:pathLst>
                <a:path extrusionOk="0" h="86768" w="72755">
                  <a:moveTo>
                    <a:pt x="50851" y="0"/>
                  </a:moveTo>
                  <a:lnTo>
                    <a:pt x="0" y="25160"/>
                  </a:lnTo>
                  <a:lnTo>
                    <a:pt x="2123" y="86592"/>
                  </a:lnTo>
                  <a:lnTo>
                    <a:pt x="33016" y="86769"/>
                  </a:lnTo>
                  <a:lnTo>
                    <a:pt x="22294" y="41049"/>
                  </a:lnTo>
                  <a:lnTo>
                    <a:pt x="72756" y="62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3399074" y="2282461"/>
              <a:ext cx="68202" cy="65904"/>
            </a:xfrm>
            <a:custGeom>
              <a:rect b="b" l="l" r="r" t="t"/>
              <a:pathLst>
                <a:path extrusionOk="0" h="65904" w="68202">
                  <a:moveTo>
                    <a:pt x="50368" y="54638"/>
                  </a:moveTo>
                  <a:lnTo>
                    <a:pt x="68203" y="30645"/>
                  </a:lnTo>
                  <a:lnTo>
                    <a:pt x="12681" y="0"/>
                  </a:lnTo>
                  <a:lnTo>
                    <a:pt x="1888" y="27885"/>
                  </a:lnTo>
                  <a:cubicBezTo>
                    <a:pt x="-2925" y="40341"/>
                    <a:pt x="1711" y="54461"/>
                    <a:pt x="12999" y="61573"/>
                  </a:cubicBezTo>
                  <a:lnTo>
                    <a:pt x="12999" y="61573"/>
                  </a:lnTo>
                  <a:cubicBezTo>
                    <a:pt x="25349" y="69394"/>
                    <a:pt x="41663" y="66351"/>
                    <a:pt x="50368" y="546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9" name="Google Shape;719;p21"/>
            <p:cNvGrpSpPr/>
            <p:nvPr/>
          </p:nvGrpSpPr>
          <p:grpSpPr>
            <a:xfrm>
              <a:off x="3388992" y="2196197"/>
              <a:ext cx="142291" cy="142291"/>
              <a:chOff x="3388992" y="2196197"/>
              <a:chExt cx="142291" cy="142291"/>
            </a:xfrm>
          </p:grpSpPr>
          <p:sp>
            <p:nvSpPr>
              <p:cNvPr id="720" name="Google Shape;720;p21"/>
              <p:cNvSpPr/>
              <p:nvPr/>
            </p:nvSpPr>
            <p:spPr>
              <a:xfrm rot="-3986662">
                <a:off x="3406088" y="2213294"/>
                <a:ext cx="108098" cy="108098"/>
              </a:xfrm>
              <a:custGeom>
                <a:rect b="b" l="l" r="r" t="t"/>
                <a:pathLst>
                  <a:path extrusionOk="0" h="108001" w="108001">
                    <a:moveTo>
                      <a:pt x="108002" y="54001"/>
                    </a:moveTo>
                    <a:cubicBezTo>
                      <a:pt x="108002" y="83825"/>
                      <a:pt x="83825" y="108002"/>
                      <a:pt x="54001" y="108002"/>
                    </a:cubicBezTo>
                    <a:cubicBezTo>
                      <a:pt x="24177" y="108002"/>
                      <a:pt x="0" y="83825"/>
                      <a:pt x="0" y="54001"/>
                    </a:cubicBezTo>
                    <a:cubicBezTo>
                      <a:pt x="0" y="24177"/>
                      <a:pt x="24177" y="0"/>
                      <a:pt x="54001" y="0"/>
                    </a:cubicBezTo>
                    <a:cubicBezTo>
                      <a:pt x="83825" y="0"/>
                      <a:pt x="108002" y="24177"/>
                      <a:pt x="108002" y="540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3427466" y="2234688"/>
                <a:ext cx="65041" cy="65041"/>
              </a:xfrm>
              <a:custGeom>
                <a:rect b="b" l="l" r="r" t="t"/>
                <a:pathLst>
                  <a:path extrusionOk="0" h="65041" w="65041">
                    <a:moveTo>
                      <a:pt x="65041" y="32521"/>
                    </a:moveTo>
                    <a:cubicBezTo>
                      <a:pt x="65041" y="50481"/>
                      <a:pt x="50481" y="65041"/>
                      <a:pt x="32521" y="65041"/>
                    </a:cubicBezTo>
                    <a:cubicBezTo>
                      <a:pt x="14560" y="65041"/>
                      <a:pt x="0" y="50481"/>
                      <a:pt x="0" y="32521"/>
                    </a:cubicBezTo>
                    <a:cubicBezTo>
                      <a:pt x="0" y="14560"/>
                      <a:pt x="14560" y="0"/>
                      <a:pt x="32521" y="0"/>
                    </a:cubicBezTo>
                    <a:cubicBezTo>
                      <a:pt x="50481" y="0"/>
                      <a:pt x="65041" y="14560"/>
                      <a:pt x="65041" y="325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2" name="Google Shape;722;p21"/>
            <p:cNvSpPr/>
            <p:nvPr/>
          </p:nvSpPr>
          <p:spPr>
            <a:xfrm>
              <a:off x="3540634" y="2915635"/>
              <a:ext cx="165115" cy="5419"/>
            </a:xfrm>
            <a:custGeom>
              <a:rect b="b" l="l" r="r" t="t"/>
              <a:pathLst>
                <a:path extrusionOk="0" h="5419" w="165115">
                  <a:moveTo>
                    <a:pt x="163736" y="5419"/>
                  </a:moveTo>
                  <a:cubicBezTo>
                    <a:pt x="164479" y="5419"/>
                    <a:pt x="165116" y="4818"/>
                    <a:pt x="165116" y="4075"/>
                  </a:cubicBezTo>
                  <a:cubicBezTo>
                    <a:pt x="165116" y="3296"/>
                    <a:pt x="164514" y="2695"/>
                    <a:pt x="163771" y="2659"/>
                  </a:cubicBezTo>
                  <a:lnTo>
                    <a:pt x="1416" y="5"/>
                  </a:lnTo>
                  <a:cubicBezTo>
                    <a:pt x="672" y="-66"/>
                    <a:pt x="35" y="607"/>
                    <a:pt x="0" y="1350"/>
                  </a:cubicBezTo>
                  <a:cubicBezTo>
                    <a:pt x="0" y="2128"/>
                    <a:pt x="602" y="2730"/>
                    <a:pt x="1345" y="2765"/>
                  </a:cubicBezTo>
                  <a:lnTo>
                    <a:pt x="163736" y="5419"/>
                  </a:lnTo>
                  <a:cubicBezTo>
                    <a:pt x="163700" y="5419"/>
                    <a:pt x="163700" y="5419"/>
                    <a:pt x="163736" y="5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3546330" y="2890303"/>
              <a:ext cx="157050" cy="8103"/>
            </a:xfrm>
            <a:custGeom>
              <a:rect b="b" l="l" r="r" t="t"/>
              <a:pathLst>
                <a:path extrusionOk="0" h="8103" w="157050">
                  <a:moveTo>
                    <a:pt x="155669" y="8104"/>
                  </a:moveTo>
                  <a:cubicBezTo>
                    <a:pt x="156412" y="8104"/>
                    <a:pt x="157014" y="7502"/>
                    <a:pt x="157049" y="6759"/>
                  </a:cubicBezTo>
                  <a:cubicBezTo>
                    <a:pt x="157084" y="5980"/>
                    <a:pt x="156483" y="5343"/>
                    <a:pt x="155740" y="5343"/>
                  </a:cubicBezTo>
                  <a:lnTo>
                    <a:pt x="1417" y="0"/>
                  </a:lnTo>
                  <a:cubicBezTo>
                    <a:pt x="1417" y="0"/>
                    <a:pt x="1382" y="0"/>
                    <a:pt x="1382" y="0"/>
                  </a:cubicBezTo>
                  <a:cubicBezTo>
                    <a:pt x="638" y="0"/>
                    <a:pt x="37" y="602"/>
                    <a:pt x="1" y="1345"/>
                  </a:cubicBezTo>
                  <a:cubicBezTo>
                    <a:pt x="-34" y="2123"/>
                    <a:pt x="568" y="2760"/>
                    <a:pt x="1311" y="2760"/>
                  </a:cubicBezTo>
                  <a:lnTo>
                    <a:pt x="155633" y="8104"/>
                  </a:lnTo>
                  <a:cubicBezTo>
                    <a:pt x="155633" y="8104"/>
                    <a:pt x="155633" y="8104"/>
                    <a:pt x="155669" y="81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3560521" y="2748614"/>
              <a:ext cx="133267" cy="3574"/>
            </a:xfrm>
            <a:custGeom>
              <a:rect b="b" l="l" r="r" t="t"/>
              <a:pathLst>
                <a:path extrusionOk="0" h="3574" w="133267">
                  <a:moveTo>
                    <a:pt x="131887" y="3574"/>
                  </a:moveTo>
                  <a:cubicBezTo>
                    <a:pt x="132666" y="3574"/>
                    <a:pt x="133267" y="2973"/>
                    <a:pt x="133267" y="2194"/>
                  </a:cubicBezTo>
                  <a:cubicBezTo>
                    <a:pt x="133267" y="1416"/>
                    <a:pt x="132666" y="814"/>
                    <a:pt x="131887" y="814"/>
                  </a:cubicBezTo>
                  <a:lnTo>
                    <a:pt x="1380" y="0"/>
                  </a:lnTo>
                  <a:cubicBezTo>
                    <a:pt x="1380" y="0"/>
                    <a:pt x="1380" y="0"/>
                    <a:pt x="1380" y="0"/>
                  </a:cubicBezTo>
                  <a:cubicBezTo>
                    <a:pt x="602" y="0"/>
                    <a:pt x="0" y="602"/>
                    <a:pt x="0" y="1380"/>
                  </a:cubicBezTo>
                  <a:cubicBezTo>
                    <a:pt x="0" y="2159"/>
                    <a:pt x="602" y="2760"/>
                    <a:pt x="1380" y="2760"/>
                  </a:cubicBezTo>
                  <a:lnTo>
                    <a:pt x="131887" y="3574"/>
                  </a:lnTo>
                  <a:cubicBezTo>
                    <a:pt x="131887" y="3574"/>
                    <a:pt x="131887" y="3574"/>
                    <a:pt x="131887" y="3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3579528" y="2690190"/>
              <a:ext cx="30494" cy="31565"/>
            </a:xfrm>
            <a:custGeom>
              <a:rect b="b" l="l" r="r" t="t"/>
              <a:pathLst>
                <a:path extrusionOk="0" h="31565" w="30494">
                  <a:moveTo>
                    <a:pt x="15212" y="0"/>
                  </a:moveTo>
                  <a:cubicBezTo>
                    <a:pt x="-5100" y="71"/>
                    <a:pt x="-5065" y="31636"/>
                    <a:pt x="15283" y="31565"/>
                  </a:cubicBezTo>
                  <a:cubicBezTo>
                    <a:pt x="35595" y="31495"/>
                    <a:pt x="35559" y="-71"/>
                    <a:pt x="15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3638625" y="2689624"/>
              <a:ext cx="30508" cy="31565"/>
            </a:xfrm>
            <a:custGeom>
              <a:rect b="b" l="l" r="r" t="t"/>
              <a:pathLst>
                <a:path extrusionOk="0" h="31565" w="30508">
                  <a:moveTo>
                    <a:pt x="15212" y="0"/>
                  </a:moveTo>
                  <a:cubicBezTo>
                    <a:pt x="-5100" y="71"/>
                    <a:pt x="-5065" y="31636"/>
                    <a:pt x="15283" y="31565"/>
                  </a:cubicBezTo>
                  <a:cubicBezTo>
                    <a:pt x="35630" y="31530"/>
                    <a:pt x="35559" y="-35"/>
                    <a:pt x="15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7" name="Google Shape;727;p21"/>
          <p:cNvSpPr/>
          <p:nvPr/>
        </p:nvSpPr>
        <p:spPr>
          <a:xfrm>
            <a:off x="3071994" y="1339908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8" name="Google Shape;728;p21"/>
          <p:cNvSpPr/>
          <p:nvPr/>
        </p:nvSpPr>
        <p:spPr>
          <a:xfrm>
            <a:off x="3072006" y="3821133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9" name="Google Shape;729;p21"/>
          <p:cNvSpPr/>
          <p:nvPr/>
        </p:nvSpPr>
        <p:spPr>
          <a:xfrm>
            <a:off x="7523731" y="2580502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0" name="Google Shape;730;p21"/>
          <p:cNvSpPr txBox="1"/>
          <p:nvPr/>
        </p:nvSpPr>
        <p:spPr>
          <a:xfrm>
            <a:off x="7208150" y="1536425"/>
            <a:ext cx="136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1" name="Google Shape;731;p21"/>
          <p:cNvSpPr txBox="1"/>
          <p:nvPr/>
        </p:nvSpPr>
        <p:spPr>
          <a:xfrm>
            <a:off x="2756400" y="2776938"/>
            <a:ext cx="136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7208125" y="4017575"/>
            <a:ext cx="1362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33" name="Google Shape;733;p21"/>
          <p:cNvCxnSpPr>
            <a:stCxn id="727" idx="4"/>
            <a:endCxn id="729" idx="0"/>
          </p:cNvCxnSpPr>
          <p:nvPr/>
        </p:nvCxnSpPr>
        <p:spPr>
          <a:xfrm flipH="1" rot="-5400000">
            <a:off x="5408994" y="100008"/>
            <a:ext cx="509100" cy="4451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4" name="Google Shape;734;p21"/>
          <p:cNvCxnSpPr>
            <a:stCxn id="729" idx="4"/>
            <a:endCxn id="728" idx="0"/>
          </p:cNvCxnSpPr>
          <p:nvPr/>
        </p:nvCxnSpPr>
        <p:spPr>
          <a:xfrm rot="5400000">
            <a:off x="5409031" y="1340602"/>
            <a:ext cx="509100" cy="4451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5" name="Google Shape;735;p21"/>
          <p:cNvCxnSpPr>
            <a:stCxn id="730" idx="1"/>
            <a:endCxn id="701" idx="3"/>
          </p:cNvCxnSpPr>
          <p:nvPr/>
        </p:nvCxnSpPr>
        <p:spPr>
          <a:xfrm flipH="1">
            <a:off x="6201950" y="1705625"/>
            <a:ext cx="10062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6" name="Google Shape;736;p21"/>
          <p:cNvCxnSpPr>
            <a:stCxn id="731" idx="3"/>
            <a:endCxn id="703" idx="1"/>
          </p:cNvCxnSpPr>
          <p:nvPr/>
        </p:nvCxnSpPr>
        <p:spPr>
          <a:xfrm>
            <a:off x="4119000" y="2946138"/>
            <a:ext cx="10062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7" name="Google Shape;737;p21"/>
          <p:cNvCxnSpPr>
            <a:stCxn id="732" idx="1"/>
            <a:endCxn id="702" idx="3"/>
          </p:cNvCxnSpPr>
          <p:nvPr/>
        </p:nvCxnSpPr>
        <p:spPr>
          <a:xfrm flipH="1">
            <a:off x="6201925" y="4186775"/>
            <a:ext cx="10062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8" name="Google Shape;738;p21"/>
          <p:cNvCxnSpPr>
            <a:stCxn id="728" idx="2"/>
            <a:endCxn id="739" idx="4"/>
          </p:cNvCxnSpPr>
          <p:nvPr/>
        </p:nvCxnSpPr>
        <p:spPr>
          <a:xfrm rot="10800000">
            <a:off x="2313006" y="2198132"/>
            <a:ext cx="759000" cy="198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39" name="Google Shape;739;p21"/>
          <p:cNvSpPr/>
          <p:nvPr/>
        </p:nvSpPr>
        <p:spPr>
          <a:xfrm>
            <a:off x="2229775" y="2031613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40" name="Google Shape;740;p21"/>
          <p:cNvGrpSpPr/>
          <p:nvPr/>
        </p:nvGrpSpPr>
        <p:grpSpPr>
          <a:xfrm>
            <a:off x="3213338" y="1477030"/>
            <a:ext cx="448711" cy="457156"/>
            <a:chOff x="1431773" y="1905831"/>
            <a:chExt cx="448711" cy="457156"/>
          </a:xfrm>
        </p:grpSpPr>
        <p:sp>
          <p:nvSpPr>
            <p:cNvPr id="741" name="Google Shape;741;p21"/>
            <p:cNvSpPr/>
            <p:nvPr/>
          </p:nvSpPr>
          <p:spPr>
            <a:xfrm>
              <a:off x="1479405" y="2115707"/>
              <a:ext cx="61522" cy="42172"/>
            </a:xfrm>
            <a:custGeom>
              <a:rect b="b" l="l" r="r" t="t"/>
              <a:pathLst>
                <a:path extrusionOk="0" h="51587" w="75256">
                  <a:moveTo>
                    <a:pt x="67065" y="35204"/>
                  </a:moveTo>
                  <a:lnTo>
                    <a:pt x="43568" y="35204"/>
                  </a:lnTo>
                  <a:cubicBezTo>
                    <a:pt x="28579" y="35204"/>
                    <a:pt x="16383" y="23086"/>
                    <a:pt x="16383" y="8192"/>
                  </a:cubicBezTo>
                  <a:cubicBezTo>
                    <a:pt x="16383" y="3667"/>
                    <a:pt x="12717" y="0"/>
                    <a:pt x="8192" y="0"/>
                  </a:cubicBezTo>
                  <a:cubicBezTo>
                    <a:pt x="3667" y="0"/>
                    <a:pt x="0" y="3667"/>
                    <a:pt x="0" y="8192"/>
                  </a:cubicBezTo>
                  <a:cubicBezTo>
                    <a:pt x="0" y="32120"/>
                    <a:pt x="19545" y="51587"/>
                    <a:pt x="43570" y="51587"/>
                  </a:cubicBezTo>
                  <a:lnTo>
                    <a:pt x="67065" y="51587"/>
                  </a:lnTo>
                  <a:cubicBezTo>
                    <a:pt x="71590" y="51587"/>
                    <a:pt x="75257" y="47921"/>
                    <a:pt x="75257" y="43396"/>
                  </a:cubicBezTo>
                  <a:cubicBezTo>
                    <a:pt x="75257" y="38871"/>
                    <a:pt x="71590" y="35204"/>
                    <a:pt x="67065" y="35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505689" y="2194077"/>
              <a:ext cx="98174" cy="40828"/>
            </a:xfrm>
            <a:custGeom>
              <a:rect b="b" l="l" r="r" t="t"/>
              <a:pathLst>
                <a:path extrusionOk="0" h="49942" w="120090">
                  <a:moveTo>
                    <a:pt x="111899" y="0"/>
                  </a:moveTo>
                  <a:lnTo>
                    <a:pt x="41918" y="0"/>
                  </a:lnTo>
                  <a:cubicBezTo>
                    <a:pt x="18805" y="0"/>
                    <a:pt x="0" y="18728"/>
                    <a:pt x="0" y="41751"/>
                  </a:cubicBezTo>
                  <a:cubicBezTo>
                    <a:pt x="0" y="46276"/>
                    <a:pt x="3667" y="49942"/>
                    <a:pt x="8192" y="49942"/>
                  </a:cubicBezTo>
                  <a:cubicBezTo>
                    <a:pt x="12717" y="49942"/>
                    <a:pt x="16383" y="46275"/>
                    <a:pt x="16383" y="41751"/>
                  </a:cubicBezTo>
                  <a:cubicBezTo>
                    <a:pt x="16383" y="27763"/>
                    <a:pt x="27837" y="16383"/>
                    <a:pt x="41918" y="16383"/>
                  </a:cubicBezTo>
                  <a:lnTo>
                    <a:pt x="111899" y="16383"/>
                  </a:lnTo>
                  <a:cubicBezTo>
                    <a:pt x="116424" y="16383"/>
                    <a:pt x="120090" y="12717"/>
                    <a:pt x="120090" y="8192"/>
                  </a:cubicBezTo>
                  <a:cubicBezTo>
                    <a:pt x="120090" y="3667"/>
                    <a:pt x="116424" y="0"/>
                    <a:pt x="111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617298" y="2194077"/>
              <a:ext cx="41169" cy="13393"/>
            </a:xfrm>
            <a:custGeom>
              <a:rect b="b" l="l" r="r" t="t"/>
              <a:pathLst>
                <a:path extrusionOk="0" h="16383" w="50360">
                  <a:moveTo>
                    <a:pt x="42169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42169" y="16383"/>
                  </a:lnTo>
                  <a:cubicBezTo>
                    <a:pt x="46694" y="16383"/>
                    <a:pt x="50361" y="12717"/>
                    <a:pt x="50361" y="8192"/>
                  </a:cubicBezTo>
                  <a:cubicBezTo>
                    <a:pt x="50361" y="3667"/>
                    <a:pt x="46693" y="0"/>
                    <a:pt x="4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1556338" y="2063909"/>
              <a:ext cx="55021" cy="54817"/>
            </a:xfrm>
            <a:custGeom>
              <a:rect b="b" l="l" r="r" t="t"/>
              <a:pathLst>
                <a:path extrusionOk="0" h="67054" w="67304">
                  <a:moveTo>
                    <a:pt x="59113" y="0"/>
                  </a:moveTo>
                  <a:cubicBezTo>
                    <a:pt x="54588" y="0"/>
                    <a:pt x="50921" y="3668"/>
                    <a:pt x="50921" y="8192"/>
                  </a:cubicBezTo>
                  <a:cubicBezTo>
                    <a:pt x="50921" y="31615"/>
                    <a:pt x="31753" y="50671"/>
                    <a:pt x="8192" y="50671"/>
                  </a:cubicBezTo>
                  <a:cubicBezTo>
                    <a:pt x="3667" y="50671"/>
                    <a:pt x="0" y="54337"/>
                    <a:pt x="0" y="58863"/>
                  </a:cubicBezTo>
                  <a:cubicBezTo>
                    <a:pt x="0" y="63388"/>
                    <a:pt x="3667" y="67054"/>
                    <a:pt x="8192" y="67054"/>
                  </a:cubicBezTo>
                  <a:cubicBezTo>
                    <a:pt x="40787" y="67054"/>
                    <a:pt x="67304" y="40649"/>
                    <a:pt x="67304" y="8192"/>
                  </a:cubicBezTo>
                  <a:cubicBezTo>
                    <a:pt x="67304" y="3668"/>
                    <a:pt x="63638" y="0"/>
                    <a:pt x="59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1563104" y="2223907"/>
              <a:ext cx="40145" cy="66631"/>
            </a:xfrm>
            <a:custGeom>
              <a:rect b="b" l="l" r="r" t="t"/>
              <a:pathLst>
                <a:path extrusionOk="0" h="81506" w="49107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cubicBezTo>
                    <a:pt x="21719" y="16383"/>
                    <a:pt x="32724" y="27315"/>
                    <a:pt x="32724" y="40751"/>
                  </a:cubicBezTo>
                  <a:cubicBezTo>
                    <a:pt x="32724" y="54191"/>
                    <a:pt x="21719" y="65123"/>
                    <a:pt x="8192" y="65123"/>
                  </a:cubicBezTo>
                  <a:cubicBezTo>
                    <a:pt x="3667" y="65123"/>
                    <a:pt x="0" y="68790"/>
                    <a:pt x="0" y="73315"/>
                  </a:cubicBezTo>
                  <a:cubicBezTo>
                    <a:pt x="0" y="77840"/>
                    <a:pt x="3667" y="81506"/>
                    <a:pt x="8192" y="81506"/>
                  </a:cubicBezTo>
                  <a:cubicBezTo>
                    <a:pt x="30752" y="81506"/>
                    <a:pt x="49107" y="63225"/>
                    <a:pt x="49107" y="40751"/>
                  </a:cubicBezTo>
                  <a:cubicBezTo>
                    <a:pt x="49107" y="18281"/>
                    <a:pt x="30752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1631663" y="2066156"/>
              <a:ext cx="36201" cy="58783"/>
            </a:xfrm>
            <a:custGeom>
              <a:rect b="b" l="l" r="r" t="t"/>
              <a:pathLst>
                <a:path extrusionOk="0" h="71906" w="44282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cubicBezTo>
                    <a:pt x="19058" y="16383"/>
                    <a:pt x="27900" y="25161"/>
                    <a:pt x="27900" y="35952"/>
                  </a:cubicBezTo>
                  <a:cubicBezTo>
                    <a:pt x="27900" y="46744"/>
                    <a:pt x="19058" y="55524"/>
                    <a:pt x="8192" y="55524"/>
                  </a:cubicBezTo>
                  <a:cubicBezTo>
                    <a:pt x="3667" y="55524"/>
                    <a:pt x="0" y="59190"/>
                    <a:pt x="0" y="63715"/>
                  </a:cubicBezTo>
                  <a:cubicBezTo>
                    <a:pt x="0" y="68240"/>
                    <a:pt x="3667" y="71907"/>
                    <a:pt x="8192" y="71907"/>
                  </a:cubicBezTo>
                  <a:cubicBezTo>
                    <a:pt x="28093" y="71907"/>
                    <a:pt x="44283" y="55777"/>
                    <a:pt x="44283" y="35952"/>
                  </a:cubicBezTo>
                  <a:cubicBezTo>
                    <a:pt x="44283" y="16129"/>
                    <a:pt x="28093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1513652" y="2023563"/>
              <a:ext cx="47769" cy="81804"/>
            </a:xfrm>
            <a:custGeom>
              <a:rect b="b" l="l" r="r" t="t"/>
              <a:pathLst>
                <a:path extrusionOk="0" h="100066" w="5843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cubicBezTo>
                    <a:pt x="26862" y="16383"/>
                    <a:pt x="42050" y="31478"/>
                    <a:pt x="42050" y="50032"/>
                  </a:cubicBezTo>
                  <a:cubicBezTo>
                    <a:pt x="42050" y="68588"/>
                    <a:pt x="26862" y="83683"/>
                    <a:pt x="8192" y="83683"/>
                  </a:cubicBezTo>
                  <a:cubicBezTo>
                    <a:pt x="3667" y="83683"/>
                    <a:pt x="0" y="87350"/>
                    <a:pt x="0" y="91875"/>
                  </a:cubicBezTo>
                  <a:cubicBezTo>
                    <a:pt x="0" y="96400"/>
                    <a:pt x="3667" y="100066"/>
                    <a:pt x="8192" y="100066"/>
                  </a:cubicBezTo>
                  <a:cubicBezTo>
                    <a:pt x="35895" y="100066"/>
                    <a:pt x="58433" y="77621"/>
                    <a:pt x="58433" y="50032"/>
                  </a:cubicBezTo>
                  <a:cubicBezTo>
                    <a:pt x="58433" y="22444"/>
                    <a:pt x="35895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1812446" y="2023258"/>
              <a:ext cx="45655" cy="45496"/>
            </a:xfrm>
            <a:custGeom>
              <a:rect b="b" l="l" r="r" t="t"/>
              <a:pathLst>
                <a:path extrusionOk="0" h="55653" w="55847">
                  <a:moveTo>
                    <a:pt x="27924" y="0"/>
                  </a:moveTo>
                  <a:cubicBezTo>
                    <a:pt x="12527" y="0"/>
                    <a:pt x="0" y="12483"/>
                    <a:pt x="0" y="27826"/>
                  </a:cubicBezTo>
                  <a:cubicBezTo>
                    <a:pt x="0" y="43171"/>
                    <a:pt x="12527" y="55654"/>
                    <a:pt x="27924" y="55654"/>
                  </a:cubicBezTo>
                  <a:cubicBezTo>
                    <a:pt x="43321" y="55654"/>
                    <a:pt x="55847" y="43171"/>
                    <a:pt x="55847" y="27826"/>
                  </a:cubicBezTo>
                  <a:cubicBezTo>
                    <a:pt x="55847" y="12483"/>
                    <a:pt x="43321" y="0"/>
                    <a:pt x="27924" y="0"/>
                  </a:cubicBezTo>
                  <a:close/>
                  <a:moveTo>
                    <a:pt x="27925" y="39272"/>
                  </a:moveTo>
                  <a:cubicBezTo>
                    <a:pt x="21561" y="39272"/>
                    <a:pt x="16384" y="34138"/>
                    <a:pt x="16384" y="27827"/>
                  </a:cubicBezTo>
                  <a:cubicBezTo>
                    <a:pt x="16383" y="21518"/>
                    <a:pt x="21560" y="16384"/>
                    <a:pt x="27925" y="16384"/>
                  </a:cubicBezTo>
                  <a:cubicBezTo>
                    <a:pt x="34288" y="16384"/>
                    <a:pt x="39465" y="21518"/>
                    <a:pt x="39465" y="27827"/>
                  </a:cubicBezTo>
                  <a:cubicBezTo>
                    <a:pt x="39465" y="34137"/>
                    <a:pt x="34288" y="39272"/>
                    <a:pt x="27925" y="39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1834830" y="2194711"/>
              <a:ext cx="45654" cy="45496"/>
            </a:xfrm>
            <a:custGeom>
              <a:rect b="b" l="l" r="r" t="t"/>
              <a:pathLst>
                <a:path extrusionOk="0" h="55653" w="55846">
                  <a:moveTo>
                    <a:pt x="27924" y="0"/>
                  </a:moveTo>
                  <a:cubicBezTo>
                    <a:pt x="12526" y="0"/>
                    <a:pt x="0" y="12483"/>
                    <a:pt x="0" y="27827"/>
                  </a:cubicBezTo>
                  <a:cubicBezTo>
                    <a:pt x="0" y="43172"/>
                    <a:pt x="12527" y="55654"/>
                    <a:pt x="27924" y="55654"/>
                  </a:cubicBezTo>
                  <a:cubicBezTo>
                    <a:pt x="43321" y="55654"/>
                    <a:pt x="55846" y="43171"/>
                    <a:pt x="55846" y="27827"/>
                  </a:cubicBezTo>
                  <a:cubicBezTo>
                    <a:pt x="55846" y="12484"/>
                    <a:pt x="43321" y="0"/>
                    <a:pt x="27924" y="0"/>
                  </a:cubicBezTo>
                  <a:close/>
                  <a:moveTo>
                    <a:pt x="27924" y="39270"/>
                  </a:moveTo>
                  <a:cubicBezTo>
                    <a:pt x="21560" y="39270"/>
                    <a:pt x="16383" y="34137"/>
                    <a:pt x="16383" y="27827"/>
                  </a:cubicBezTo>
                  <a:cubicBezTo>
                    <a:pt x="16383" y="21518"/>
                    <a:pt x="21560" y="16383"/>
                    <a:pt x="27924" y="16383"/>
                  </a:cubicBezTo>
                  <a:cubicBezTo>
                    <a:pt x="34287" y="16383"/>
                    <a:pt x="39463" y="21517"/>
                    <a:pt x="39463" y="27827"/>
                  </a:cubicBezTo>
                  <a:cubicBezTo>
                    <a:pt x="39464" y="34137"/>
                    <a:pt x="34287" y="39270"/>
                    <a:pt x="27924" y="392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1808428" y="2102140"/>
              <a:ext cx="57996" cy="57775"/>
            </a:xfrm>
            <a:custGeom>
              <a:rect b="b" l="l" r="r" t="t"/>
              <a:pathLst>
                <a:path extrusionOk="0" h="70673" w="70943">
                  <a:moveTo>
                    <a:pt x="43020" y="15019"/>
                  </a:moveTo>
                  <a:cubicBezTo>
                    <a:pt x="38295" y="15021"/>
                    <a:pt x="33843" y="16200"/>
                    <a:pt x="29937" y="18274"/>
                  </a:cubicBezTo>
                  <a:lnTo>
                    <a:pt x="13969" y="2385"/>
                  </a:lnTo>
                  <a:cubicBezTo>
                    <a:pt x="10760" y="-807"/>
                    <a:pt x="5575" y="-793"/>
                    <a:pt x="2385" y="2413"/>
                  </a:cubicBezTo>
                  <a:cubicBezTo>
                    <a:pt x="-806" y="5620"/>
                    <a:pt x="-793" y="10806"/>
                    <a:pt x="2414" y="13997"/>
                  </a:cubicBezTo>
                  <a:lnTo>
                    <a:pt x="18341" y="29846"/>
                  </a:lnTo>
                  <a:cubicBezTo>
                    <a:pt x="16274" y="33730"/>
                    <a:pt x="15096" y="38152"/>
                    <a:pt x="15096" y="42846"/>
                  </a:cubicBezTo>
                  <a:cubicBezTo>
                    <a:pt x="15096" y="58190"/>
                    <a:pt x="27623" y="70673"/>
                    <a:pt x="43020" y="70673"/>
                  </a:cubicBezTo>
                  <a:cubicBezTo>
                    <a:pt x="58418" y="70673"/>
                    <a:pt x="70943" y="58190"/>
                    <a:pt x="70943" y="42846"/>
                  </a:cubicBezTo>
                  <a:cubicBezTo>
                    <a:pt x="70943" y="27502"/>
                    <a:pt x="58417" y="15019"/>
                    <a:pt x="43020" y="15019"/>
                  </a:cubicBezTo>
                  <a:close/>
                  <a:moveTo>
                    <a:pt x="43021" y="54291"/>
                  </a:moveTo>
                  <a:cubicBezTo>
                    <a:pt x="36658" y="54291"/>
                    <a:pt x="31481" y="49158"/>
                    <a:pt x="31481" y="42847"/>
                  </a:cubicBezTo>
                  <a:cubicBezTo>
                    <a:pt x="31481" y="36538"/>
                    <a:pt x="36658" y="31404"/>
                    <a:pt x="43021" y="31404"/>
                  </a:cubicBezTo>
                  <a:cubicBezTo>
                    <a:pt x="49384" y="31404"/>
                    <a:pt x="54561" y="36537"/>
                    <a:pt x="54561" y="42847"/>
                  </a:cubicBezTo>
                  <a:cubicBezTo>
                    <a:pt x="54561" y="49156"/>
                    <a:pt x="49384" y="54291"/>
                    <a:pt x="43021" y="542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1805679" y="2264639"/>
              <a:ext cx="45655" cy="45497"/>
            </a:xfrm>
            <a:custGeom>
              <a:rect b="b" l="l" r="r" t="t"/>
              <a:pathLst>
                <a:path extrusionOk="0" h="55654" w="55847">
                  <a:moveTo>
                    <a:pt x="27924" y="0"/>
                  </a:moveTo>
                  <a:cubicBezTo>
                    <a:pt x="12526" y="0"/>
                    <a:pt x="0" y="12483"/>
                    <a:pt x="0" y="27827"/>
                  </a:cubicBezTo>
                  <a:cubicBezTo>
                    <a:pt x="0" y="43172"/>
                    <a:pt x="12527" y="55655"/>
                    <a:pt x="27924" y="55655"/>
                  </a:cubicBezTo>
                  <a:cubicBezTo>
                    <a:pt x="43322" y="55655"/>
                    <a:pt x="55847" y="43172"/>
                    <a:pt x="55847" y="27827"/>
                  </a:cubicBezTo>
                  <a:cubicBezTo>
                    <a:pt x="55847" y="12483"/>
                    <a:pt x="43322" y="0"/>
                    <a:pt x="27924" y="0"/>
                  </a:cubicBezTo>
                  <a:close/>
                  <a:moveTo>
                    <a:pt x="27924" y="39270"/>
                  </a:moveTo>
                  <a:cubicBezTo>
                    <a:pt x="21560" y="39270"/>
                    <a:pt x="16383" y="34137"/>
                    <a:pt x="16383" y="27826"/>
                  </a:cubicBezTo>
                  <a:cubicBezTo>
                    <a:pt x="16383" y="21517"/>
                    <a:pt x="21560" y="16382"/>
                    <a:pt x="27924" y="16382"/>
                  </a:cubicBezTo>
                  <a:cubicBezTo>
                    <a:pt x="34287" y="16382"/>
                    <a:pt x="39464" y="21515"/>
                    <a:pt x="39464" y="27826"/>
                  </a:cubicBezTo>
                  <a:cubicBezTo>
                    <a:pt x="39465" y="34137"/>
                    <a:pt x="34288" y="39270"/>
                    <a:pt x="27924" y="392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1431773" y="1905831"/>
              <a:ext cx="387681" cy="457156"/>
            </a:xfrm>
            <a:custGeom>
              <a:rect b="b" l="l" r="r" t="t"/>
              <a:pathLst>
                <a:path extrusionOk="0" h="559212" w="474227">
                  <a:moveTo>
                    <a:pt x="389285" y="153942"/>
                  </a:moveTo>
                  <a:cubicBezTo>
                    <a:pt x="394492" y="153942"/>
                    <a:pt x="400704" y="151377"/>
                    <a:pt x="404395" y="147705"/>
                  </a:cubicBezTo>
                  <a:lnTo>
                    <a:pt x="436041" y="116215"/>
                  </a:lnTo>
                  <a:cubicBezTo>
                    <a:pt x="439221" y="117472"/>
                    <a:pt x="442681" y="118171"/>
                    <a:pt x="446304" y="118171"/>
                  </a:cubicBezTo>
                  <a:cubicBezTo>
                    <a:pt x="461702" y="118171"/>
                    <a:pt x="474228" y="105688"/>
                    <a:pt x="474228" y="90343"/>
                  </a:cubicBezTo>
                  <a:cubicBezTo>
                    <a:pt x="474228" y="75000"/>
                    <a:pt x="461701" y="62518"/>
                    <a:pt x="446304" y="62518"/>
                  </a:cubicBezTo>
                  <a:cubicBezTo>
                    <a:pt x="430907" y="62518"/>
                    <a:pt x="418382" y="75001"/>
                    <a:pt x="418382" y="90343"/>
                  </a:cubicBezTo>
                  <a:cubicBezTo>
                    <a:pt x="418382" y="96105"/>
                    <a:pt x="420148" y="101464"/>
                    <a:pt x="423171" y="105910"/>
                  </a:cubicBezTo>
                  <a:lnTo>
                    <a:pt x="392841" y="136089"/>
                  </a:lnTo>
                  <a:cubicBezTo>
                    <a:pt x="392200" y="136704"/>
                    <a:pt x="390171" y="137543"/>
                    <a:pt x="389285" y="137559"/>
                  </a:cubicBezTo>
                  <a:lnTo>
                    <a:pt x="321670" y="137559"/>
                  </a:lnTo>
                  <a:lnTo>
                    <a:pt x="321670" y="83334"/>
                  </a:lnTo>
                  <a:lnTo>
                    <a:pt x="340689" y="83334"/>
                  </a:lnTo>
                  <a:cubicBezTo>
                    <a:pt x="344207" y="94691"/>
                    <a:pt x="354839" y="102969"/>
                    <a:pt x="367376" y="102969"/>
                  </a:cubicBezTo>
                  <a:cubicBezTo>
                    <a:pt x="382774" y="102969"/>
                    <a:pt x="395300" y="90486"/>
                    <a:pt x="395300" y="75142"/>
                  </a:cubicBezTo>
                  <a:cubicBezTo>
                    <a:pt x="395300" y="59799"/>
                    <a:pt x="382773" y="47316"/>
                    <a:pt x="367376" y="47316"/>
                  </a:cubicBezTo>
                  <a:cubicBezTo>
                    <a:pt x="354839" y="47316"/>
                    <a:pt x="344207" y="55592"/>
                    <a:pt x="340689" y="66950"/>
                  </a:cubicBezTo>
                  <a:lnTo>
                    <a:pt x="321670" y="66950"/>
                  </a:lnTo>
                  <a:lnTo>
                    <a:pt x="321670" y="65710"/>
                  </a:lnTo>
                  <a:cubicBezTo>
                    <a:pt x="321670" y="29477"/>
                    <a:pt x="292066" y="0"/>
                    <a:pt x="255675" y="0"/>
                  </a:cubicBezTo>
                  <a:cubicBezTo>
                    <a:pt x="229661" y="0"/>
                    <a:pt x="206325" y="15162"/>
                    <a:pt x="195676" y="38345"/>
                  </a:cubicBezTo>
                  <a:cubicBezTo>
                    <a:pt x="194039" y="38230"/>
                    <a:pt x="192406" y="38171"/>
                    <a:pt x="190786" y="38171"/>
                  </a:cubicBezTo>
                  <a:cubicBezTo>
                    <a:pt x="152965" y="38171"/>
                    <a:pt x="122093" y="68366"/>
                    <a:pt x="121216" y="105818"/>
                  </a:cubicBezTo>
                  <a:cubicBezTo>
                    <a:pt x="117950" y="105352"/>
                    <a:pt x="114648" y="105118"/>
                    <a:pt x="111331" y="105118"/>
                  </a:cubicBezTo>
                  <a:cubicBezTo>
                    <a:pt x="72959" y="105118"/>
                    <a:pt x="41742" y="136200"/>
                    <a:pt x="41742" y="174404"/>
                  </a:cubicBezTo>
                  <a:cubicBezTo>
                    <a:pt x="41742" y="182790"/>
                    <a:pt x="43213" y="190904"/>
                    <a:pt x="46123" y="198623"/>
                  </a:cubicBezTo>
                  <a:cubicBezTo>
                    <a:pt x="17481" y="215618"/>
                    <a:pt x="0" y="245977"/>
                    <a:pt x="0" y="279606"/>
                  </a:cubicBezTo>
                  <a:cubicBezTo>
                    <a:pt x="0" y="297662"/>
                    <a:pt x="5143" y="315214"/>
                    <a:pt x="14873" y="330362"/>
                  </a:cubicBezTo>
                  <a:cubicBezTo>
                    <a:pt x="22887" y="342840"/>
                    <a:pt x="33685" y="353225"/>
                    <a:pt x="46385" y="360742"/>
                  </a:cubicBezTo>
                  <a:cubicBezTo>
                    <a:pt x="43334" y="368651"/>
                    <a:pt x="41742" y="377120"/>
                    <a:pt x="41742" y="385624"/>
                  </a:cubicBezTo>
                  <a:cubicBezTo>
                    <a:pt x="41742" y="402490"/>
                    <a:pt x="47900" y="418743"/>
                    <a:pt x="59081" y="431389"/>
                  </a:cubicBezTo>
                  <a:cubicBezTo>
                    <a:pt x="62077" y="434779"/>
                    <a:pt x="67254" y="435098"/>
                    <a:pt x="70644" y="432101"/>
                  </a:cubicBezTo>
                  <a:cubicBezTo>
                    <a:pt x="74035" y="429103"/>
                    <a:pt x="74353" y="423927"/>
                    <a:pt x="71355" y="420537"/>
                  </a:cubicBezTo>
                  <a:cubicBezTo>
                    <a:pt x="62823" y="410888"/>
                    <a:pt x="58125" y="398488"/>
                    <a:pt x="58125" y="385623"/>
                  </a:cubicBezTo>
                  <a:cubicBezTo>
                    <a:pt x="58125" y="376968"/>
                    <a:pt x="60171" y="368713"/>
                    <a:pt x="64199" y="361085"/>
                  </a:cubicBezTo>
                  <a:cubicBezTo>
                    <a:pt x="69007" y="351953"/>
                    <a:pt x="76477" y="344242"/>
                    <a:pt x="85926" y="339126"/>
                  </a:cubicBezTo>
                  <a:cubicBezTo>
                    <a:pt x="89905" y="336971"/>
                    <a:pt x="91382" y="332000"/>
                    <a:pt x="89227" y="328023"/>
                  </a:cubicBezTo>
                  <a:cubicBezTo>
                    <a:pt x="87074" y="324043"/>
                    <a:pt x="82101" y="322563"/>
                    <a:pt x="78124" y="324721"/>
                  </a:cubicBezTo>
                  <a:cubicBezTo>
                    <a:pt x="68339" y="330021"/>
                    <a:pt x="60181" y="337454"/>
                    <a:pt x="54081" y="346253"/>
                  </a:cubicBezTo>
                  <a:cubicBezTo>
                    <a:pt x="30657" y="332162"/>
                    <a:pt x="16383" y="307248"/>
                    <a:pt x="16383" y="279606"/>
                  </a:cubicBezTo>
                  <a:cubicBezTo>
                    <a:pt x="16383" y="250051"/>
                    <a:pt x="32753" y="223556"/>
                    <a:pt x="59183" y="210146"/>
                  </a:cubicBezTo>
                  <a:cubicBezTo>
                    <a:pt x="59183" y="210146"/>
                    <a:pt x="74476" y="201637"/>
                    <a:pt x="94778" y="201637"/>
                  </a:cubicBezTo>
                  <a:cubicBezTo>
                    <a:pt x="99303" y="201637"/>
                    <a:pt x="102970" y="197971"/>
                    <a:pt x="102970" y="193446"/>
                  </a:cubicBezTo>
                  <a:cubicBezTo>
                    <a:pt x="102970" y="188921"/>
                    <a:pt x="99303" y="185254"/>
                    <a:pt x="94778" y="185254"/>
                  </a:cubicBezTo>
                  <a:cubicBezTo>
                    <a:pt x="82877" y="185254"/>
                    <a:pt x="71485" y="187455"/>
                    <a:pt x="60983" y="191460"/>
                  </a:cubicBezTo>
                  <a:cubicBezTo>
                    <a:pt x="59100" y="185999"/>
                    <a:pt x="58128" y="180292"/>
                    <a:pt x="58128" y="174405"/>
                  </a:cubicBezTo>
                  <a:cubicBezTo>
                    <a:pt x="58128" y="145233"/>
                    <a:pt x="81995" y="121502"/>
                    <a:pt x="111333" y="121502"/>
                  </a:cubicBezTo>
                  <a:cubicBezTo>
                    <a:pt x="116847" y="121502"/>
                    <a:pt x="122303" y="122346"/>
                    <a:pt x="127548" y="124012"/>
                  </a:cubicBezTo>
                  <a:cubicBezTo>
                    <a:pt x="130236" y="124865"/>
                    <a:pt x="133173" y="124276"/>
                    <a:pt x="135323" y="122452"/>
                  </a:cubicBezTo>
                  <a:cubicBezTo>
                    <a:pt x="137475" y="120628"/>
                    <a:pt x="138537" y="117828"/>
                    <a:pt x="138134" y="115036"/>
                  </a:cubicBezTo>
                  <a:cubicBezTo>
                    <a:pt x="137768" y="112493"/>
                    <a:pt x="137582" y="109944"/>
                    <a:pt x="137582" y="107458"/>
                  </a:cubicBezTo>
                  <a:cubicBezTo>
                    <a:pt x="137582" y="78288"/>
                    <a:pt x="161450" y="54555"/>
                    <a:pt x="190788" y="54555"/>
                  </a:cubicBezTo>
                  <a:cubicBezTo>
                    <a:pt x="193669" y="54555"/>
                    <a:pt x="196614" y="54802"/>
                    <a:pt x="199544" y="55283"/>
                  </a:cubicBezTo>
                  <a:cubicBezTo>
                    <a:pt x="224729" y="59449"/>
                    <a:pt x="243993" y="81253"/>
                    <a:pt x="243993" y="107458"/>
                  </a:cubicBezTo>
                  <a:cubicBezTo>
                    <a:pt x="243993" y="111983"/>
                    <a:pt x="247660" y="115650"/>
                    <a:pt x="252185" y="115650"/>
                  </a:cubicBezTo>
                  <a:cubicBezTo>
                    <a:pt x="256710" y="115650"/>
                    <a:pt x="260376" y="111983"/>
                    <a:pt x="260376" y="107458"/>
                  </a:cubicBezTo>
                  <a:cubicBezTo>
                    <a:pt x="260376" y="76765"/>
                    <a:pt x="240220" y="50686"/>
                    <a:pt x="212396" y="41614"/>
                  </a:cubicBezTo>
                  <a:cubicBezTo>
                    <a:pt x="221046" y="26234"/>
                    <a:pt x="237484" y="16383"/>
                    <a:pt x="255675" y="16383"/>
                  </a:cubicBezTo>
                  <a:cubicBezTo>
                    <a:pt x="283031" y="16383"/>
                    <a:pt x="305287" y="38511"/>
                    <a:pt x="305287" y="65710"/>
                  </a:cubicBezTo>
                  <a:lnTo>
                    <a:pt x="305287" y="66619"/>
                  </a:lnTo>
                  <a:lnTo>
                    <a:pt x="289532" y="66619"/>
                  </a:lnTo>
                  <a:cubicBezTo>
                    <a:pt x="285007" y="66619"/>
                    <a:pt x="281340" y="70286"/>
                    <a:pt x="281340" y="74811"/>
                  </a:cubicBezTo>
                  <a:cubicBezTo>
                    <a:pt x="281340" y="79336"/>
                    <a:pt x="285007" y="83003"/>
                    <a:pt x="289532" y="83003"/>
                  </a:cubicBezTo>
                  <a:lnTo>
                    <a:pt x="305287" y="83003"/>
                  </a:lnTo>
                  <a:lnTo>
                    <a:pt x="305287" y="137557"/>
                  </a:lnTo>
                  <a:lnTo>
                    <a:pt x="239033" y="137557"/>
                  </a:lnTo>
                  <a:cubicBezTo>
                    <a:pt x="224043" y="137557"/>
                    <a:pt x="211847" y="125440"/>
                    <a:pt x="211847" y="110547"/>
                  </a:cubicBezTo>
                  <a:cubicBezTo>
                    <a:pt x="211847" y="106022"/>
                    <a:pt x="208181" y="102355"/>
                    <a:pt x="203655" y="102355"/>
                  </a:cubicBezTo>
                  <a:cubicBezTo>
                    <a:pt x="199130" y="102355"/>
                    <a:pt x="195464" y="106022"/>
                    <a:pt x="195464" y="110547"/>
                  </a:cubicBezTo>
                  <a:cubicBezTo>
                    <a:pt x="195464" y="134474"/>
                    <a:pt x="215009" y="153941"/>
                    <a:pt x="239033" y="153941"/>
                  </a:cubicBezTo>
                  <a:lnTo>
                    <a:pt x="305287" y="153941"/>
                  </a:lnTo>
                  <a:lnTo>
                    <a:pt x="305287" y="291839"/>
                  </a:lnTo>
                  <a:lnTo>
                    <a:pt x="172410" y="291839"/>
                  </a:lnTo>
                  <a:cubicBezTo>
                    <a:pt x="167885" y="291839"/>
                    <a:pt x="164219" y="295505"/>
                    <a:pt x="164219" y="300030"/>
                  </a:cubicBezTo>
                  <a:cubicBezTo>
                    <a:pt x="164219" y="304555"/>
                    <a:pt x="167885" y="308222"/>
                    <a:pt x="172410" y="308222"/>
                  </a:cubicBezTo>
                  <a:lnTo>
                    <a:pt x="305287" y="308222"/>
                  </a:lnTo>
                  <a:lnTo>
                    <a:pt x="305287" y="420693"/>
                  </a:lnTo>
                  <a:lnTo>
                    <a:pt x="279974" y="420693"/>
                  </a:lnTo>
                  <a:cubicBezTo>
                    <a:pt x="256861" y="420693"/>
                    <a:pt x="238057" y="439422"/>
                    <a:pt x="238057" y="462443"/>
                  </a:cubicBezTo>
                  <a:cubicBezTo>
                    <a:pt x="238057" y="466968"/>
                    <a:pt x="241724" y="470635"/>
                    <a:pt x="246249" y="470635"/>
                  </a:cubicBezTo>
                  <a:cubicBezTo>
                    <a:pt x="250774" y="470635"/>
                    <a:pt x="254440" y="466968"/>
                    <a:pt x="254440" y="462443"/>
                  </a:cubicBezTo>
                  <a:cubicBezTo>
                    <a:pt x="254440" y="448456"/>
                    <a:pt x="265894" y="437077"/>
                    <a:pt x="279974" y="437077"/>
                  </a:cubicBezTo>
                  <a:lnTo>
                    <a:pt x="305287" y="437077"/>
                  </a:lnTo>
                  <a:lnTo>
                    <a:pt x="305287" y="493502"/>
                  </a:lnTo>
                  <a:cubicBezTo>
                    <a:pt x="305287" y="494789"/>
                    <a:pt x="305222" y="496060"/>
                    <a:pt x="305124" y="497322"/>
                  </a:cubicBezTo>
                  <a:lnTo>
                    <a:pt x="289532" y="497322"/>
                  </a:lnTo>
                  <a:cubicBezTo>
                    <a:pt x="285007" y="497322"/>
                    <a:pt x="281340" y="500988"/>
                    <a:pt x="281340" y="505513"/>
                  </a:cubicBezTo>
                  <a:cubicBezTo>
                    <a:pt x="281340" y="510038"/>
                    <a:pt x="285007" y="513705"/>
                    <a:pt x="289532" y="513705"/>
                  </a:cubicBezTo>
                  <a:lnTo>
                    <a:pt x="300917" y="513705"/>
                  </a:lnTo>
                  <a:cubicBezTo>
                    <a:pt x="293140" y="530855"/>
                    <a:pt x="275793" y="542829"/>
                    <a:pt x="255675" y="542829"/>
                  </a:cubicBezTo>
                  <a:cubicBezTo>
                    <a:pt x="237606" y="542829"/>
                    <a:pt x="221228" y="533080"/>
                    <a:pt x="212535" y="517847"/>
                  </a:cubicBezTo>
                  <a:cubicBezTo>
                    <a:pt x="222430" y="514615"/>
                    <a:pt x="231535" y="509182"/>
                    <a:pt x="239207" y="501781"/>
                  </a:cubicBezTo>
                  <a:cubicBezTo>
                    <a:pt x="242463" y="498640"/>
                    <a:pt x="242556" y="493454"/>
                    <a:pt x="239415" y="490200"/>
                  </a:cubicBezTo>
                  <a:cubicBezTo>
                    <a:pt x="236273" y="486942"/>
                    <a:pt x="231088" y="486850"/>
                    <a:pt x="227833" y="489991"/>
                  </a:cubicBezTo>
                  <a:cubicBezTo>
                    <a:pt x="220010" y="497538"/>
                    <a:pt x="210232" y="502410"/>
                    <a:pt x="199672" y="504171"/>
                  </a:cubicBezTo>
                  <a:cubicBezTo>
                    <a:pt x="196695" y="504669"/>
                    <a:pt x="193705" y="504923"/>
                    <a:pt x="190786" y="504923"/>
                  </a:cubicBezTo>
                  <a:cubicBezTo>
                    <a:pt x="161448" y="504923"/>
                    <a:pt x="137580" y="481190"/>
                    <a:pt x="137580" y="452018"/>
                  </a:cubicBezTo>
                  <a:cubicBezTo>
                    <a:pt x="137580" y="451272"/>
                    <a:pt x="137625" y="450498"/>
                    <a:pt x="137661" y="449731"/>
                  </a:cubicBezTo>
                  <a:cubicBezTo>
                    <a:pt x="144273" y="447040"/>
                    <a:pt x="150484" y="443357"/>
                    <a:pt x="156024" y="438732"/>
                  </a:cubicBezTo>
                  <a:cubicBezTo>
                    <a:pt x="159497" y="435834"/>
                    <a:pt x="159961" y="430668"/>
                    <a:pt x="157062" y="427194"/>
                  </a:cubicBezTo>
                  <a:cubicBezTo>
                    <a:pt x="154162" y="423721"/>
                    <a:pt x="149081" y="423362"/>
                    <a:pt x="145523" y="426157"/>
                  </a:cubicBezTo>
                  <a:cubicBezTo>
                    <a:pt x="129086" y="439069"/>
                    <a:pt x="113187" y="438868"/>
                    <a:pt x="106827" y="438340"/>
                  </a:cubicBezTo>
                  <a:cubicBezTo>
                    <a:pt x="102306" y="437957"/>
                    <a:pt x="98361" y="441318"/>
                    <a:pt x="97985" y="445825"/>
                  </a:cubicBezTo>
                  <a:cubicBezTo>
                    <a:pt x="97610" y="450334"/>
                    <a:pt x="100962" y="454292"/>
                    <a:pt x="105471" y="454668"/>
                  </a:cubicBezTo>
                  <a:cubicBezTo>
                    <a:pt x="110708" y="455100"/>
                    <a:pt x="116043" y="454948"/>
                    <a:pt x="121231" y="454209"/>
                  </a:cubicBezTo>
                  <a:cubicBezTo>
                    <a:pt x="122396" y="491405"/>
                    <a:pt x="153150" y="521306"/>
                    <a:pt x="190787" y="521306"/>
                  </a:cubicBezTo>
                  <a:cubicBezTo>
                    <a:pt x="192445" y="521306"/>
                    <a:pt x="194117" y="521243"/>
                    <a:pt x="195795" y="521121"/>
                  </a:cubicBezTo>
                  <a:cubicBezTo>
                    <a:pt x="206501" y="544152"/>
                    <a:pt x="229790" y="559212"/>
                    <a:pt x="255675" y="559212"/>
                  </a:cubicBezTo>
                  <a:cubicBezTo>
                    <a:pt x="292065" y="559212"/>
                    <a:pt x="321670" y="529735"/>
                    <a:pt x="321670" y="493502"/>
                  </a:cubicBezTo>
                  <a:lnTo>
                    <a:pt x="321670" y="475400"/>
                  </a:lnTo>
                  <a:lnTo>
                    <a:pt x="365095" y="475400"/>
                  </a:lnTo>
                  <a:cubicBezTo>
                    <a:pt x="365984" y="475415"/>
                    <a:pt x="368013" y="476253"/>
                    <a:pt x="368652" y="476867"/>
                  </a:cubicBezTo>
                  <a:lnTo>
                    <a:pt x="388182" y="496301"/>
                  </a:lnTo>
                  <a:cubicBezTo>
                    <a:pt x="385540" y="500550"/>
                    <a:pt x="384010" y="505556"/>
                    <a:pt x="384010" y="510912"/>
                  </a:cubicBezTo>
                  <a:cubicBezTo>
                    <a:pt x="384010" y="526257"/>
                    <a:pt x="396536" y="538740"/>
                    <a:pt x="411933" y="538740"/>
                  </a:cubicBezTo>
                  <a:cubicBezTo>
                    <a:pt x="427331" y="538740"/>
                    <a:pt x="439857" y="526257"/>
                    <a:pt x="439857" y="510912"/>
                  </a:cubicBezTo>
                  <a:cubicBezTo>
                    <a:pt x="439857" y="495568"/>
                    <a:pt x="427330" y="483085"/>
                    <a:pt x="411933" y="483085"/>
                  </a:cubicBezTo>
                  <a:cubicBezTo>
                    <a:pt x="407884" y="483085"/>
                    <a:pt x="404039" y="483955"/>
                    <a:pt x="400561" y="485506"/>
                  </a:cubicBezTo>
                  <a:lnTo>
                    <a:pt x="380208" y="465253"/>
                  </a:lnTo>
                  <a:cubicBezTo>
                    <a:pt x="376517" y="461581"/>
                    <a:pt x="370305" y="459017"/>
                    <a:pt x="365098" y="459017"/>
                  </a:cubicBezTo>
                  <a:lnTo>
                    <a:pt x="321670" y="459017"/>
                  </a:lnTo>
                  <a:lnTo>
                    <a:pt x="321670" y="415228"/>
                  </a:lnTo>
                  <a:lnTo>
                    <a:pt x="392883" y="415228"/>
                  </a:lnTo>
                  <a:cubicBezTo>
                    <a:pt x="396401" y="426586"/>
                    <a:pt x="407032" y="434864"/>
                    <a:pt x="419571" y="434864"/>
                  </a:cubicBezTo>
                  <a:cubicBezTo>
                    <a:pt x="434969" y="434864"/>
                    <a:pt x="447495" y="422381"/>
                    <a:pt x="447495" y="407036"/>
                  </a:cubicBezTo>
                  <a:cubicBezTo>
                    <a:pt x="447495" y="391692"/>
                    <a:pt x="434968" y="379209"/>
                    <a:pt x="419571" y="379209"/>
                  </a:cubicBezTo>
                  <a:cubicBezTo>
                    <a:pt x="407034" y="379209"/>
                    <a:pt x="396401" y="387486"/>
                    <a:pt x="392883" y="398845"/>
                  </a:cubicBezTo>
                  <a:lnTo>
                    <a:pt x="321670" y="398845"/>
                  </a:lnTo>
                  <a:lnTo>
                    <a:pt x="321670" y="343972"/>
                  </a:lnTo>
                  <a:lnTo>
                    <a:pt x="406887" y="343972"/>
                  </a:lnTo>
                  <a:cubicBezTo>
                    <a:pt x="410405" y="355330"/>
                    <a:pt x="421037" y="363608"/>
                    <a:pt x="433575" y="363608"/>
                  </a:cubicBezTo>
                  <a:cubicBezTo>
                    <a:pt x="448973" y="363608"/>
                    <a:pt x="461499" y="351125"/>
                    <a:pt x="461499" y="335781"/>
                  </a:cubicBezTo>
                  <a:cubicBezTo>
                    <a:pt x="461499" y="320436"/>
                    <a:pt x="448972" y="307953"/>
                    <a:pt x="433575" y="307953"/>
                  </a:cubicBezTo>
                  <a:cubicBezTo>
                    <a:pt x="421037" y="307953"/>
                    <a:pt x="410405" y="316230"/>
                    <a:pt x="406887" y="327589"/>
                  </a:cubicBezTo>
                  <a:lnTo>
                    <a:pt x="321670" y="327589"/>
                  </a:lnTo>
                  <a:lnTo>
                    <a:pt x="321670" y="267966"/>
                  </a:lnTo>
                  <a:lnTo>
                    <a:pt x="341962" y="267966"/>
                  </a:lnTo>
                  <a:cubicBezTo>
                    <a:pt x="345481" y="279323"/>
                    <a:pt x="356112" y="287601"/>
                    <a:pt x="368650" y="287601"/>
                  </a:cubicBezTo>
                  <a:cubicBezTo>
                    <a:pt x="384048" y="287601"/>
                    <a:pt x="396573" y="275118"/>
                    <a:pt x="396573" y="259775"/>
                  </a:cubicBezTo>
                  <a:cubicBezTo>
                    <a:pt x="396573" y="244430"/>
                    <a:pt x="384047" y="231947"/>
                    <a:pt x="368650" y="231947"/>
                  </a:cubicBezTo>
                  <a:cubicBezTo>
                    <a:pt x="356112" y="231947"/>
                    <a:pt x="345480" y="240224"/>
                    <a:pt x="341962" y="251583"/>
                  </a:cubicBezTo>
                  <a:lnTo>
                    <a:pt x="321670" y="251583"/>
                  </a:lnTo>
                  <a:lnTo>
                    <a:pt x="321670" y="204311"/>
                  </a:lnTo>
                  <a:lnTo>
                    <a:pt x="410924" y="204311"/>
                  </a:lnTo>
                  <a:cubicBezTo>
                    <a:pt x="411812" y="204328"/>
                    <a:pt x="413842" y="205164"/>
                    <a:pt x="414481" y="205778"/>
                  </a:cubicBezTo>
                  <a:lnTo>
                    <a:pt x="431308" y="222524"/>
                  </a:lnTo>
                  <a:cubicBezTo>
                    <a:pt x="432906" y="224114"/>
                    <a:pt x="434995" y="224909"/>
                    <a:pt x="437086" y="224909"/>
                  </a:cubicBezTo>
                  <a:cubicBezTo>
                    <a:pt x="439188" y="224909"/>
                    <a:pt x="441292" y="224104"/>
                    <a:pt x="442892" y="222495"/>
                  </a:cubicBezTo>
                  <a:cubicBezTo>
                    <a:pt x="446084" y="219289"/>
                    <a:pt x="446070" y="214102"/>
                    <a:pt x="442864" y="210910"/>
                  </a:cubicBezTo>
                  <a:lnTo>
                    <a:pt x="426037" y="194165"/>
                  </a:lnTo>
                  <a:cubicBezTo>
                    <a:pt x="422346" y="190493"/>
                    <a:pt x="416134" y="187928"/>
                    <a:pt x="410927" y="187928"/>
                  </a:cubicBezTo>
                  <a:lnTo>
                    <a:pt x="321670" y="187928"/>
                  </a:lnTo>
                  <a:lnTo>
                    <a:pt x="321670" y="153942"/>
                  </a:lnTo>
                  <a:lnTo>
                    <a:pt x="389285" y="153942"/>
                  </a:lnTo>
                  <a:close/>
                  <a:moveTo>
                    <a:pt x="446304" y="78900"/>
                  </a:moveTo>
                  <a:cubicBezTo>
                    <a:pt x="452667" y="78900"/>
                    <a:pt x="457844" y="84034"/>
                    <a:pt x="457844" y="90342"/>
                  </a:cubicBezTo>
                  <a:cubicBezTo>
                    <a:pt x="457844" y="96652"/>
                    <a:pt x="452667" y="101786"/>
                    <a:pt x="446304" y="101786"/>
                  </a:cubicBezTo>
                  <a:cubicBezTo>
                    <a:pt x="439941" y="101786"/>
                    <a:pt x="434765" y="96653"/>
                    <a:pt x="434765" y="90342"/>
                  </a:cubicBezTo>
                  <a:cubicBezTo>
                    <a:pt x="434765" y="84034"/>
                    <a:pt x="439941" y="78900"/>
                    <a:pt x="446304" y="78900"/>
                  </a:cubicBezTo>
                  <a:close/>
                  <a:moveTo>
                    <a:pt x="367376" y="63699"/>
                  </a:moveTo>
                  <a:cubicBezTo>
                    <a:pt x="373740" y="63699"/>
                    <a:pt x="378917" y="68832"/>
                    <a:pt x="378917" y="75142"/>
                  </a:cubicBezTo>
                  <a:cubicBezTo>
                    <a:pt x="378917" y="81452"/>
                    <a:pt x="373740" y="86586"/>
                    <a:pt x="367376" y="86586"/>
                  </a:cubicBezTo>
                  <a:cubicBezTo>
                    <a:pt x="361013" y="86586"/>
                    <a:pt x="355837" y="81453"/>
                    <a:pt x="355837" y="75142"/>
                  </a:cubicBezTo>
                  <a:cubicBezTo>
                    <a:pt x="355836" y="68832"/>
                    <a:pt x="361013" y="63699"/>
                    <a:pt x="367376" y="63699"/>
                  </a:cubicBezTo>
                  <a:close/>
                  <a:moveTo>
                    <a:pt x="411933" y="499467"/>
                  </a:moveTo>
                  <a:cubicBezTo>
                    <a:pt x="418296" y="499467"/>
                    <a:pt x="423474" y="504601"/>
                    <a:pt x="423474" y="510911"/>
                  </a:cubicBezTo>
                  <a:cubicBezTo>
                    <a:pt x="423474" y="517221"/>
                    <a:pt x="418296" y="522355"/>
                    <a:pt x="411933" y="522355"/>
                  </a:cubicBezTo>
                  <a:cubicBezTo>
                    <a:pt x="405570" y="522355"/>
                    <a:pt x="400393" y="517222"/>
                    <a:pt x="400393" y="510911"/>
                  </a:cubicBezTo>
                  <a:cubicBezTo>
                    <a:pt x="400393" y="504601"/>
                    <a:pt x="405570" y="499467"/>
                    <a:pt x="411933" y="499467"/>
                  </a:cubicBezTo>
                  <a:close/>
                  <a:moveTo>
                    <a:pt x="419571" y="395592"/>
                  </a:moveTo>
                  <a:cubicBezTo>
                    <a:pt x="425934" y="395592"/>
                    <a:pt x="431111" y="400726"/>
                    <a:pt x="431111" y="407036"/>
                  </a:cubicBezTo>
                  <a:cubicBezTo>
                    <a:pt x="431111" y="413346"/>
                    <a:pt x="425934" y="418481"/>
                    <a:pt x="419571" y="418481"/>
                  </a:cubicBezTo>
                  <a:cubicBezTo>
                    <a:pt x="413208" y="418481"/>
                    <a:pt x="408031" y="413347"/>
                    <a:pt x="408031" y="407036"/>
                  </a:cubicBezTo>
                  <a:cubicBezTo>
                    <a:pt x="408031" y="400727"/>
                    <a:pt x="413208" y="395592"/>
                    <a:pt x="419571" y="395592"/>
                  </a:cubicBezTo>
                  <a:close/>
                  <a:moveTo>
                    <a:pt x="433574" y="324336"/>
                  </a:moveTo>
                  <a:cubicBezTo>
                    <a:pt x="439938" y="324336"/>
                    <a:pt x="445115" y="329470"/>
                    <a:pt x="445115" y="335781"/>
                  </a:cubicBezTo>
                  <a:cubicBezTo>
                    <a:pt x="445115" y="342090"/>
                    <a:pt x="439938" y="347225"/>
                    <a:pt x="433574" y="347225"/>
                  </a:cubicBezTo>
                  <a:cubicBezTo>
                    <a:pt x="427211" y="347225"/>
                    <a:pt x="422034" y="342091"/>
                    <a:pt x="422034" y="335781"/>
                  </a:cubicBezTo>
                  <a:cubicBezTo>
                    <a:pt x="422034" y="329470"/>
                    <a:pt x="427211" y="324336"/>
                    <a:pt x="433574" y="324336"/>
                  </a:cubicBezTo>
                  <a:close/>
                  <a:moveTo>
                    <a:pt x="368650" y="248331"/>
                  </a:moveTo>
                  <a:cubicBezTo>
                    <a:pt x="375013" y="248331"/>
                    <a:pt x="380190" y="253464"/>
                    <a:pt x="380190" y="259775"/>
                  </a:cubicBezTo>
                  <a:cubicBezTo>
                    <a:pt x="380190" y="266083"/>
                    <a:pt x="375013" y="271218"/>
                    <a:pt x="368650" y="271218"/>
                  </a:cubicBezTo>
                  <a:cubicBezTo>
                    <a:pt x="362287" y="271218"/>
                    <a:pt x="357109" y="266084"/>
                    <a:pt x="357109" y="259775"/>
                  </a:cubicBezTo>
                  <a:cubicBezTo>
                    <a:pt x="357109" y="253464"/>
                    <a:pt x="362287" y="248331"/>
                    <a:pt x="368650" y="2483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Google Shape;753;p21"/>
          <p:cNvGrpSpPr/>
          <p:nvPr/>
        </p:nvGrpSpPr>
        <p:grpSpPr>
          <a:xfrm>
            <a:off x="7660852" y="2719681"/>
            <a:ext cx="457157" cy="453042"/>
            <a:chOff x="6390348" y="1182983"/>
            <a:chExt cx="457157" cy="453042"/>
          </a:xfrm>
        </p:grpSpPr>
        <p:sp>
          <p:nvSpPr>
            <p:cNvPr id="754" name="Google Shape;754;p21"/>
            <p:cNvSpPr/>
            <p:nvPr/>
          </p:nvSpPr>
          <p:spPr>
            <a:xfrm>
              <a:off x="6390348" y="1182983"/>
              <a:ext cx="457157" cy="453042"/>
            </a:xfrm>
            <a:custGeom>
              <a:rect b="b" l="l" r="r" t="t"/>
              <a:pathLst>
                <a:path extrusionOk="0" h="554180" w="559214">
                  <a:moveTo>
                    <a:pt x="539008" y="122746"/>
                  </a:moveTo>
                  <a:lnTo>
                    <a:pt x="551022" y="122746"/>
                  </a:lnTo>
                  <a:cubicBezTo>
                    <a:pt x="555547" y="122746"/>
                    <a:pt x="559214" y="119079"/>
                    <a:pt x="559214" y="114554"/>
                  </a:cubicBezTo>
                  <a:lnTo>
                    <a:pt x="559214" y="19114"/>
                  </a:lnTo>
                  <a:cubicBezTo>
                    <a:pt x="559214" y="8575"/>
                    <a:pt x="550639" y="0"/>
                    <a:pt x="540100" y="0"/>
                  </a:cubicBezTo>
                  <a:lnTo>
                    <a:pt x="19114" y="0"/>
                  </a:lnTo>
                  <a:cubicBezTo>
                    <a:pt x="8575" y="0"/>
                    <a:pt x="0" y="8575"/>
                    <a:pt x="0" y="19114"/>
                  </a:cubicBezTo>
                  <a:lnTo>
                    <a:pt x="0" y="114555"/>
                  </a:lnTo>
                  <a:cubicBezTo>
                    <a:pt x="0" y="119080"/>
                    <a:pt x="3667" y="122747"/>
                    <a:pt x="8192" y="122747"/>
                  </a:cubicBezTo>
                  <a:lnTo>
                    <a:pt x="20206" y="122747"/>
                  </a:lnTo>
                  <a:cubicBezTo>
                    <a:pt x="24421" y="122747"/>
                    <a:pt x="27851" y="126178"/>
                    <a:pt x="27851" y="130393"/>
                  </a:cubicBezTo>
                  <a:cubicBezTo>
                    <a:pt x="27851" y="134607"/>
                    <a:pt x="24421" y="138038"/>
                    <a:pt x="20206" y="138038"/>
                  </a:cubicBezTo>
                  <a:lnTo>
                    <a:pt x="8192" y="138038"/>
                  </a:lnTo>
                  <a:cubicBezTo>
                    <a:pt x="3667" y="138038"/>
                    <a:pt x="0" y="141705"/>
                    <a:pt x="0" y="146230"/>
                  </a:cubicBezTo>
                  <a:lnTo>
                    <a:pt x="0" y="535067"/>
                  </a:lnTo>
                  <a:cubicBezTo>
                    <a:pt x="0" y="545605"/>
                    <a:pt x="8575" y="554180"/>
                    <a:pt x="19114" y="554180"/>
                  </a:cubicBezTo>
                  <a:lnTo>
                    <a:pt x="540100" y="554180"/>
                  </a:lnTo>
                  <a:cubicBezTo>
                    <a:pt x="550639" y="554180"/>
                    <a:pt x="559214" y="545605"/>
                    <a:pt x="559214" y="535067"/>
                  </a:cubicBezTo>
                  <a:lnTo>
                    <a:pt x="559214" y="146228"/>
                  </a:lnTo>
                  <a:cubicBezTo>
                    <a:pt x="559214" y="141703"/>
                    <a:pt x="555547" y="138037"/>
                    <a:pt x="551022" y="138037"/>
                  </a:cubicBezTo>
                  <a:lnTo>
                    <a:pt x="539008" y="138037"/>
                  </a:lnTo>
                  <a:cubicBezTo>
                    <a:pt x="534793" y="138037"/>
                    <a:pt x="531363" y="134606"/>
                    <a:pt x="531363" y="130391"/>
                  </a:cubicBezTo>
                  <a:cubicBezTo>
                    <a:pt x="531363" y="126177"/>
                    <a:pt x="534793" y="122746"/>
                    <a:pt x="539008" y="122746"/>
                  </a:cubicBezTo>
                  <a:close/>
                  <a:moveTo>
                    <a:pt x="163593" y="16383"/>
                  </a:moveTo>
                  <a:lnTo>
                    <a:pt x="204005" y="16383"/>
                  </a:lnTo>
                  <a:lnTo>
                    <a:pt x="204005" y="32103"/>
                  </a:lnTo>
                  <a:lnTo>
                    <a:pt x="163593" y="32103"/>
                  </a:lnTo>
                  <a:lnTo>
                    <a:pt x="163593" y="16383"/>
                  </a:lnTo>
                  <a:close/>
                  <a:moveTo>
                    <a:pt x="19114" y="537795"/>
                  </a:moveTo>
                  <a:cubicBezTo>
                    <a:pt x="17634" y="537795"/>
                    <a:pt x="16383" y="536545"/>
                    <a:pt x="16383" y="535064"/>
                  </a:cubicBezTo>
                  <a:lnTo>
                    <a:pt x="16383" y="505599"/>
                  </a:lnTo>
                  <a:lnTo>
                    <a:pt x="48581" y="537795"/>
                  </a:lnTo>
                  <a:lnTo>
                    <a:pt x="19114" y="537795"/>
                  </a:lnTo>
                  <a:close/>
                  <a:moveTo>
                    <a:pt x="539008" y="154420"/>
                  </a:moveTo>
                  <a:lnTo>
                    <a:pt x="542831" y="154420"/>
                  </a:lnTo>
                  <a:lnTo>
                    <a:pt x="542831" y="170813"/>
                  </a:lnTo>
                  <a:lnTo>
                    <a:pt x="530270" y="170813"/>
                  </a:lnTo>
                  <a:cubicBezTo>
                    <a:pt x="519732" y="170813"/>
                    <a:pt x="511157" y="179388"/>
                    <a:pt x="511157" y="189927"/>
                  </a:cubicBezTo>
                  <a:lnTo>
                    <a:pt x="511157" y="395379"/>
                  </a:lnTo>
                  <a:cubicBezTo>
                    <a:pt x="511157" y="399904"/>
                    <a:pt x="514823" y="403571"/>
                    <a:pt x="519348" y="403571"/>
                  </a:cubicBezTo>
                  <a:cubicBezTo>
                    <a:pt x="523873" y="403571"/>
                    <a:pt x="527540" y="399904"/>
                    <a:pt x="527540" y="395379"/>
                  </a:cubicBezTo>
                  <a:lnTo>
                    <a:pt x="527540" y="189926"/>
                  </a:lnTo>
                  <a:cubicBezTo>
                    <a:pt x="527540" y="188446"/>
                    <a:pt x="528790" y="187195"/>
                    <a:pt x="530270" y="187195"/>
                  </a:cubicBezTo>
                  <a:lnTo>
                    <a:pt x="542831" y="187195"/>
                  </a:lnTo>
                  <a:lnTo>
                    <a:pt x="542831" y="505029"/>
                  </a:lnTo>
                  <a:lnTo>
                    <a:pt x="530270" y="505029"/>
                  </a:lnTo>
                  <a:cubicBezTo>
                    <a:pt x="528790" y="505029"/>
                    <a:pt x="527540" y="503778"/>
                    <a:pt x="527540" y="502298"/>
                  </a:cubicBezTo>
                  <a:lnTo>
                    <a:pt x="527540" y="443437"/>
                  </a:lnTo>
                  <a:cubicBezTo>
                    <a:pt x="527540" y="438912"/>
                    <a:pt x="523873" y="435245"/>
                    <a:pt x="519348" y="435245"/>
                  </a:cubicBezTo>
                  <a:cubicBezTo>
                    <a:pt x="514823" y="435245"/>
                    <a:pt x="511157" y="438912"/>
                    <a:pt x="511157" y="443437"/>
                  </a:cubicBezTo>
                  <a:lnTo>
                    <a:pt x="511157" y="502298"/>
                  </a:lnTo>
                  <a:cubicBezTo>
                    <a:pt x="511157" y="512837"/>
                    <a:pt x="519732" y="521412"/>
                    <a:pt x="530270" y="521412"/>
                  </a:cubicBezTo>
                  <a:lnTo>
                    <a:pt x="542831" y="521412"/>
                  </a:lnTo>
                  <a:lnTo>
                    <a:pt x="542831" y="535064"/>
                  </a:lnTo>
                  <a:cubicBezTo>
                    <a:pt x="542831" y="536544"/>
                    <a:pt x="541580" y="537795"/>
                    <a:pt x="540100" y="537795"/>
                  </a:cubicBezTo>
                  <a:lnTo>
                    <a:pt x="454907" y="537795"/>
                  </a:lnTo>
                  <a:lnTo>
                    <a:pt x="454907" y="525234"/>
                  </a:lnTo>
                  <a:cubicBezTo>
                    <a:pt x="454907" y="514696"/>
                    <a:pt x="446333" y="506121"/>
                    <a:pt x="435794" y="506121"/>
                  </a:cubicBezTo>
                  <a:lnTo>
                    <a:pt x="258855" y="506121"/>
                  </a:lnTo>
                  <a:cubicBezTo>
                    <a:pt x="254330" y="506121"/>
                    <a:pt x="250663" y="509787"/>
                    <a:pt x="250663" y="514312"/>
                  </a:cubicBezTo>
                  <a:cubicBezTo>
                    <a:pt x="250663" y="518837"/>
                    <a:pt x="254330" y="522504"/>
                    <a:pt x="258855" y="522504"/>
                  </a:cubicBezTo>
                  <a:lnTo>
                    <a:pt x="435794" y="522504"/>
                  </a:lnTo>
                  <a:cubicBezTo>
                    <a:pt x="437274" y="522504"/>
                    <a:pt x="438524" y="523754"/>
                    <a:pt x="438524" y="525234"/>
                  </a:cubicBezTo>
                  <a:lnTo>
                    <a:pt x="438524" y="537795"/>
                  </a:lnTo>
                  <a:lnTo>
                    <a:pt x="120690" y="537795"/>
                  </a:lnTo>
                  <a:lnTo>
                    <a:pt x="120690" y="525234"/>
                  </a:lnTo>
                  <a:cubicBezTo>
                    <a:pt x="120690" y="523754"/>
                    <a:pt x="121940" y="522504"/>
                    <a:pt x="123420" y="522504"/>
                  </a:cubicBezTo>
                  <a:lnTo>
                    <a:pt x="209704" y="522504"/>
                  </a:lnTo>
                  <a:cubicBezTo>
                    <a:pt x="214229" y="522504"/>
                    <a:pt x="217896" y="518837"/>
                    <a:pt x="217896" y="514312"/>
                  </a:cubicBezTo>
                  <a:cubicBezTo>
                    <a:pt x="217896" y="509787"/>
                    <a:pt x="214229" y="506121"/>
                    <a:pt x="209704" y="506121"/>
                  </a:cubicBezTo>
                  <a:lnTo>
                    <a:pt x="123420" y="506121"/>
                  </a:lnTo>
                  <a:cubicBezTo>
                    <a:pt x="112881" y="506121"/>
                    <a:pt x="104307" y="514696"/>
                    <a:pt x="104307" y="525234"/>
                  </a:cubicBezTo>
                  <a:lnTo>
                    <a:pt x="104307" y="537795"/>
                  </a:lnTo>
                  <a:lnTo>
                    <a:pt x="71751" y="537795"/>
                  </a:lnTo>
                  <a:lnTo>
                    <a:pt x="16383" y="482428"/>
                  </a:lnTo>
                  <a:lnTo>
                    <a:pt x="16383" y="154420"/>
                  </a:lnTo>
                  <a:lnTo>
                    <a:pt x="20206" y="154420"/>
                  </a:lnTo>
                  <a:cubicBezTo>
                    <a:pt x="33456" y="154420"/>
                    <a:pt x="44235" y="143641"/>
                    <a:pt x="44235" y="130391"/>
                  </a:cubicBezTo>
                  <a:cubicBezTo>
                    <a:pt x="44235" y="117142"/>
                    <a:pt x="33456" y="106363"/>
                    <a:pt x="20206" y="106363"/>
                  </a:cubicBezTo>
                  <a:lnTo>
                    <a:pt x="16383" y="106363"/>
                  </a:lnTo>
                  <a:lnTo>
                    <a:pt x="16383" y="19114"/>
                  </a:lnTo>
                  <a:cubicBezTo>
                    <a:pt x="16383" y="17634"/>
                    <a:pt x="17634" y="16383"/>
                    <a:pt x="19114" y="16383"/>
                  </a:cubicBezTo>
                  <a:lnTo>
                    <a:pt x="147210" y="16383"/>
                  </a:lnTo>
                  <a:lnTo>
                    <a:pt x="147210" y="34834"/>
                  </a:lnTo>
                  <a:cubicBezTo>
                    <a:pt x="147210" y="42362"/>
                    <a:pt x="153334" y="48487"/>
                    <a:pt x="160863" y="48487"/>
                  </a:cubicBezTo>
                  <a:lnTo>
                    <a:pt x="206736" y="48487"/>
                  </a:lnTo>
                  <a:cubicBezTo>
                    <a:pt x="214264" y="48487"/>
                    <a:pt x="220388" y="42362"/>
                    <a:pt x="220388" y="34834"/>
                  </a:cubicBezTo>
                  <a:lnTo>
                    <a:pt x="220388" y="16383"/>
                  </a:lnTo>
                  <a:lnTo>
                    <a:pt x="540100" y="16383"/>
                  </a:lnTo>
                  <a:cubicBezTo>
                    <a:pt x="541580" y="16383"/>
                    <a:pt x="542831" y="17634"/>
                    <a:pt x="542831" y="19114"/>
                  </a:cubicBezTo>
                  <a:lnTo>
                    <a:pt x="542831" y="106364"/>
                  </a:lnTo>
                  <a:lnTo>
                    <a:pt x="539008" y="106364"/>
                  </a:lnTo>
                  <a:cubicBezTo>
                    <a:pt x="525758" y="106364"/>
                    <a:pt x="514979" y="117143"/>
                    <a:pt x="514979" y="130393"/>
                  </a:cubicBezTo>
                  <a:cubicBezTo>
                    <a:pt x="514979" y="143640"/>
                    <a:pt x="525758" y="154420"/>
                    <a:pt x="539008" y="154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6448262" y="1238839"/>
              <a:ext cx="341370" cy="341366"/>
            </a:xfrm>
            <a:custGeom>
              <a:rect b="b" l="l" r="r" t="t"/>
              <a:pathLst>
                <a:path extrusionOk="0" h="417573" w="417578">
                  <a:moveTo>
                    <a:pt x="409384" y="97813"/>
                  </a:moveTo>
                  <a:cubicBezTo>
                    <a:pt x="413909" y="97813"/>
                    <a:pt x="417576" y="94146"/>
                    <a:pt x="417576" y="89621"/>
                  </a:cubicBezTo>
                  <a:cubicBezTo>
                    <a:pt x="417576" y="85096"/>
                    <a:pt x="413909" y="81430"/>
                    <a:pt x="409384" y="81430"/>
                  </a:cubicBezTo>
                  <a:lnTo>
                    <a:pt x="391184" y="81430"/>
                  </a:lnTo>
                  <a:lnTo>
                    <a:pt x="391184" y="73980"/>
                  </a:lnTo>
                  <a:lnTo>
                    <a:pt x="409387" y="73980"/>
                  </a:lnTo>
                  <a:lnTo>
                    <a:pt x="409387" y="73978"/>
                  </a:lnTo>
                  <a:cubicBezTo>
                    <a:pt x="413912" y="73978"/>
                    <a:pt x="417579" y="70311"/>
                    <a:pt x="417579" y="65786"/>
                  </a:cubicBezTo>
                  <a:cubicBezTo>
                    <a:pt x="417579" y="61261"/>
                    <a:pt x="413912" y="57594"/>
                    <a:pt x="409387" y="57594"/>
                  </a:cubicBezTo>
                  <a:lnTo>
                    <a:pt x="391188" y="57594"/>
                  </a:lnTo>
                  <a:lnTo>
                    <a:pt x="391188" y="48412"/>
                  </a:lnTo>
                  <a:cubicBezTo>
                    <a:pt x="391188" y="37874"/>
                    <a:pt x="382614" y="29299"/>
                    <a:pt x="372074" y="29299"/>
                  </a:cubicBezTo>
                  <a:lnTo>
                    <a:pt x="359983" y="29299"/>
                  </a:lnTo>
                  <a:lnTo>
                    <a:pt x="359983" y="8192"/>
                  </a:lnTo>
                  <a:cubicBezTo>
                    <a:pt x="359983" y="3667"/>
                    <a:pt x="356317" y="0"/>
                    <a:pt x="351792" y="0"/>
                  </a:cubicBezTo>
                  <a:cubicBezTo>
                    <a:pt x="347266" y="0"/>
                    <a:pt x="343600" y="3667"/>
                    <a:pt x="343600" y="8192"/>
                  </a:cubicBezTo>
                  <a:lnTo>
                    <a:pt x="343600" y="29300"/>
                  </a:lnTo>
                  <a:lnTo>
                    <a:pt x="336151" y="29300"/>
                  </a:lnTo>
                  <a:lnTo>
                    <a:pt x="336151" y="8192"/>
                  </a:lnTo>
                  <a:cubicBezTo>
                    <a:pt x="336151" y="3667"/>
                    <a:pt x="332484" y="0"/>
                    <a:pt x="327959" y="0"/>
                  </a:cubicBezTo>
                  <a:cubicBezTo>
                    <a:pt x="323434" y="0"/>
                    <a:pt x="319768" y="3667"/>
                    <a:pt x="319768" y="8192"/>
                  </a:cubicBezTo>
                  <a:lnTo>
                    <a:pt x="319768" y="29300"/>
                  </a:lnTo>
                  <a:lnTo>
                    <a:pt x="312318" y="29300"/>
                  </a:lnTo>
                  <a:lnTo>
                    <a:pt x="312318" y="8192"/>
                  </a:lnTo>
                  <a:cubicBezTo>
                    <a:pt x="312318" y="3667"/>
                    <a:pt x="308651" y="0"/>
                    <a:pt x="304126" y="0"/>
                  </a:cubicBezTo>
                  <a:cubicBezTo>
                    <a:pt x="299601" y="0"/>
                    <a:pt x="295935" y="3667"/>
                    <a:pt x="295935" y="8192"/>
                  </a:cubicBezTo>
                  <a:lnTo>
                    <a:pt x="295935" y="29300"/>
                  </a:lnTo>
                  <a:lnTo>
                    <a:pt x="288483" y="29300"/>
                  </a:lnTo>
                  <a:lnTo>
                    <a:pt x="288483" y="8192"/>
                  </a:lnTo>
                  <a:cubicBezTo>
                    <a:pt x="288483" y="3667"/>
                    <a:pt x="284817" y="0"/>
                    <a:pt x="280292" y="0"/>
                  </a:cubicBezTo>
                  <a:cubicBezTo>
                    <a:pt x="275767" y="0"/>
                    <a:pt x="272100" y="3667"/>
                    <a:pt x="272100" y="8192"/>
                  </a:cubicBezTo>
                  <a:lnTo>
                    <a:pt x="272100" y="29300"/>
                  </a:lnTo>
                  <a:lnTo>
                    <a:pt x="264651" y="29300"/>
                  </a:lnTo>
                  <a:lnTo>
                    <a:pt x="264651" y="8192"/>
                  </a:lnTo>
                  <a:cubicBezTo>
                    <a:pt x="264651" y="3667"/>
                    <a:pt x="260985" y="0"/>
                    <a:pt x="256460" y="0"/>
                  </a:cubicBezTo>
                  <a:cubicBezTo>
                    <a:pt x="251935" y="0"/>
                    <a:pt x="248268" y="3667"/>
                    <a:pt x="248268" y="8192"/>
                  </a:cubicBezTo>
                  <a:lnTo>
                    <a:pt x="248268" y="29300"/>
                  </a:lnTo>
                  <a:lnTo>
                    <a:pt x="240817" y="29300"/>
                  </a:lnTo>
                  <a:lnTo>
                    <a:pt x="240817" y="8192"/>
                  </a:lnTo>
                  <a:cubicBezTo>
                    <a:pt x="240817" y="3667"/>
                    <a:pt x="237150" y="0"/>
                    <a:pt x="232625" y="0"/>
                  </a:cubicBezTo>
                  <a:cubicBezTo>
                    <a:pt x="228100" y="0"/>
                    <a:pt x="224434" y="3667"/>
                    <a:pt x="224434" y="8192"/>
                  </a:cubicBezTo>
                  <a:lnTo>
                    <a:pt x="224434" y="29300"/>
                  </a:lnTo>
                  <a:lnTo>
                    <a:pt x="216982" y="29300"/>
                  </a:lnTo>
                  <a:lnTo>
                    <a:pt x="216982" y="8192"/>
                  </a:lnTo>
                  <a:cubicBezTo>
                    <a:pt x="216982" y="3667"/>
                    <a:pt x="213315" y="0"/>
                    <a:pt x="208790" y="0"/>
                  </a:cubicBezTo>
                  <a:cubicBezTo>
                    <a:pt x="204265" y="0"/>
                    <a:pt x="200598" y="3667"/>
                    <a:pt x="200598" y="8192"/>
                  </a:cubicBezTo>
                  <a:lnTo>
                    <a:pt x="200598" y="29300"/>
                  </a:lnTo>
                  <a:lnTo>
                    <a:pt x="193148" y="29300"/>
                  </a:lnTo>
                  <a:lnTo>
                    <a:pt x="193148" y="8192"/>
                  </a:lnTo>
                  <a:cubicBezTo>
                    <a:pt x="193148" y="3667"/>
                    <a:pt x="189482" y="0"/>
                    <a:pt x="184957" y="0"/>
                  </a:cubicBezTo>
                  <a:cubicBezTo>
                    <a:pt x="180432" y="0"/>
                    <a:pt x="176765" y="3667"/>
                    <a:pt x="176765" y="8192"/>
                  </a:cubicBezTo>
                  <a:lnTo>
                    <a:pt x="176765" y="29300"/>
                  </a:lnTo>
                  <a:lnTo>
                    <a:pt x="169315" y="29300"/>
                  </a:lnTo>
                  <a:lnTo>
                    <a:pt x="169315" y="8192"/>
                  </a:lnTo>
                  <a:cubicBezTo>
                    <a:pt x="169315" y="3667"/>
                    <a:pt x="165649" y="0"/>
                    <a:pt x="161124" y="0"/>
                  </a:cubicBezTo>
                  <a:cubicBezTo>
                    <a:pt x="156598" y="0"/>
                    <a:pt x="152932" y="3667"/>
                    <a:pt x="152932" y="8192"/>
                  </a:cubicBezTo>
                  <a:lnTo>
                    <a:pt x="152932" y="29300"/>
                  </a:lnTo>
                  <a:lnTo>
                    <a:pt x="145481" y="29300"/>
                  </a:lnTo>
                  <a:lnTo>
                    <a:pt x="145481" y="8192"/>
                  </a:lnTo>
                  <a:cubicBezTo>
                    <a:pt x="145481" y="3667"/>
                    <a:pt x="141814" y="0"/>
                    <a:pt x="137289" y="0"/>
                  </a:cubicBezTo>
                  <a:cubicBezTo>
                    <a:pt x="132764" y="0"/>
                    <a:pt x="129098" y="3667"/>
                    <a:pt x="129098" y="8192"/>
                  </a:cubicBezTo>
                  <a:lnTo>
                    <a:pt x="129098" y="29300"/>
                  </a:lnTo>
                  <a:lnTo>
                    <a:pt x="121649" y="29300"/>
                  </a:lnTo>
                  <a:lnTo>
                    <a:pt x="121649" y="8192"/>
                  </a:lnTo>
                  <a:cubicBezTo>
                    <a:pt x="121649" y="3667"/>
                    <a:pt x="117982" y="0"/>
                    <a:pt x="113457" y="0"/>
                  </a:cubicBezTo>
                  <a:cubicBezTo>
                    <a:pt x="108932" y="0"/>
                    <a:pt x="105265" y="3667"/>
                    <a:pt x="105265" y="8192"/>
                  </a:cubicBezTo>
                  <a:lnTo>
                    <a:pt x="105265" y="29300"/>
                  </a:lnTo>
                  <a:lnTo>
                    <a:pt x="97814" y="29300"/>
                  </a:lnTo>
                  <a:lnTo>
                    <a:pt x="97814" y="8192"/>
                  </a:lnTo>
                  <a:cubicBezTo>
                    <a:pt x="97814" y="3667"/>
                    <a:pt x="94148" y="0"/>
                    <a:pt x="89623" y="0"/>
                  </a:cubicBezTo>
                  <a:cubicBezTo>
                    <a:pt x="85098" y="0"/>
                    <a:pt x="81431" y="3667"/>
                    <a:pt x="81431" y="8192"/>
                  </a:cubicBezTo>
                  <a:lnTo>
                    <a:pt x="81431" y="29300"/>
                  </a:lnTo>
                  <a:lnTo>
                    <a:pt x="73981" y="29300"/>
                  </a:lnTo>
                  <a:lnTo>
                    <a:pt x="73981" y="8192"/>
                  </a:lnTo>
                  <a:cubicBezTo>
                    <a:pt x="73981" y="3667"/>
                    <a:pt x="70315" y="0"/>
                    <a:pt x="65790" y="0"/>
                  </a:cubicBezTo>
                  <a:cubicBezTo>
                    <a:pt x="61265" y="0"/>
                    <a:pt x="57598" y="3667"/>
                    <a:pt x="57598" y="8192"/>
                  </a:cubicBezTo>
                  <a:lnTo>
                    <a:pt x="57598" y="29300"/>
                  </a:lnTo>
                  <a:lnTo>
                    <a:pt x="48116" y="29300"/>
                  </a:lnTo>
                  <a:cubicBezTo>
                    <a:pt x="37578" y="29300"/>
                    <a:pt x="29003" y="37875"/>
                    <a:pt x="29003" y="48413"/>
                  </a:cubicBezTo>
                  <a:lnTo>
                    <a:pt x="29003" y="57596"/>
                  </a:lnTo>
                  <a:lnTo>
                    <a:pt x="8192" y="57596"/>
                  </a:lnTo>
                  <a:cubicBezTo>
                    <a:pt x="3667" y="57596"/>
                    <a:pt x="0" y="61262"/>
                    <a:pt x="0" y="65787"/>
                  </a:cubicBezTo>
                  <a:cubicBezTo>
                    <a:pt x="0" y="70312"/>
                    <a:pt x="3667" y="73979"/>
                    <a:pt x="8192" y="73979"/>
                  </a:cubicBezTo>
                  <a:lnTo>
                    <a:pt x="29002" y="73979"/>
                  </a:lnTo>
                  <a:lnTo>
                    <a:pt x="29002" y="81428"/>
                  </a:lnTo>
                  <a:lnTo>
                    <a:pt x="8192" y="81428"/>
                  </a:lnTo>
                  <a:cubicBezTo>
                    <a:pt x="3667" y="81428"/>
                    <a:pt x="0" y="85094"/>
                    <a:pt x="0" y="89619"/>
                  </a:cubicBezTo>
                  <a:cubicBezTo>
                    <a:pt x="0" y="94144"/>
                    <a:pt x="3667" y="97811"/>
                    <a:pt x="8192" y="97811"/>
                  </a:cubicBezTo>
                  <a:lnTo>
                    <a:pt x="29002" y="97811"/>
                  </a:lnTo>
                  <a:lnTo>
                    <a:pt x="29002" y="105261"/>
                  </a:lnTo>
                  <a:lnTo>
                    <a:pt x="8192" y="105261"/>
                  </a:lnTo>
                  <a:cubicBezTo>
                    <a:pt x="3667" y="105261"/>
                    <a:pt x="0" y="108927"/>
                    <a:pt x="0" y="113452"/>
                  </a:cubicBezTo>
                  <a:cubicBezTo>
                    <a:pt x="0" y="117977"/>
                    <a:pt x="3667" y="121644"/>
                    <a:pt x="8192" y="121644"/>
                  </a:cubicBezTo>
                  <a:lnTo>
                    <a:pt x="29002" y="121644"/>
                  </a:lnTo>
                  <a:lnTo>
                    <a:pt x="29002" y="129095"/>
                  </a:lnTo>
                  <a:lnTo>
                    <a:pt x="8192" y="129095"/>
                  </a:lnTo>
                  <a:cubicBezTo>
                    <a:pt x="3667" y="129095"/>
                    <a:pt x="0" y="132762"/>
                    <a:pt x="0" y="137287"/>
                  </a:cubicBezTo>
                  <a:cubicBezTo>
                    <a:pt x="0" y="141812"/>
                    <a:pt x="3667" y="145478"/>
                    <a:pt x="8192" y="145478"/>
                  </a:cubicBezTo>
                  <a:lnTo>
                    <a:pt x="29002" y="145478"/>
                  </a:lnTo>
                  <a:lnTo>
                    <a:pt x="29002" y="152927"/>
                  </a:lnTo>
                  <a:lnTo>
                    <a:pt x="8192" y="152927"/>
                  </a:lnTo>
                  <a:cubicBezTo>
                    <a:pt x="3667" y="152927"/>
                    <a:pt x="0" y="156594"/>
                    <a:pt x="0" y="161119"/>
                  </a:cubicBezTo>
                  <a:cubicBezTo>
                    <a:pt x="0" y="165644"/>
                    <a:pt x="3667" y="169310"/>
                    <a:pt x="8192" y="169310"/>
                  </a:cubicBezTo>
                  <a:lnTo>
                    <a:pt x="29002" y="169310"/>
                  </a:lnTo>
                  <a:lnTo>
                    <a:pt x="29002" y="176761"/>
                  </a:lnTo>
                  <a:lnTo>
                    <a:pt x="8192" y="176761"/>
                  </a:lnTo>
                  <a:cubicBezTo>
                    <a:pt x="3667" y="176761"/>
                    <a:pt x="0" y="180428"/>
                    <a:pt x="0" y="184953"/>
                  </a:cubicBezTo>
                  <a:cubicBezTo>
                    <a:pt x="0" y="189478"/>
                    <a:pt x="3667" y="193144"/>
                    <a:pt x="8192" y="193144"/>
                  </a:cubicBezTo>
                  <a:lnTo>
                    <a:pt x="29002" y="193144"/>
                  </a:lnTo>
                  <a:lnTo>
                    <a:pt x="29002" y="200594"/>
                  </a:lnTo>
                  <a:lnTo>
                    <a:pt x="8192" y="200594"/>
                  </a:lnTo>
                  <a:cubicBezTo>
                    <a:pt x="3667" y="200594"/>
                    <a:pt x="0" y="204261"/>
                    <a:pt x="0" y="208786"/>
                  </a:cubicBezTo>
                  <a:cubicBezTo>
                    <a:pt x="0" y="213311"/>
                    <a:pt x="3667" y="216978"/>
                    <a:pt x="8192" y="216978"/>
                  </a:cubicBezTo>
                  <a:lnTo>
                    <a:pt x="29002" y="216978"/>
                  </a:lnTo>
                  <a:lnTo>
                    <a:pt x="29002" y="224428"/>
                  </a:lnTo>
                  <a:lnTo>
                    <a:pt x="8192" y="224428"/>
                  </a:lnTo>
                  <a:cubicBezTo>
                    <a:pt x="3667" y="224428"/>
                    <a:pt x="0" y="228094"/>
                    <a:pt x="0" y="232619"/>
                  </a:cubicBezTo>
                  <a:cubicBezTo>
                    <a:pt x="0" y="237144"/>
                    <a:pt x="3667" y="240811"/>
                    <a:pt x="8192" y="240811"/>
                  </a:cubicBezTo>
                  <a:lnTo>
                    <a:pt x="29002" y="240811"/>
                  </a:lnTo>
                  <a:lnTo>
                    <a:pt x="29002" y="248261"/>
                  </a:lnTo>
                  <a:lnTo>
                    <a:pt x="8192" y="248261"/>
                  </a:lnTo>
                  <a:cubicBezTo>
                    <a:pt x="3667" y="248261"/>
                    <a:pt x="0" y="251927"/>
                    <a:pt x="0" y="256452"/>
                  </a:cubicBezTo>
                  <a:cubicBezTo>
                    <a:pt x="0" y="260977"/>
                    <a:pt x="3667" y="264644"/>
                    <a:pt x="8192" y="264644"/>
                  </a:cubicBezTo>
                  <a:lnTo>
                    <a:pt x="29002" y="264644"/>
                  </a:lnTo>
                  <a:lnTo>
                    <a:pt x="29002" y="272095"/>
                  </a:lnTo>
                  <a:lnTo>
                    <a:pt x="8192" y="272095"/>
                  </a:lnTo>
                  <a:cubicBezTo>
                    <a:pt x="3667" y="272095"/>
                    <a:pt x="0" y="275761"/>
                    <a:pt x="0" y="280286"/>
                  </a:cubicBezTo>
                  <a:cubicBezTo>
                    <a:pt x="0" y="284812"/>
                    <a:pt x="3667" y="288478"/>
                    <a:pt x="8192" y="288478"/>
                  </a:cubicBezTo>
                  <a:lnTo>
                    <a:pt x="29002" y="288478"/>
                  </a:lnTo>
                  <a:lnTo>
                    <a:pt x="29002" y="295927"/>
                  </a:lnTo>
                  <a:lnTo>
                    <a:pt x="8192" y="295927"/>
                  </a:lnTo>
                  <a:cubicBezTo>
                    <a:pt x="3667" y="295927"/>
                    <a:pt x="0" y="299593"/>
                    <a:pt x="0" y="304119"/>
                  </a:cubicBezTo>
                  <a:cubicBezTo>
                    <a:pt x="0" y="308642"/>
                    <a:pt x="3667" y="312310"/>
                    <a:pt x="8192" y="312310"/>
                  </a:cubicBezTo>
                  <a:lnTo>
                    <a:pt x="29002" y="312310"/>
                  </a:lnTo>
                  <a:lnTo>
                    <a:pt x="29002" y="319761"/>
                  </a:lnTo>
                  <a:lnTo>
                    <a:pt x="8192" y="319761"/>
                  </a:lnTo>
                  <a:cubicBezTo>
                    <a:pt x="3667" y="319761"/>
                    <a:pt x="0" y="323428"/>
                    <a:pt x="0" y="327953"/>
                  </a:cubicBezTo>
                  <a:cubicBezTo>
                    <a:pt x="0" y="332478"/>
                    <a:pt x="3667" y="336144"/>
                    <a:pt x="8192" y="336144"/>
                  </a:cubicBezTo>
                  <a:lnTo>
                    <a:pt x="29002" y="336144"/>
                  </a:lnTo>
                  <a:lnTo>
                    <a:pt x="29002" y="343594"/>
                  </a:lnTo>
                  <a:lnTo>
                    <a:pt x="8192" y="343594"/>
                  </a:lnTo>
                  <a:cubicBezTo>
                    <a:pt x="3667" y="343594"/>
                    <a:pt x="0" y="347261"/>
                    <a:pt x="0" y="351786"/>
                  </a:cubicBezTo>
                  <a:cubicBezTo>
                    <a:pt x="0" y="356311"/>
                    <a:pt x="3667" y="359977"/>
                    <a:pt x="8192" y="359977"/>
                  </a:cubicBezTo>
                  <a:lnTo>
                    <a:pt x="29002" y="359977"/>
                  </a:lnTo>
                  <a:lnTo>
                    <a:pt x="29002" y="369161"/>
                  </a:lnTo>
                  <a:cubicBezTo>
                    <a:pt x="29002" y="379699"/>
                    <a:pt x="37577" y="388274"/>
                    <a:pt x="48115" y="388274"/>
                  </a:cubicBezTo>
                  <a:lnTo>
                    <a:pt x="57597" y="388274"/>
                  </a:lnTo>
                  <a:lnTo>
                    <a:pt x="57597" y="409381"/>
                  </a:lnTo>
                  <a:cubicBezTo>
                    <a:pt x="57597" y="413906"/>
                    <a:pt x="61263" y="417573"/>
                    <a:pt x="65788" y="417573"/>
                  </a:cubicBezTo>
                  <a:cubicBezTo>
                    <a:pt x="70314" y="417573"/>
                    <a:pt x="73980" y="413906"/>
                    <a:pt x="73980" y="409381"/>
                  </a:cubicBezTo>
                  <a:lnTo>
                    <a:pt x="73980" y="388274"/>
                  </a:lnTo>
                  <a:lnTo>
                    <a:pt x="81429" y="388274"/>
                  </a:lnTo>
                  <a:lnTo>
                    <a:pt x="81429" y="409381"/>
                  </a:lnTo>
                  <a:cubicBezTo>
                    <a:pt x="81429" y="413906"/>
                    <a:pt x="85096" y="417573"/>
                    <a:pt x="89621" y="417573"/>
                  </a:cubicBezTo>
                  <a:cubicBezTo>
                    <a:pt x="94146" y="417573"/>
                    <a:pt x="97812" y="413906"/>
                    <a:pt x="97812" y="409381"/>
                  </a:cubicBezTo>
                  <a:lnTo>
                    <a:pt x="97812" y="388274"/>
                  </a:lnTo>
                  <a:lnTo>
                    <a:pt x="105262" y="388274"/>
                  </a:lnTo>
                  <a:lnTo>
                    <a:pt x="105262" y="409381"/>
                  </a:lnTo>
                  <a:cubicBezTo>
                    <a:pt x="105262" y="413906"/>
                    <a:pt x="108929" y="417573"/>
                    <a:pt x="113454" y="417573"/>
                  </a:cubicBezTo>
                  <a:cubicBezTo>
                    <a:pt x="117979" y="417573"/>
                    <a:pt x="121645" y="413906"/>
                    <a:pt x="121645" y="409381"/>
                  </a:cubicBezTo>
                  <a:lnTo>
                    <a:pt x="121645" y="388274"/>
                  </a:lnTo>
                  <a:lnTo>
                    <a:pt x="129097" y="388274"/>
                  </a:lnTo>
                  <a:lnTo>
                    <a:pt x="129097" y="409381"/>
                  </a:lnTo>
                  <a:cubicBezTo>
                    <a:pt x="129097" y="413906"/>
                    <a:pt x="132763" y="417573"/>
                    <a:pt x="137288" y="417573"/>
                  </a:cubicBezTo>
                  <a:cubicBezTo>
                    <a:pt x="141813" y="417573"/>
                    <a:pt x="145480" y="413906"/>
                    <a:pt x="145480" y="409381"/>
                  </a:cubicBezTo>
                  <a:lnTo>
                    <a:pt x="145480" y="388274"/>
                  </a:lnTo>
                  <a:lnTo>
                    <a:pt x="152929" y="388274"/>
                  </a:lnTo>
                  <a:lnTo>
                    <a:pt x="152929" y="409381"/>
                  </a:lnTo>
                  <a:cubicBezTo>
                    <a:pt x="152929" y="413906"/>
                    <a:pt x="156595" y="417573"/>
                    <a:pt x="161120" y="417573"/>
                  </a:cubicBezTo>
                  <a:cubicBezTo>
                    <a:pt x="165645" y="417573"/>
                    <a:pt x="169312" y="413906"/>
                    <a:pt x="169312" y="409381"/>
                  </a:cubicBezTo>
                  <a:lnTo>
                    <a:pt x="169312" y="388274"/>
                  </a:lnTo>
                  <a:lnTo>
                    <a:pt x="176763" y="388274"/>
                  </a:lnTo>
                  <a:lnTo>
                    <a:pt x="176763" y="409381"/>
                  </a:lnTo>
                  <a:cubicBezTo>
                    <a:pt x="176763" y="413906"/>
                    <a:pt x="180430" y="417573"/>
                    <a:pt x="184955" y="417573"/>
                  </a:cubicBezTo>
                  <a:cubicBezTo>
                    <a:pt x="189480" y="417573"/>
                    <a:pt x="193146" y="413906"/>
                    <a:pt x="193146" y="409381"/>
                  </a:cubicBezTo>
                  <a:lnTo>
                    <a:pt x="193146" y="388274"/>
                  </a:lnTo>
                  <a:lnTo>
                    <a:pt x="200596" y="388274"/>
                  </a:lnTo>
                  <a:lnTo>
                    <a:pt x="200596" y="409381"/>
                  </a:lnTo>
                  <a:cubicBezTo>
                    <a:pt x="200596" y="413906"/>
                    <a:pt x="204263" y="417573"/>
                    <a:pt x="208788" y="417573"/>
                  </a:cubicBezTo>
                  <a:cubicBezTo>
                    <a:pt x="213313" y="417573"/>
                    <a:pt x="216979" y="413906"/>
                    <a:pt x="216979" y="409381"/>
                  </a:cubicBezTo>
                  <a:lnTo>
                    <a:pt x="216979" y="388274"/>
                  </a:lnTo>
                  <a:lnTo>
                    <a:pt x="224429" y="388274"/>
                  </a:lnTo>
                  <a:lnTo>
                    <a:pt x="224429" y="409381"/>
                  </a:lnTo>
                  <a:cubicBezTo>
                    <a:pt x="224429" y="413906"/>
                    <a:pt x="228096" y="417573"/>
                    <a:pt x="232621" y="417573"/>
                  </a:cubicBezTo>
                  <a:cubicBezTo>
                    <a:pt x="237146" y="417573"/>
                    <a:pt x="240813" y="413906"/>
                    <a:pt x="240813" y="409381"/>
                  </a:cubicBezTo>
                  <a:lnTo>
                    <a:pt x="240813" y="388274"/>
                  </a:lnTo>
                  <a:lnTo>
                    <a:pt x="248263" y="388274"/>
                  </a:lnTo>
                  <a:lnTo>
                    <a:pt x="248263" y="409381"/>
                  </a:lnTo>
                  <a:cubicBezTo>
                    <a:pt x="248263" y="413906"/>
                    <a:pt x="251929" y="417573"/>
                    <a:pt x="256454" y="417573"/>
                  </a:cubicBezTo>
                  <a:cubicBezTo>
                    <a:pt x="260979" y="417573"/>
                    <a:pt x="264646" y="413906"/>
                    <a:pt x="264646" y="409381"/>
                  </a:cubicBezTo>
                  <a:lnTo>
                    <a:pt x="264646" y="388274"/>
                  </a:lnTo>
                  <a:lnTo>
                    <a:pt x="272097" y="388274"/>
                  </a:lnTo>
                  <a:lnTo>
                    <a:pt x="272097" y="409381"/>
                  </a:lnTo>
                  <a:cubicBezTo>
                    <a:pt x="272097" y="413906"/>
                    <a:pt x="275764" y="417573"/>
                    <a:pt x="280289" y="417573"/>
                  </a:cubicBezTo>
                  <a:cubicBezTo>
                    <a:pt x="284814" y="417573"/>
                    <a:pt x="288480" y="413906"/>
                    <a:pt x="288480" y="409381"/>
                  </a:cubicBezTo>
                  <a:lnTo>
                    <a:pt x="288480" y="388274"/>
                  </a:lnTo>
                  <a:lnTo>
                    <a:pt x="295929" y="388274"/>
                  </a:lnTo>
                  <a:lnTo>
                    <a:pt x="295929" y="409381"/>
                  </a:lnTo>
                  <a:cubicBezTo>
                    <a:pt x="295929" y="413906"/>
                    <a:pt x="299596" y="417573"/>
                    <a:pt x="304121" y="417573"/>
                  </a:cubicBezTo>
                  <a:cubicBezTo>
                    <a:pt x="308646" y="417573"/>
                    <a:pt x="312312" y="413906"/>
                    <a:pt x="312312" y="409381"/>
                  </a:cubicBezTo>
                  <a:lnTo>
                    <a:pt x="312312" y="388274"/>
                  </a:lnTo>
                  <a:lnTo>
                    <a:pt x="319763" y="388274"/>
                  </a:lnTo>
                  <a:lnTo>
                    <a:pt x="319763" y="409381"/>
                  </a:lnTo>
                  <a:cubicBezTo>
                    <a:pt x="319763" y="413906"/>
                    <a:pt x="323430" y="417573"/>
                    <a:pt x="327955" y="417573"/>
                  </a:cubicBezTo>
                  <a:cubicBezTo>
                    <a:pt x="332480" y="417573"/>
                    <a:pt x="336147" y="413906"/>
                    <a:pt x="336147" y="409381"/>
                  </a:cubicBezTo>
                  <a:lnTo>
                    <a:pt x="336147" y="388274"/>
                  </a:lnTo>
                  <a:lnTo>
                    <a:pt x="343597" y="388274"/>
                  </a:lnTo>
                  <a:lnTo>
                    <a:pt x="343597" y="409381"/>
                  </a:lnTo>
                  <a:cubicBezTo>
                    <a:pt x="343597" y="413906"/>
                    <a:pt x="347263" y="417573"/>
                    <a:pt x="351788" y="417573"/>
                  </a:cubicBezTo>
                  <a:cubicBezTo>
                    <a:pt x="356313" y="417573"/>
                    <a:pt x="359980" y="413906"/>
                    <a:pt x="359980" y="409381"/>
                  </a:cubicBezTo>
                  <a:lnTo>
                    <a:pt x="359980" y="388274"/>
                  </a:lnTo>
                  <a:lnTo>
                    <a:pt x="372071" y="388274"/>
                  </a:lnTo>
                  <a:cubicBezTo>
                    <a:pt x="382611" y="388274"/>
                    <a:pt x="391184" y="379699"/>
                    <a:pt x="391184" y="369161"/>
                  </a:cubicBezTo>
                  <a:lnTo>
                    <a:pt x="391184" y="359977"/>
                  </a:lnTo>
                  <a:lnTo>
                    <a:pt x="409384" y="359977"/>
                  </a:lnTo>
                  <a:cubicBezTo>
                    <a:pt x="413909" y="359977"/>
                    <a:pt x="417576" y="356311"/>
                    <a:pt x="417576" y="351786"/>
                  </a:cubicBezTo>
                  <a:cubicBezTo>
                    <a:pt x="417576" y="347261"/>
                    <a:pt x="413909" y="343594"/>
                    <a:pt x="409384" y="343594"/>
                  </a:cubicBezTo>
                  <a:lnTo>
                    <a:pt x="391184" y="343594"/>
                  </a:lnTo>
                  <a:lnTo>
                    <a:pt x="391184" y="336145"/>
                  </a:lnTo>
                  <a:lnTo>
                    <a:pt x="409384" y="336145"/>
                  </a:lnTo>
                  <a:cubicBezTo>
                    <a:pt x="413909" y="336145"/>
                    <a:pt x="417576" y="332479"/>
                    <a:pt x="417576" y="327954"/>
                  </a:cubicBezTo>
                  <a:cubicBezTo>
                    <a:pt x="417576" y="323429"/>
                    <a:pt x="413909" y="319762"/>
                    <a:pt x="409384" y="319762"/>
                  </a:cubicBezTo>
                  <a:lnTo>
                    <a:pt x="391184" y="319762"/>
                  </a:lnTo>
                  <a:lnTo>
                    <a:pt x="391184" y="312312"/>
                  </a:lnTo>
                  <a:lnTo>
                    <a:pt x="409384" y="312312"/>
                  </a:lnTo>
                  <a:cubicBezTo>
                    <a:pt x="413909" y="312312"/>
                    <a:pt x="417576" y="308646"/>
                    <a:pt x="417576" y="304121"/>
                  </a:cubicBezTo>
                  <a:cubicBezTo>
                    <a:pt x="417576" y="299596"/>
                    <a:pt x="413909" y="295929"/>
                    <a:pt x="409384" y="295929"/>
                  </a:cubicBezTo>
                  <a:lnTo>
                    <a:pt x="391184" y="295929"/>
                  </a:lnTo>
                  <a:lnTo>
                    <a:pt x="391184" y="288478"/>
                  </a:lnTo>
                  <a:lnTo>
                    <a:pt x="409384" y="288478"/>
                  </a:lnTo>
                  <a:cubicBezTo>
                    <a:pt x="413909" y="288478"/>
                    <a:pt x="417576" y="284812"/>
                    <a:pt x="417576" y="280286"/>
                  </a:cubicBezTo>
                  <a:cubicBezTo>
                    <a:pt x="417576" y="275761"/>
                    <a:pt x="413909" y="272095"/>
                    <a:pt x="409384" y="272095"/>
                  </a:cubicBezTo>
                  <a:lnTo>
                    <a:pt x="391184" y="272095"/>
                  </a:lnTo>
                  <a:lnTo>
                    <a:pt x="391184" y="264646"/>
                  </a:lnTo>
                  <a:lnTo>
                    <a:pt x="409384" y="264646"/>
                  </a:lnTo>
                  <a:cubicBezTo>
                    <a:pt x="413909" y="264646"/>
                    <a:pt x="417576" y="260979"/>
                    <a:pt x="417576" y="256454"/>
                  </a:cubicBezTo>
                  <a:cubicBezTo>
                    <a:pt x="417576" y="251930"/>
                    <a:pt x="413909" y="248263"/>
                    <a:pt x="409384" y="248263"/>
                  </a:cubicBezTo>
                  <a:lnTo>
                    <a:pt x="391184" y="248263"/>
                  </a:lnTo>
                  <a:lnTo>
                    <a:pt x="391184" y="240812"/>
                  </a:lnTo>
                  <a:lnTo>
                    <a:pt x="409384" y="240812"/>
                  </a:lnTo>
                  <a:cubicBezTo>
                    <a:pt x="413909" y="240812"/>
                    <a:pt x="417576" y="237145"/>
                    <a:pt x="417576" y="232620"/>
                  </a:cubicBezTo>
                  <a:cubicBezTo>
                    <a:pt x="417576" y="228095"/>
                    <a:pt x="413909" y="224429"/>
                    <a:pt x="409384" y="224429"/>
                  </a:cubicBezTo>
                  <a:lnTo>
                    <a:pt x="391184" y="224429"/>
                  </a:lnTo>
                  <a:lnTo>
                    <a:pt x="391184" y="216981"/>
                  </a:lnTo>
                  <a:lnTo>
                    <a:pt x="409384" y="216981"/>
                  </a:lnTo>
                  <a:cubicBezTo>
                    <a:pt x="413909" y="216981"/>
                    <a:pt x="417576" y="213314"/>
                    <a:pt x="417576" y="208789"/>
                  </a:cubicBezTo>
                  <a:cubicBezTo>
                    <a:pt x="417576" y="204264"/>
                    <a:pt x="413909" y="200598"/>
                    <a:pt x="409384" y="200598"/>
                  </a:cubicBezTo>
                  <a:lnTo>
                    <a:pt x="391184" y="200598"/>
                  </a:lnTo>
                  <a:lnTo>
                    <a:pt x="391184" y="193148"/>
                  </a:lnTo>
                  <a:lnTo>
                    <a:pt x="409384" y="193148"/>
                  </a:lnTo>
                  <a:cubicBezTo>
                    <a:pt x="413909" y="193148"/>
                    <a:pt x="417576" y="189481"/>
                    <a:pt x="417576" y="184956"/>
                  </a:cubicBezTo>
                  <a:cubicBezTo>
                    <a:pt x="417576" y="180431"/>
                    <a:pt x="413909" y="176765"/>
                    <a:pt x="409384" y="176765"/>
                  </a:cubicBezTo>
                  <a:lnTo>
                    <a:pt x="391184" y="176765"/>
                  </a:lnTo>
                  <a:lnTo>
                    <a:pt x="391184" y="169315"/>
                  </a:lnTo>
                  <a:lnTo>
                    <a:pt x="409384" y="169315"/>
                  </a:lnTo>
                  <a:cubicBezTo>
                    <a:pt x="413909" y="169315"/>
                    <a:pt x="417576" y="165648"/>
                    <a:pt x="417576" y="161123"/>
                  </a:cubicBezTo>
                  <a:cubicBezTo>
                    <a:pt x="417576" y="156598"/>
                    <a:pt x="413909" y="152931"/>
                    <a:pt x="409384" y="152931"/>
                  </a:cubicBezTo>
                  <a:lnTo>
                    <a:pt x="391184" y="152931"/>
                  </a:lnTo>
                  <a:lnTo>
                    <a:pt x="391184" y="145480"/>
                  </a:lnTo>
                  <a:lnTo>
                    <a:pt x="409384" y="145480"/>
                  </a:lnTo>
                  <a:cubicBezTo>
                    <a:pt x="413909" y="145480"/>
                    <a:pt x="417576" y="141814"/>
                    <a:pt x="417576" y="137289"/>
                  </a:cubicBezTo>
                  <a:cubicBezTo>
                    <a:pt x="417576" y="132764"/>
                    <a:pt x="413909" y="129097"/>
                    <a:pt x="409384" y="129097"/>
                  </a:cubicBezTo>
                  <a:lnTo>
                    <a:pt x="391184" y="129097"/>
                  </a:lnTo>
                  <a:lnTo>
                    <a:pt x="391184" y="121648"/>
                  </a:lnTo>
                  <a:lnTo>
                    <a:pt x="409384" y="121648"/>
                  </a:lnTo>
                  <a:cubicBezTo>
                    <a:pt x="413909" y="121648"/>
                    <a:pt x="417576" y="117982"/>
                    <a:pt x="417576" y="113457"/>
                  </a:cubicBezTo>
                  <a:cubicBezTo>
                    <a:pt x="417576" y="108932"/>
                    <a:pt x="413909" y="105265"/>
                    <a:pt x="409384" y="105265"/>
                  </a:cubicBezTo>
                  <a:lnTo>
                    <a:pt x="391184" y="105265"/>
                  </a:lnTo>
                  <a:lnTo>
                    <a:pt x="391184" y="97814"/>
                  </a:lnTo>
                  <a:lnTo>
                    <a:pt x="409384" y="97814"/>
                  </a:lnTo>
                  <a:close/>
                  <a:moveTo>
                    <a:pt x="374804" y="369165"/>
                  </a:moveTo>
                  <a:cubicBezTo>
                    <a:pt x="374804" y="370645"/>
                    <a:pt x="373554" y="371896"/>
                    <a:pt x="372074" y="371896"/>
                  </a:cubicBezTo>
                  <a:lnTo>
                    <a:pt x="48115" y="371896"/>
                  </a:lnTo>
                  <a:cubicBezTo>
                    <a:pt x="46635" y="371896"/>
                    <a:pt x="45385" y="370645"/>
                    <a:pt x="45385" y="369165"/>
                  </a:cubicBezTo>
                  <a:lnTo>
                    <a:pt x="45385" y="48412"/>
                  </a:lnTo>
                  <a:cubicBezTo>
                    <a:pt x="45385" y="46932"/>
                    <a:pt x="46635" y="45682"/>
                    <a:pt x="48115" y="45682"/>
                  </a:cubicBezTo>
                  <a:lnTo>
                    <a:pt x="372074" y="45682"/>
                  </a:lnTo>
                  <a:cubicBezTo>
                    <a:pt x="373554" y="45682"/>
                    <a:pt x="374804" y="46932"/>
                    <a:pt x="374804" y="48412"/>
                  </a:cubicBezTo>
                  <a:lnTo>
                    <a:pt x="374804" y="3691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6515801" y="1306124"/>
              <a:ext cx="208662" cy="206851"/>
            </a:xfrm>
            <a:custGeom>
              <a:rect b="b" l="l" r="r" t="t"/>
              <a:pathLst>
                <a:path extrusionOk="0" h="253029" w="255244">
                  <a:moveTo>
                    <a:pt x="247052" y="49845"/>
                  </a:moveTo>
                  <a:cubicBezTo>
                    <a:pt x="251578" y="49845"/>
                    <a:pt x="255244" y="46179"/>
                    <a:pt x="255244" y="41654"/>
                  </a:cubicBezTo>
                  <a:lnTo>
                    <a:pt x="255244" y="17331"/>
                  </a:lnTo>
                  <a:cubicBezTo>
                    <a:pt x="255245" y="7774"/>
                    <a:pt x="247431" y="0"/>
                    <a:pt x="237828" y="0"/>
                  </a:cubicBezTo>
                  <a:lnTo>
                    <a:pt x="78363" y="0"/>
                  </a:lnTo>
                  <a:cubicBezTo>
                    <a:pt x="71185" y="0"/>
                    <a:pt x="61937" y="3797"/>
                    <a:pt x="56851" y="8834"/>
                  </a:cubicBezTo>
                  <a:lnTo>
                    <a:pt x="8949" y="56293"/>
                  </a:lnTo>
                  <a:cubicBezTo>
                    <a:pt x="3847" y="61345"/>
                    <a:pt x="0" y="70555"/>
                    <a:pt x="0" y="77713"/>
                  </a:cubicBezTo>
                  <a:lnTo>
                    <a:pt x="0" y="235697"/>
                  </a:lnTo>
                  <a:cubicBezTo>
                    <a:pt x="0" y="245254"/>
                    <a:pt x="7814" y="253029"/>
                    <a:pt x="17418" y="253029"/>
                  </a:cubicBezTo>
                  <a:lnTo>
                    <a:pt x="237828" y="253029"/>
                  </a:lnTo>
                  <a:cubicBezTo>
                    <a:pt x="247431" y="253029"/>
                    <a:pt x="255244" y="245254"/>
                    <a:pt x="255244" y="235697"/>
                  </a:cubicBezTo>
                  <a:lnTo>
                    <a:pt x="255244" y="89711"/>
                  </a:lnTo>
                  <a:cubicBezTo>
                    <a:pt x="255244" y="85186"/>
                    <a:pt x="251578" y="81519"/>
                    <a:pt x="247052" y="81519"/>
                  </a:cubicBezTo>
                  <a:cubicBezTo>
                    <a:pt x="242527" y="81519"/>
                    <a:pt x="238861" y="85186"/>
                    <a:pt x="238861" y="89711"/>
                  </a:cubicBezTo>
                  <a:lnTo>
                    <a:pt x="238861" y="235697"/>
                  </a:lnTo>
                  <a:cubicBezTo>
                    <a:pt x="238861" y="236203"/>
                    <a:pt x="238378" y="236646"/>
                    <a:pt x="237828" y="236646"/>
                  </a:cubicBezTo>
                  <a:lnTo>
                    <a:pt x="17416" y="236646"/>
                  </a:lnTo>
                  <a:cubicBezTo>
                    <a:pt x="16865" y="236646"/>
                    <a:pt x="16382" y="236203"/>
                    <a:pt x="16382" y="235697"/>
                  </a:cubicBezTo>
                  <a:lnTo>
                    <a:pt x="16382" y="77712"/>
                  </a:lnTo>
                  <a:cubicBezTo>
                    <a:pt x="16382" y="74875"/>
                    <a:pt x="18450" y="69940"/>
                    <a:pt x="20478" y="67930"/>
                  </a:cubicBezTo>
                  <a:lnTo>
                    <a:pt x="68379" y="20472"/>
                  </a:lnTo>
                  <a:cubicBezTo>
                    <a:pt x="70425" y="18447"/>
                    <a:pt x="75463" y="16382"/>
                    <a:pt x="78363" y="16382"/>
                  </a:cubicBezTo>
                  <a:lnTo>
                    <a:pt x="237828" y="16382"/>
                  </a:lnTo>
                  <a:cubicBezTo>
                    <a:pt x="238378" y="16382"/>
                    <a:pt x="238861" y="16824"/>
                    <a:pt x="238861" y="17330"/>
                  </a:cubicBezTo>
                  <a:lnTo>
                    <a:pt x="238861" y="41653"/>
                  </a:lnTo>
                  <a:cubicBezTo>
                    <a:pt x="238861" y="46179"/>
                    <a:pt x="242527" y="49845"/>
                    <a:pt x="247052" y="498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6584809" y="1372995"/>
              <a:ext cx="91812" cy="13393"/>
            </a:xfrm>
            <a:custGeom>
              <a:rect b="b" l="l" r="r" t="t"/>
              <a:pathLst>
                <a:path extrusionOk="0" h="16383" w="112308">
                  <a:moveTo>
                    <a:pt x="10411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04116" y="16383"/>
                  </a:lnTo>
                  <a:cubicBezTo>
                    <a:pt x="108642" y="16383"/>
                    <a:pt x="112308" y="12717"/>
                    <a:pt x="112308" y="8192"/>
                  </a:cubicBezTo>
                  <a:cubicBezTo>
                    <a:pt x="112308" y="3667"/>
                    <a:pt x="108642" y="0"/>
                    <a:pt x="104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6584809" y="1402886"/>
              <a:ext cx="91812" cy="13393"/>
            </a:xfrm>
            <a:custGeom>
              <a:rect b="b" l="l" r="r" t="t"/>
              <a:pathLst>
                <a:path extrusionOk="0" h="16383" w="112308">
                  <a:moveTo>
                    <a:pt x="104116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04116" y="16383"/>
                  </a:lnTo>
                  <a:cubicBezTo>
                    <a:pt x="108642" y="16383"/>
                    <a:pt x="112308" y="12717"/>
                    <a:pt x="112308" y="8192"/>
                  </a:cubicBezTo>
                  <a:cubicBezTo>
                    <a:pt x="112308" y="3667"/>
                    <a:pt x="108642" y="0"/>
                    <a:pt x="104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6625540" y="1432781"/>
              <a:ext cx="51095" cy="13393"/>
            </a:xfrm>
            <a:custGeom>
              <a:rect b="b" l="l" r="r" t="t"/>
              <a:pathLst>
                <a:path extrusionOk="0" h="16383" w="62502">
                  <a:moveTo>
                    <a:pt x="54310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4310" y="16383"/>
                  </a:lnTo>
                  <a:cubicBezTo>
                    <a:pt x="58835" y="16383"/>
                    <a:pt x="62502" y="12717"/>
                    <a:pt x="62502" y="8192"/>
                  </a:cubicBezTo>
                  <a:cubicBezTo>
                    <a:pt x="62502" y="3667"/>
                    <a:pt x="58835" y="0"/>
                    <a:pt x="54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6781289" y="1206861"/>
              <a:ext cx="41287" cy="41027"/>
            </a:xfrm>
            <a:custGeom>
              <a:rect b="b" l="l" r="r" t="t"/>
              <a:pathLst>
                <a:path extrusionOk="0" h="50186" w="50504">
                  <a:moveTo>
                    <a:pt x="25251" y="0"/>
                  </a:moveTo>
                  <a:cubicBezTo>
                    <a:pt x="11327" y="0"/>
                    <a:pt x="0" y="11256"/>
                    <a:pt x="0" y="25092"/>
                  </a:cubicBezTo>
                  <a:cubicBezTo>
                    <a:pt x="0" y="38929"/>
                    <a:pt x="11327" y="50186"/>
                    <a:pt x="25251" y="50186"/>
                  </a:cubicBezTo>
                  <a:cubicBezTo>
                    <a:pt x="39176" y="50186"/>
                    <a:pt x="50504" y="38929"/>
                    <a:pt x="50504" y="25092"/>
                  </a:cubicBezTo>
                  <a:cubicBezTo>
                    <a:pt x="50504" y="11257"/>
                    <a:pt x="39176" y="0"/>
                    <a:pt x="25251" y="0"/>
                  </a:cubicBezTo>
                  <a:close/>
                  <a:moveTo>
                    <a:pt x="25251" y="33802"/>
                  </a:moveTo>
                  <a:cubicBezTo>
                    <a:pt x="20361" y="33802"/>
                    <a:pt x="16383" y="29895"/>
                    <a:pt x="16383" y="25091"/>
                  </a:cubicBezTo>
                  <a:cubicBezTo>
                    <a:pt x="16383" y="20290"/>
                    <a:pt x="20362" y="16382"/>
                    <a:pt x="25251" y="16382"/>
                  </a:cubicBezTo>
                  <a:cubicBezTo>
                    <a:pt x="30142" y="16382"/>
                    <a:pt x="34121" y="20289"/>
                    <a:pt x="34121" y="25091"/>
                  </a:cubicBezTo>
                  <a:cubicBezTo>
                    <a:pt x="34121" y="29896"/>
                    <a:pt x="30141" y="33802"/>
                    <a:pt x="25251" y="33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6415429" y="1206861"/>
              <a:ext cx="41287" cy="41027"/>
            </a:xfrm>
            <a:custGeom>
              <a:rect b="b" l="l" r="r" t="t"/>
              <a:pathLst>
                <a:path extrusionOk="0" h="50186" w="50504">
                  <a:moveTo>
                    <a:pt x="25251" y="0"/>
                  </a:moveTo>
                  <a:cubicBezTo>
                    <a:pt x="11327" y="0"/>
                    <a:pt x="0" y="11256"/>
                    <a:pt x="0" y="25092"/>
                  </a:cubicBezTo>
                  <a:cubicBezTo>
                    <a:pt x="0" y="38929"/>
                    <a:pt x="11327" y="50186"/>
                    <a:pt x="25251" y="50186"/>
                  </a:cubicBezTo>
                  <a:cubicBezTo>
                    <a:pt x="39176" y="50185"/>
                    <a:pt x="50504" y="38930"/>
                    <a:pt x="50504" y="25092"/>
                  </a:cubicBezTo>
                  <a:cubicBezTo>
                    <a:pt x="50504" y="11257"/>
                    <a:pt x="39176" y="0"/>
                    <a:pt x="25251" y="0"/>
                  </a:cubicBezTo>
                  <a:close/>
                  <a:moveTo>
                    <a:pt x="25251" y="33802"/>
                  </a:moveTo>
                  <a:cubicBezTo>
                    <a:pt x="20361" y="33802"/>
                    <a:pt x="16383" y="29895"/>
                    <a:pt x="16383" y="25091"/>
                  </a:cubicBezTo>
                  <a:cubicBezTo>
                    <a:pt x="16383" y="20290"/>
                    <a:pt x="20362" y="16382"/>
                    <a:pt x="25251" y="16382"/>
                  </a:cubicBezTo>
                  <a:cubicBezTo>
                    <a:pt x="30142" y="16382"/>
                    <a:pt x="34121" y="20289"/>
                    <a:pt x="34121" y="25091"/>
                  </a:cubicBezTo>
                  <a:cubicBezTo>
                    <a:pt x="34121" y="29896"/>
                    <a:pt x="30142" y="33802"/>
                    <a:pt x="25251" y="33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2" name="Google Shape;762;p21"/>
          <p:cNvSpPr/>
          <p:nvPr/>
        </p:nvSpPr>
        <p:spPr>
          <a:xfrm>
            <a:off x="3209117" y="3974938"/>
            <a:ext cx="457157" cy="423790"/>
          </a:xfrm>
          <a:custGeom>
            <a:rect b="b" l="l" r="r" t="t"/>
            <a:pathLst>
              <a:path extrusionOk="0" h="518397" w="559214">
                <a:moveTo>
                  <a:pt x="540100" y="0"/>
                </a:moveTo>
                <a:lnTo>
                  <a:pt x="342359" y="0"/>
                </a:lnTo>
                <a:lnTo>
                  <a:pt x="216855" y="0"/>
                </a:lnTo>
                <a:lnTo>
                  <a:pt x="19114" y="0"/>
                </a:lnTo>
                <a:cubicBezTo>
                  <a:pt x="8575" y="0"/>
                  <a:pt x="0" y="8575"/>
                  <a:pt x="0" y="19114"/>
                </a:cubicBezTo>
                <a:lnTo>
                  <a:pt x="0" y="499284"/>
                </a:lnTo>
                <a:cubicBezTo>
                  <a:pt x="0" y="509822"/>
                  <a:pt x="8575" y="518397"/>
                  <a:pt x="19114" y="518397"/>
                </a:cubicBezTo>
                <a:lnTo>
                  <a:pt x="540100" y="518397"/>
                </a:lnTo>
                <a:cubicBezTo>
                  <a:pt x="550639" y="518397"/>
                  <a:pt x="559214" y="509822"/>
                  <a:pt x="559214" y="499284"/>
                </a:cubicBezTo>
                <a:lnTo>
                  <a:pt x="559214" y="19114"/>
                </a:lnTo>
                <a:cubicBezTo>
                  <a:pt x="559214" y="8573"/>
                  <a:pt x="550639" y="0"/>
                  <a:pt x="540100" y="0"/>
                </a:cubicBezTo>
                <a:close/>
                <a:moveTo>
                  <a:pt x="225047" y="16383"/>
                </a:moveTo>
                <a:lnTo>
                  <a:pt x="334168" y="16383"/>
                </a:lnTo>
                <a:lnTo>
                  <a:pt x="334168" y="75036"/>
                </a:lnTo>
                <a:lnTo>
                  <a:pt x="225047" y="75036"/>
                </a:lnTo>
                <a:lnTo>
                  <a:pt x="225047" y="16383"/>
                </a:lnTo>
                <a:close/>
                <a:moveTo>
                  <a:pt x="223257" y="91420"/>
                </a:moveTo>
                <a:lnTo>
                  <a:pt x="335957" y="91420"/>
                </a:lnTo>
                <a:cubicBezTo>
                  <a:pt x="344004" y="91420"/>
                  <a:pt x="350551" y="84874"/>
                  <a:pt x="350551" y="76827"/>
                </a:cubicBezTo>
                <a:lnTo>
                  <a:pt x="350551" y="70803"/>
                </a:lnTo>
                <a:lnTo>
                  <a:pt x="474760" y="70803"/>
                </a:lnTo>
                <a:cubicBezTo>
                  <a:pt x="482288" y="70803"/>
                  <a:pt x="488412" y="76927"/>
                  <a:pt x="488412" y="84455"/>
                </a:cubicBezTo>
                <a:lnTo>
                  <a:pt x="488412" y="88267"/>
                </a:lnTo>
                <a:lnTo>
                  <a:pt x="476827" y="88267"/>
                </a:lnTo>
                <a:cubicBezTo>
                  <a:pt x="468780" y="88267"/>
                  <a:pt x="462233" y="94814"/>
                  <a:pt x="462233" y="102861"/>
                </a:cubicBezTo>
                <a:lnTo>
                  <a:pt x="462233" y="120390"/>
                </a:lnTo>
                <a:lnTo>
                  <a:pt x="378858" y="120390"/>
                </a:lnTo>
                <a:lnTo>
                  <a:pt x="378858" y="115039"/>
                </a:lnTo>
                <a:cubicBezTo>
                  <a:pt x="378858" y="108715"/>
                  <a:pt x="373713" y="103571"/>
                  <a:pt x="367389" y="103571"/>
                </a:cubicBezTo>
                <a:lnTo>
                  <a:pt x="276876" y="103571"/>
                </a:lnTo>
                <a:cubicBezTo>
                  <a:pt x="270553" y="103571"/>
                  <a:pt x="265408" y="108715"/>
                  <a:pt x="265408" y="115039"/>
                </a:cubicBezTo>
                <a:lnTo>
                  <a:pt x="265408" y="120390"/>
                </a:lnTo>
                <a:lnTo>
                  <a:pt x="172570" y="120390"/>
                </a:lnTo>
                <a:cubicBezTo>
                  <a:pt x="168045" y="120390"/>
                  <a:pt x="164378" y="124058"/>
                  <a:pt x="164378" y="128582"/>
                </a:cubicBezTo>
                <a:cubicBezTo>
                  <a:pt x="164378" y="133106"/>
                  <a:pt x="168045" y="136773"/>
                  <a:pt x="172570" y="136773"/>
                </a:cubicBezTo>
                <a:lnTo>
                  <a:pt x="265408" y="136773"/>
                </a:lnTo>
                <a:lnTo>
                  <a:pt x="265408" y="145688"/>
                </a:lnTo>
                <a:cubicBezTo>
                  <a:pt x="265408" y="152012"/>
                  <a:pt x="270553" y="157156"/>
                  <a:pt x="276876" y="157156"/>
                </a:cubicBezTo>
                <a:lnTo>
                  <a:pt x="280081" y="157156"/>
                </a:lnTo>
                <a:lnTo>
                  <a:pt x="292918" y="179390"/>
                </a:lnTo>
                <a:cubicBezTo>
                  <a:pt x="295275" y="183473"/>
                  <a:pt x="300214" y="186324"/>
                  <a:pt x="304927" y="186324"/>
                </a:cubicBezTo>
                <a:lnTo>
                  <a:pt x="313942" y="186324"/>
                </a:lnTo>
                <a:lnTo>
                  <a:pt x="313942" y="192420"/>
                </a:lnTo>
                <a:cubicBezTo>
                  <a:pt x="313942" y="196944"/>
                  <a:pt x="317610" y="200612"/>
                  <a:pt x="322133" y="200612"/>
                </a:cubicBezTo>
                <a:cubicBezTo>
                  <a:pt x="326659" y="200612"/>
                  <a:pt x="330325" y="196944"/>
                  <a:pt x="330325" y="192420"/>
                </a:cubicBezTo>
                <a:lnTo>
                  <a:pt x="330325" y="186324"/>
                </a:lnTo>
                <a:lnTo>
                  <a:pt x="339340" y="186324"/>
                </a:lnTo>
                <a:cubicBezTo>
                  <a:pt x="344053" y="186324"/>
                  <a:pt x="348992" y="183473"/>
                  <a:pt x="351349" y="179390"/>
                </a:cubicBezTo>
                <a:lnTo>
                  <a:pt x="364186" y="157156"/>
                </a:lnTo>
                <a:lnTo>
                  <a:pt x="367391" y="157156"/>
                </a:lnTo>
                <a:cubicBezTo>
                  <a:pt x="373714" y="157156"/>
                  <a:pt x="378859" y="152012"/>
                  <a:pt x="378859" y="145688"/>
                </a:cubicBezTo>
                <a:lnTo>
                  <a:pt x="378859" y="136773"/>
                </a:lnTo>
                <a:lnTo>
                  <a:pt x="462234" y="136773"/>
                </a:lnTo>
                <a:lnTo>
                  <a:pt x="462234" y="155368"/>
                </a:lnTo>
                <a:cubicBezTo>
                  <a:pt x="462234" y="163416"/>
                  <a:pt x="468781" y="169962"/>
                  <a:pt x="476828" y="169962"/>
                </a:cubicBezTo>
                <a:lnTo>
                  <a:pt x="488413" y="169962"/>
                </a:lnTo>
                <a:lnTo>
                  <a:pt x="488413" y="229266"/>
                </a:lnTo>
                <a:cubicBezTo>
                  <a:pt x="469809" y="234212"/>
                  <a:pt x="456546" y="250969"/>
                  <a:pt x="456546" y="270916"/>
                </a:cubicBezTo>
                <a:lnTo>
                  <a:pt x="456546" y="371400"/>
                </a:lnTo>
                <a:cubicBezTo>
                  <a:pt x="456546" y="391348"/>
                  <a:pt x="469809" y="408104"/>
                  <a:pt x="488412" y="413050"/>
                </a:cubicBezTo>
                <a:lnTo>
                  <a:pt x="488412" y="433942"/>
                </a:lnTo>
                <a:cubicBezTo>
                  <a:pt x="488412" y="441471"/>
                  <a:pt x="482288" y="447595"/>
                  <a:pt x="474760" y="447595"/>
                </a:cubicBezTo>
                <a:lnTo>
                  <a:pt x="438132" y="447595"/>
                </a:lnTo>
                <a:lnTo>
                  <a:pt x="438132" y="438661"/>
                </a:lnTo>
                <a:cubicBezTo>
                  <a:pt x="438132" y="427083"/>
                  <a:pt x="428712" y="417663"/>
                  <a:pt x="417133" y="417663"/>
                </a:cubicBezTo>
                <a:lnTo>
                  <a:pt x="394290" y="417663"/>
                </a:lnTo>
                <a:cubicBezTo>
                  <a:pt x="389765" y="417663"/>
                  <a:pt x="386098" y="421330"/>
                  <a:pt x="386098" y="425854"/>
                </a:cubicBezTo>
                <a:cubicBezTo>
                  <a:pt x="386098" y="430378"/>
                  <a:pt x="389765" y="434046"/>
                  <a:pt x="394290" y="434046"/>
                </a:cubicBezTo>
                <a:lnTo>
                  <a:pt x="417133" y="434046"/>
                </a:lnTo>
                <a:cubicBezTo>
                  <a:pt x="419634" y="434046"/>
                  <a:pt x="421749" y="436159"/>
                  <a:pt x="421749" y="438661"/>
                </a:cubicBezTo>
                <a:lnTo>
                  <a:pt x="421749" y="447595"/>
                </a:lnTo>
                <a:lnTo>
                  <a:pt x="137465" y="447595"/>
                </a:lnTo>
                <a:lnTo>
                  <a:pt x="137465" y="438661"/>
                </a:lnTo>
                <a:cubicBezTo>
                  <a:pt x="137465" y="436160"/>
                  <a:pt x="139580" y="434046"/>
                  <a:pt x="142081" y="434046"/>
                </a:cubicBezTo>
                <a:lnTo>
                  <a:pt x="348417" y="434046"/>
                </a:lnTo>
                <a:cubicBezTo>
                  <a:pt x="352942" y="434046"/>
                  <a:pt x="356608" y="430378"/>
                  <a:pt x="356608" y="425854"/>
                </a:cubicBezTo>
                <a:cubicBezTo>
                  <a:pt x="356608" y="421330"/>
                  <a:pt x="352942" y="417663"/>
                  <a:pt x="348417" y="417663"/>
                </a:cubicBezTo>
                <a:lnTo>
                  <a:pt x="323921" y="417663"/>
                </a:lnTo>
                <a:lnTo>
                  <a:pt x="317598" y="406711"/>
                </a:lnTo>
                <a:cubicBezTo>
                  <a:pt x="330198" y="395769"/>
                  <a:pt x="337533" y="379931"/>
                  <a:pt x="337533" y="363020"/>
                </a:cubicBezTo>
                <a:cubicBezTo>
                  <a:pt x="337533" y="344266"/>
                  <a:pt x="328371" y="326584"/>
                  <a:pt x="313029" y="315724"/>
                </a:cubicBezTo>
                <a:cubicBezTo>
                  <a:pt x="312143" y="315097"/>
                  <a:pt x="311790" y="313951"/>
                  <a:pt x="312185" y="312900"/>
                </a:cubicBezTo>
                <a:cubicBezTo>
                  <a:pt x="312308" y="312562"/>
                  <a:pt x="312418" y="312222"/>
                  <a:pt x="312510" y="311886"/>
                </a:cubicBezTo>
                <a:lnTo>
                  <a:pt x="329571" y="249397"/>
                </a:lnTo>
                <a:cubicBezTo>
                  <a:pt x="330551" y="245803"/>
                  <a:pt x="329784" y="241890"/>
                  <a:pt x="327525" y="238930"/>
                </a:cubicBezTo>
                <a:cubicBezTo>
                  <a:pt x="325264" y="235968"/>
                  <a:pt x="321688" y="234200"/>
                  <a:pt x="317960" y="234200"/>
                </a:cubicBezTo>
                <a:lnTo>
                  <a:pt x="241254" y="234200"/>
                </a:lnTo>
                <a:cubicBezTo>
                  <a:pt x="237524" y="234200"/>
                  <a:pt x="233948" y="235970"/>
                  <a:pt x="231694" y="238927"/>
                </a:cubicBezTo>
                <a:cubicBezTo>
                  <a:pt x="229428" y="241890"/>
                  <a:pt x="228663" y="245806"/>
                  <a:pt x="229645" y="249402"/>
                </a:cubicBezTo>
                <a:lnTo>
                  <a:pt x="246703" y="311872"/>
                </a:lnTo>
                <a:cubicBezTo>
                  <a:pt x="246795" y="312212"/>
                  <a:pt x="246902" y="312544"/>
                  <a:pt x="247046" y="312939"/>
                </a:cubicBezTo>
                <a:cubicBezTo>
                  <a:pt x="247426" y="313952"/>
                  <a:pt x="247071" y="315099"/>
                  <a:pt x="246189" y="315723"/>
                </a:cubicBezTo>
                <a:cubicBezTo>
                  <a:pt x="230843" y="326583"/>
                  <a:pt x="221681" y="344265"/>
                  <a:pt x="221681" y="363021"/>
                </a:cubicBezTo>
                <a:cubicBezTo>
                  <a:pt x="221681" y="379931"/>
                  <a:pt x="229015" y="395770"/>
                  <a:pt x="241614" y="406712"/>
                </a:cubicBezTo>
                <a:lnTo>
                  <a:pt x="235291" y="417664"/>
                </a:lnTo>
                <a:lnTo>
                  <a:pt x="142081" y="417664"/>
                </a:lnTo>
                <a:cubicBezTo>
                  <a:pt x="130502" y="417664"/>
                  <a:pt x="121082" y="427083"/>
                  <a:pt x="121082" y="438662"/>
                </a:cubicBezTo>
                <a:lnTo>
                  <a:pt x="121082" y="447596"/>
                </a:lnTo>
                <a:lnTo>
                  <a:pt x="84454" y="447596"/>
                </a:lnTo>
                <a:cubicBezTo>
                  <a:pt x="76926" y="447596"/>
                  <a:pt x="70802" y="441472"/>
                  <a:pt x="70802" y="433943"/>
                </a:cubicBezTo>
                <a:lnTo>
                  <a:pt x="70802" y="413052"/>
                </a:lnTo>
                <a:cubicBezTo>
                  <a:pt x="89405" y="408104"/>
                  <a:pt x="102668" y="391347"/>
                  <a:pt x="102668" y="371400"/>
                </a:cubicBezTo>
                <a:lnTo>
                  <a:pt x="102668" y="270916"/>
                </a:lnTo>
                <a:cubicBezTo>
                  <a:pt x="102668" y="250968"/>
                  <a:pt x="89405" y="234213"/>
                  <a:pt x="70802" y="229266"/>
                </a:cubicBezTo>
                <a:lnTo>
                  <a:pt x="70802" y="169963"/>
                </a:lnTo>
                <a:lnTo>
                  <a:pt x="82386" y="169963"/>
                </a:lnTo>
                <a:cubicBezTo>
                  <a:pt x="90433" y="169963"/>
                  <a:pt x="96980" y="163417"/>
                  <a:pt x="96980" y="155369"/>
                </a:cubicBezTo>
                <a:lnTo>
                  <a:pt x="96980" y="136774"/>
                </a:lnTo>
                <a:lnTo>
                  <a:pt x="126697" y="136774"/>
                </a:lnTo>
                <a:cubicBezTo>
                  <a:pt x="131222" y="136774"/>
                  <a:pt x="134889" y="133107"/>
                  <a:pt x="134889" y="128583"/>
                </a:cubicBezTo>
                <a:cubicBezTo>
                  <a:pt x="134889" y="124059"/>
                  <a:pt x="131222" y="120391"/>
                  <a:pt x="126697" y="120391"/>
                </a:cubicBezTo>
                <a:lnTo>
                  <a:pt x="96981" y="120391"/>
                </a:lnTo>
                <a:lnTo>
                  <a:pt x="96981" y="102862"/>
                </a:lnTo>
                <a:cubicBezTo>
                  <a:pt x="96981" y="94815"/>
                  <a:pt x="90434" y="88268"/>
                  <a:pt x="82387" y="88268"/>
                </a:cubicBezTo>
                <a:lnTo>
                  <a:pt x="70802" y="88268"/>
                </a:lnTo>
                <a:lnTo>
                  <a:pt x="70802" y="84455"/>
                </a:lnTo>
                <a:cubicBezTo>
                  <a:pt x="70802" y="76927"/>
                  <a:pt x="76926" y="70803"/>
                  <a:pt x="84454" y="70803"/>
                </a:cubicBezTo>
                <a:lnTo>
                  <a:pt x="208663" y="70803"/>
                </a:lnTo>
                <a:lnTo>
                  <a:pt x="208663" y="76827"/>
                </a:lnTo>
                <a:cubicBezTo>
                  <a:pt x="208663" y="84874"/>
                  <a:pt x="215210" y="91420"/>
                  <a:pt x="223257" y="91420"/>
                </a:cubicBezTo>
                <a:close/>
                <a:moveTo>
                  <a:pt x="488412" y="104650"/>
                </a:moveTo>
                <a:lnTo>
                  <a:pt x="488412" y="153580"/>
                </a:lnTo>
                <a:lnTo>
                  <a:pt x="478616" y="153580"/>
                </a:lnTo>
                <a:lnTo>
                  <a:pt x="478616" y="104650"/>
                </a:lnTo>
                <a:lnTo>
                  <a:pt x="488412" y="104650"/>
                </a:lnTo>
                <a:close/>
                <a:moveTo>
                  <a:pt x="281791" y="140773"/>
                </a:moveTo>
                <a:lnTo>
                  <a:pt x="281791" y="119954"/>
                </a:lnTo>
                <a:lnTo>
                  <a:pt x="362474" y="119954"/>
                </a:lnTo>
                <a:lnTo>
                  <a:pt x="362474" y="140773"/>
                </a:lnTo>
                <a:lnTo>
                  <a:pt x="281791" y="140773"/>
                </a:lnTo>
                <a:close/>
                <a:moveTo>
                  <a:pt x="345268" y="157156"/>
                </a:moveTo>
                <a:lnTo>
                  <a:pt x="337887" y="169940"/>
                </a:lnTo>
                <a:lnTo>
                  <a:pt x="306379" y="169940"/>
                </a:lnTo>
                <a:lnTo>
                  <a:pt x="298998" y="157156"/>
                </a:lnTo>
                <a:lnTo>
                  <a:pt x="345268" y="157156"/>
                </a:lnTo>
                <a:close/>
                <a:moveTo>
                  <a:pt x="262463" y="307394"/>
                </a:moveTo>
                <a:lnTo>
                  <a:pt x="260739" y="301082"/>
                </a:lnTo>
                <a:lnTo>
                  <a:pt x="268081" y="301082"/>
                </a:lnTo>
                <a:cubicBezTo>
                  <a:pt x="272606" y="301082"/>
                  <a:pt x="276272" y="297415"/>
                  <a:pt x="276272" y="292891"/>
                </a:cubicBezTo>
                <a:cubicBezTo>
                  <a:pt x="276272" y="288367"/>
                  <a:pt x="272606" y="284699"/>
                  <a:pt x="268081" y="284699"/>
                </a:cubicBezTo>
                <a:lnTo>
                  <a:pt x="256266" y="284699"/>
                </a:lnTo>
                <a:lnTo>
                  <a:pt x="253396" y="274188"/>
                </a:lnTo>
                <a:lnTo>
                  <a:pt x="269361" y="274188"/>
                </a:lnTo>
                <a:cubicBezTo>
                  <a:pt x="273886" y="274188"/>
                  <a:pt x="277553" y="270520"/>
                  <a:pt x="277553" y="265996"/>
                </a:cubicBezTo>
                <a:cubicBezTo>
                  <a:pt x="277553" y="261472"/>
                  <a:pt x="273886" y="257804"/>
                  <a:pt x="269361" y="257804"/>
                </a:cubicBezTo>
                <a:lnTo>
                  <a:pt x="248922" y="257804"/>
                </a:lnTo>
                <a:lnTo>
                  <a:pt x="246950" y="250582"/>
                </a:lnTo>
                <a:lnTo>
                  <a:pt x="312264" y="250582"/>
                </a:lnTo>
                <a:lnTo>
                  <a:pt x="296753" y="307395"/>
                </a:lnTo>
                <a:cubicBezTo>
                  <a:pt x="293890" y="315317"/>
                  <a:pt x="296670" y="324212"/>
                  <a:pt x="303561" y="329094"/>
                </a:cubicBezTo>
                <a:cubicBezTo>
                  <a:pt x="314574" y="336889"/>
                  <a:pt x="321149" y="349571"/>
                  <a:pt x="321149" y="363019"/>
                </a:cubicBezTo>
                <a:cubicBezTo>
                  <a:pt x="321149" y="377009"/>
                  <a:pt x="314137" y="389984"/>
                  <a:pt x="302392" y="397724"/>
                </a:cubicBezTo>
                <a:cubicBezTo>
                  <a:pt x="298771" y="400111"/>
                  <a:pt x="297637" y="404904"/>
                  <a:pt x="299805" y="408661"/>
                </a:cubicBezTo>
                <a:lnTo>
                  <a:pt x="305003" y="417663"/>
                </a:lnTo>
                <a:lnTo>
                  <a:pt x="254209" y="417663"/>
                </a:lnTo>
                <a:lnTo>
                  <a:pt x="257190" y="412500"/>
                </a:lnTo>
                <a:lnTo>
                  <a:pt x="271923" y="412500"/>
                </a:lnTo>
                <a:cubicBezTo>
                  <a:pt x="276448" y="412500"/>
                  <a:pt x="280115" y="408832"/>
                  <a:pt x="280115" y="404308"/>
                </a:cubicBezTo>
                <a:cubicBezTo>
                  <a:pt x="280115" y="399784"/>
                  <a:pt x="276448" y="396117"/>
                  <a:pt x="271923" y="396117"/>
                </a:cubicBezTo>
                <a:lnTo>
                  <a:pt x="254554" y="396117"/>
                </a:lnTo>
                <a:cubicBezTo>
                  <a:pt x="244182" y="388258"/>
                  <a:pt x="238065" y="376083"/>
                  <a:pt x="238065" y="363020"/>
                </a:cubicBezTo>
                <a:cubicBezTo>
                  <a:pt x="238065" y="349572"/>
                  <a:pt x="244640" y="336889"/>
                  <a:pt x="255655" y="329093"/>
                </a:cubicBezTo>
                <a:cubicBezTo>
                  <a:pt x="262564" y="324199"/>
                  <a:pt x="265341" y="315268"/>
                  <a:pt x="262463" y="307394"/>
                </a:cubicBezTo>
                <a:close/>
                <a:moveTo>
                  <a:pt x="70802" y="395639"/>
                </a:moveTo>
                <a:lnTo>
                  <a:pt x="70802" y="246677"/>
                </a:lnTo>
                <a:cubicBezTo>
                  <a:pt x="79949" y="250981"/>
                  <a:pt x="86285" y="260345"/>
                  <a:pt x="86285" y="270916"/>
                </a:cubicBezTo>
                <a:lnTo>
                  <a:pt x="86285" y="371400"/>
                </a:lnTo>
                <a:cubicBezTo>
                  <a:pt x="86285" y="381969"/>
                  <a:pt x="79949" y="391333"/>
                  <a:pt x="70802" y="395639"/>
                </a:cubicBezTo>
                <a:close/>
                <a:moveTo>
                  <a:pt x="70802" y="153580"/>
                </a:moveTo>
                <a:lnTo>
                  <a:pt x="70802" y="104650"/>
                </a:lnTo>
                <a:lnTo>
                  <a:pt x="80598" y="104650"/>
                </a:lnTo>
                <a:lnTo>
                  <a:pt x="80598" y="153580"/>
                </a:lnTo>
                <a:lnTo>
                  <a:pt x="70802" y="153580"/>
                </a:lnTo>
                <a:close/>
                <a:moveTo>
                  <a:pt x="542831" y="499282"/>
                </a:moveTo>
                <a:cubicBezTo>
                  <a:pt x="542831" y="500762"/>
                  <a:pt x="541580" y="502013"/>
                  <a:pt x="540100" y="502013"/>
                </a:cubicBezTo>
                <a:lnTo>
                  <a:pt x="19114" y="502013"/>
                </a:lnTo>
                <a:cubicBezTo>
                  <a:pt x="17634" y="502013"/>
                  <a:pt x="16383" y="500762"/>
                  <a:pt x="16383" y="499282"/>
                </a:cubicBezTo>
                <a:lnTo>
                  <a:pt x="16383" y="19114"/>
                </a:lnTo>
                <a:cubicBezTo>
                  <a:pt x="16383" y="17634"/>
                  <a:pt x="17634" y="16383"/>
                  <a:pt x="19114" y="16383"/>
                </a:cubicBezTo>
                <a:lnTo>
                  <a:pt x="208663" y="16383"/>
                </a:lnTo>
                <a:lnTo>
                  <a:pt x="208663" y="54418"/>
                </a:lnTo>
                <a:lnTo>
                  <a:pt x="84454" y="54418"/>
                </a:lnTo>
                <a:cubicBezTo>
                  <a:pt x="67893" y="54418"/>
                  <a:pt x="54419" y="67892"/>
                  <a:pt x="54419" y="84454"/>
                </a:cubicBezTo>
                <a:lnTo>
                  <a:pt x="54419" y="433941"/>
                </a:lnTo>
                <a:cubicBezTo>
                  <a:pt x="54419" y="450503"/>
                  <a:pt x="67893" y="463977"/>
                  <a:pt x="84454" y="463977"/>
                </a:cubicBezTo>
                <a:lnTo>
                  <a:pt x="474760" y="463977"/>
                </a:lnTo>
                <a:cubicBezTo>
                  <a:pt x="491321" y="463977"/>
                  <a:pt x="504795" y="450503"/>
                  <a:pt x="504795" y="433941"/>
                </a:cubicBezTo>
                <a:lnTo>
                  <a:pt x="504795" y="325823"/>
                </a:lnTo>
                <a:cubicBezTo>
                  <a:pt x="504795" y="321299"/>
                  <a:pt x="501129" y="317631"/>
                  <a:pt x="496604" y="317631"/>
                </a:cubicBezTo>
                <a:cubicBezTo>
                  <a:pt x="492079" y="317631"/>
                  <a:pt x="488412" y="321299"/>
                  <a:pt x="488412" y="325823"/>
                </a:cubicBezTo>
                <a:lnTo>
                  <a:pt x="488412" y="395603"/>
                </a:lnTo>
                <a:cubicBezTo>
                  <a:pt x="479274" y="391296"/>
                  <a:pt x="472929" y="381965"/>
                  <a:pt x="472929" y="371400"/>
                </a:cubicBezTo>
                <a:lnTo>
                  <a:pt x="472929" y="270916"/>
                </a:lnTo>
                <a:cubicBezTo>
                  <a:pt x="472929" y="260353"/>
                  <a:pt x="479274" y="251022"/>
                  <a:pt x="488412" y="246713"/>
                </a:cubicBezTo>
                <a:lnTo>
                  <a:pt x="488412" y="276673"/>
                </a:lnTo>
                <a:cubicBezTo>
                  <a:pt x="488412" y="281197"/>
                  <a:pt x="492079" y="284865"/>
                  <a:pt x="496604" y="284865"/>
                </a:cubicBezTo>
                <a:cubicBezTo>
                  <a:pt x="501129" y="284865"/>
                  <a:pt x="504795" y="281197"/>
                  <a:pt x="504795" y="276673"/>
                </a:cubicBezTo>
                <a:lnTo>
                  <a:pt x="504795" y="84453"/>
                </a:lnTo>
                <a:cubicBezTo>
                  <a:pt x="504795" y="67891"/>
                  <a:pt x="491321" y="54417"/>
                  <a:pt x="474760" y="54417"/>
                </a:cubicBezTo>
                <a:lnTo>
                  <a:pt x="350551" y="54417"/>
                </a:lnTo>
                <a:lnTo>
                  <a:pt x="350551" y="16383"/>
                </a:lnTo>
                <a:lnTo>
                  <a:pt x="540100" y="16383"/>
                </a:lnTo>
                <a:cubicBezTo>
                  <a:pt x="541580" y="16383"/>
                  <a:pt x="542831" y="17634"/>
                  <a:pt x="542831" y="19114"/>
                </a:cubicBezTo>
                <a:lnTo>
                  <a:pt x="542831" y="4992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"/>
          <p:cNvSpPr/>
          <p:nvPr/>
        </p:nvSpPr>
        <p:spPr>
          <a:xfrm>
            <a:off x="3562775" y="1484800"/>
            <a:ext cx="2849700" cy="2849700"/>
          </a:xfrm>
          <a:prstGeom prst="arc">
            <a:avLst>
              <a:gd fmla="val 16752463" name="adj1"/>
              <a:gd fmla="val 2105565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oval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8" name="Google Shape;768;p22"/>
          <p:cNvSpPr/>
          <p:nvPr/>
        </p:nvSpPr>
        <p:spPr>
          <a:xfrm rot="5400000">
            <a:off x="3562800" y="1484800"/>
            <a:ext cx="2849700" cy="2849700"/>
          </a:xfrm>
          <a:prstGeom prst="arc">
            <a:avLst>
              <a:gd fmla="val 16752463" name="adj1"/>
              <a:gd fmla="val 2105565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oval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9" name="Google Shape;769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770" name="Google Shape;770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720443" y="1146245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2" name="Google Shape;772;p22"/>
          <p:cNvSpPr txBox="1"/>
          <p:nvPr/>
        </p:nvSpPr>
        <p:spPr>
          <a:xfrm>
            <a:off x="2158175" y="1173875"/>
            <a:ext cx="126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3" name="Google Shape;773;p22"/>
          <p:cNvSpPr txBox="1"/>
          <p:nvPr/>
        </p:nvSpPr>
        <p:spPr>
          <a:xfrm>
            <a:off x="2158169" y="1512275"/>
            <a:ext cx="126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22"/>
          <p:cNvSpPr txBox="1"/>
          <p:nvPr/>
        </p:nvSpPr>
        <p:spPr>
          <a:xfrm>
            <a:off x="452550" y="2570575"/>
            <a:ext cx="126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5" name="Google Shape;775;p22"/>
          <p:cNvSpPr txBox="1"/>
          <p:nvPr/>
        </p:nvSpPr>
        <p:spPr>
          <a:xfrm>
            <a:off x="452544" y="2909625"/>
            <a:ext cx="126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720443" y="3940945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7" name="Google Shape;777;p22"/>
          <p:cNvSpPr txBox="1"/>
          <p:nvPr/>
        </p:nvSpPr>
        <p:spPr>
          <a:xfrm>
            <a:off x="2158175" y="3968575"/>
            <a:ext cx="126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8" name="Google Shape;778;p22"/>
          <p:cNvSpPr txBox="1"/>
          <p:nvPr/>
        </p:nvSpPr>
        <p:spPr>
          <a:xfrm>
            <a:off x="2158169" y="4306975"/>
            <a:ext cx="126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2426068" y="2543595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0" name="Google Shape;780;p22"/>
          <p:cNvCxnSpPr>
            <a:stCxn id="771" idx="4"/>
            <a:endCxn id="779" idx="0"/>
          </p:cNvCxnSpPr>
          <p:nvPr/>
        </p:nvCxnSpPr>
        <p:spPr>
          <a:xfrm flipH="1" rot="-5400000">
            <a:off x="1605893" y="1357895"/>
            <a:ext cx="666000" cy="1705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81" name="Google Shape;781;p22"/>
          <p:cNvCxnSpPr>
            <a:stCxn id="776" idx="0"/>
            <a:endCxn id="779" idx="4"/>
          </p:cNvCxnSpPr>
          <p:nvPr/>
        </p:nvCxnSpPr>
        <p:spPr>
          <a:xfrm rot="-5400000">
            <a:off x="1605893" y="2755195"/>
            <a:ext cx="666000" cy="1705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782" name="Google Shape;782;p22"/>
          <p:cNvCxnSpPr>
            <a:stCxn id="779" idx="6"/>
            <a:endCxn id="783" idx="2"/>
          </p:cNvCxnSpPr>
          <p:nvPr/>
        </p:nvCxnSpPr>
        <p:spPr>
          <a:xfrm>
            <a:off x="3157468" y="2909295"/>
            <a:ext cx="79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83" name="Google Shape;783;p22"/>
          <p:cNvSpPr/>
          <p:nvPr/>
        </p:nvSpPr>
        <p:spPr>
          <a:xfrm>
            <a:off x="3956050" y="1877650"/>
            <a:ext cx="2063100" cy="2063100"/>
          </a:xfrm>
          <a:prstGeom prst="ellipse">
            <a:avLst/>
          </a:prstGeom>
          <a:solidFill>
            <a:srgbClr val="B5CACC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AI Tech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4763243" y="1287559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4763243" y="4082159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6160643" y="2684859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7" name="Google Shape;787;p22"/>
          <p:cNvSpPr txBox="1"/>
          <p:nvPr/>
        </p:nvSpPr>
        <p:spPr>
          <a:xfrm>
            <a:off x="6609450" y="1059326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8" name="Google Shape;788;p22"/>
          <p:cNvSpPr txBox="1"/>
          <p:nvPr/>
        </p:nvSpPr>
        <p:spPr>
          <a:xfrm>
            <a:off x="6609450" y="1402979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9" name="Google Shape;789;p22"/>
          <p:cNvSpPr txBox="1"/>
          <p:nvPr/>
        </p:nvSpPr>
        <p:spPr>
          <a:xfrm>
            <a:off x="6609450" y="3781476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0" name="Google Shape;790;p22"/>
          <p:cNvSpPr txBox="1"/>
          <p:nvPr/>
        </p:nvSpPr>
        <p:spPr>
          <a:xfrm>
            <a:off x="6609450" y="4135000"/>
            <a:ext cx="2082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1" name="Google Shape;791;p22"/>
          <p:cNvSpPr txBox="1"/>
          <p:nvPr/>
        </p:nvSpPr>
        <p:spPr>
          <a:xfrm>
            <a:off x="6609450" y="2420401"/>
            <a:ext cx="208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2" name="Google Shape;792;p22"/>
          <p:cNvSpPr txBox="1"/>
          <p:nvPr/>
        </p:nvSpPr>
        <p:spPr>
          <a:xfrm>
            <a:off x="6609450" y="2768990"/>
            <a:ext cx="2082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93" name="Google Shape;793;p22"/>
          <p:cNvGrpSpPr/>
          <p:nvPr/>
        </p:nvGrpSpPr>
        <p:grpSpPr>
          <a:xfrm>
            <a:off x="879563" y="1283340"/>
            <a:ext cx="413161" cy="457210"/>
            <a:chOff x="2258356" y="1905831"/>
            <a:chExt cx="413161" cy="457210"/>
          </a:xfrm>
        </p:grpSpPr>
        <p:sp>
          <p:nvSpPr>
            <p:cNvPr id="794" name="Google Shape;794;p22"/>
            <p:cNvSpPr/>
            <p:nvPr/>
          </p:nvSpPr>
          <p:spPr>
            <a:xfrm>
              <a:off x="2315195" y="2257827"/>
              <a:ext cx="13393" cy="33304"/>
            </a:xfrm>
            <a:custGeom>
              <a:rect b="b" l="l" r="r" t="t"/>
              <a:pathLst>
                <a:path extrusionOk="0" h="40739" w="16383">
                  <a:moveTo>
                    <a:pt x="8192" y="0"/>
                  </a:moveTo>
                  <a:cubicBezTo>
                    <a:pt x="3670" y="0"/>
                    <a:pt x="0" y="3669"/>
                    <a:pt x="0" y="8192"/>
                  </a:cubicBezTo>
                  <a:lnTo>
                    <a:pt x="0" y="32548"/>
                  </a:lnTo>
                  <a:cubicBezTo>
                    <a:pt x="0" y="37070"/>
                    <a:pt x="3670" y="40739"/>
                    <a:pt x="8192" y="40739"/>
                  </a:cubicBezTo>
                  <a:cubicBezTo>
                    <a:pt x="12702" y="40739"/>
                    <a:pt x="16383" y="37070"/>
                    <a:pt x="16383" y="32548"/>
                  </a:cubicBezTo>
                  <a:lnTo>
                    <a:pt x="16383" y="8192"/>
                  </a:lnTo>
                  <a:cubicBezTo>
                    <a:pt x="16383" y="3669"/>
                    <a:pt x="12702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2315195" y="2217989"/>
              <a:ext cx="13393" cy="33305"/>
            </a:xfrm>
            <a:custGeom>
              <a:rect b="b" l="l" r="r" t="t"/>
              <a:pathLst>
                <a:path extrusionOk="0" h="40740" w="16383">
                  <a:moveTo>
                    <a:pt x="8192" y="0"/>
                  </a:moveTo>
                  <a:cubicBezTo>
                    <a:pt x="3670" y="0"/>
                    <a:pt x="0" y="3681"/>
                    <a:pt x="0" y="8192"/>
                  </a:cubicBezTo>
                  <a:lnTo>
                    <a:pt x="0" y="32549"/>
                  </a:lnTo>
                  <a:cubicBezTo>
                    <a:pt x="0" y="37071"/>
                    <a:pt x="3670" y="40741"/>
                    <a:pt x="8192" y="40741"/>
                  </a:cubicBezTo>
                  <a:cubicBezTo>
                    <a:pt x="12702" y="40741"/>
                    <a:pt x="16383" y="37071"/>
                    <a:pt x="16383" y="32549"/>
                  </a:cubicBezTo>
                  <a:lnTo>
                    <a:pt x="16383" y="8192"/>
                  </a:lnTo>
                  <a:cubicBezTo>
                    <a:pt x="16383" y="3681"/>
                    <a:pt x="12702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2343052" y="2092493"/>
              <a:ext cx="57164" cy="57030"/>
            </a:xfrm>
            <a:custGeom>
              <a:rect b="b" l="l" r="r" t="t"/>
              <a:pathLst>
                <a:path extrusionOk="0" h="69761" w="69925">
                  <a:moveTo>
                    <a:pt x="34963" y="0"/>
                  </a:moveTo>
                  <a:cubicBezTo>
                    <a:pt x="15684" y="0"/>
                    <a:pt x="0" y="15648"/>
                    <a:pt x="0" y="34881"/>
                  </a:cubicBezTo>
                  <a:cubicBezTo>
                    <a:pt x="0" y="54114"/>
                    <a:pt x="15684" y="69762"/>
                    <a:pt x="34963" y="69762"/>
                  </a:cubicBezTo>
                  <a:cubicBezTo>
                    <a:pt x="54242" y="69762"/>
                    <a:pt x="69926" y="54115"/>
                    <a:pt x="69926" y="34881"/>
                  </a:cubicBezTo>
                  <a:cubicBezTo>
                    <a:pt x="69926" y="15648"/>
                    <a:pt x="54242" y="0"/>
                    <a:pt x="34963" y="0"/>
                  </a:cubicBezTo>
                  <a:close/>
                  <a:moveTo>
                    <a:pt x="34964" y="53379"/>
                  </a:moveTo>
                  <a:cubicBezTo>
                    <a:pt x="24719" y="53379"/>
                    <a:pt x="16384" y="45080"/>
                    <a:pt x="16384" y="34881"/>
                  </a:cubicBezTo>
                  <a:cubicBezTo>
                    <a:pt x="16384" y="24681"/>
                    <a:pt x="24719" y="16383"/>
                    <a:pt x="34964" y="16383"/>
                  </a:cubicBezTo>
                  <a:cubicBezTo>
                    <a:pt x="45209" y="16383"/>
                    <a:pt x="53544" y="24681"/>
                    <a:pt x="53544" y="34881"/>
                  </a:cubicBezTo>
                  <a:cubicBezTo>
                    <a:pt x="53544" y="45080"/>
                    <a:pt x="45209" y="53379"/>
                    <a:pt x="34964" y="533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258356" y="2055338"/>
              <a:ext cx="225220" cy="307703"/>
            </a:xfrm>
            <a:custGeom>
              <a:rect b="b" l="l" r="r" t="t"/>
              <a:pathLst>
                <a:path extrusionOk="0" h="376395" w="275499">
                  <a:moveTo>
                    <a:pt x="252127" y="182751"/>
                  </a:moveTo>
                  <a:cubicBezTo>
                    <a:pt x="249277" y="182751"/>
                    <a:pt x="246557" y="183287"/>
                    <a:pt x="244029" y="184224"/>
                  </a:cubicBezTo>
                  <a:lnTo>
                    <a:pt x="211292" y="158157"/>
                  </a:lnTo>
                  <a:lnTo>
                    <a:pt x="211292" y="123003"/>
                  </a:lnTo>
                  <a:cubicBezTo>
                    <a:pt x="211292" y="118478"/>
                    <a:pt x="207625" y="114811"/>
                    <a:pt x="203101" y="114811"/>
                  </a:cubicBezTo>
                  <a:cubicBezTo>
                    <a:pt x="198577" y="114811"/>
                    <a:pt x="194909" y="118478"/>
                    <a:pt x="194909" y="123003"/>
                  </a:cubicBezTo>
                  <a:lnTo>
                    <a:pt x="194909" y="127554"/>
                  </a:lnTo>
                  <a:lnTo>
                    <a:pt x="82150" y="127554"/>
                  </a:lnTo>
                  <a:lnTo>
                    <a:pt x="82150" y="72564"/>
                  </a:lnTo>
                  <a:cubicBezTo>
                    <a:pt x="82150" y="41586"/>
                    <a:pt x="107441" y="16383"/>
                    <a:pt x="138529" y="16383"/>
                  </a:cubicBezTo>
                  <a:cubicBezTo>
                    <a:pt x="169617" y="16383"/>
                    <a:pt x="194909" y="41586"/>
                    <a:pt x="194909" y="72564"/>
                  </a:cubicBezTo>
                  <a:lnTo>
                    <a:pt x="194909" y="84775"/>
                  </a:lnTo>
                  <a:cubicBezTo>
                    <a:pt x="194909" y="89300"/>
                    <a:pt x="198577" y="92967"/>
                    <a:pt x="203101" y="92967"/>
                  </a:cubicBezTo>
                  <a:cubicBezTo>
                    <a:pt x="207625" y="92967"/>
                    <a:pt x="211292" y="89300"/>
                    <a:pt x="211292" y="84775"/>
                  </a:cubicBezTo>
                  <a:lnTo>
                    <a:pt x="211292" y="72564"/>
                  </a:lnTo>
                  <a:cubicBezTo>
                    <a:pt x="211292" y="32551"/>
                    <a:pt x="178651" y="0"/>
                    <a:pt x="138529" y="0"/>
                  </a:cubicBezTo>
                  <a:cubicBezTo>
                    <a:pt x="98407" y="0"/>
                    <a:pt x="65767" y="32552"/>
                    <a:pt x="65767" y="72564"/>
                  </a:cubicBezTo>
                  <a:lnTo>
                    <a:pt x="65767" y="157095"/>
                  </a:lnTo>
                  <a:lnTo>
                    <a:pt x="31627" y="184281"/>
                  </a:lnTo>
                  <a:cubicBezTo>
                    <a:pt x="29056" y="183308"/>
                    <a:pt x="26283" y="182752"/>
                    <a:pt x="23376" y="182752"/>
                  </a:cubicBezTo>
                  <a:cubicBezTo>
                    <a:pt x="10486" y="182752"/>
                    <a:pt x="0" y="193216"/>
                    <a:pt x="0" y="206079"/>
                  </a:cubicBezTo>
                  <a:cubicBezTo>
                    <a:pt x="0" y="216147"/>
                    <a:pt x="6435" y="224719"/>
                    <a:pt x="15407" y="227982"/>
                  </a:cubicBezTo>
                  <a:lnTo>
                    <a:pt x="15407" y="269084"/>
                  </a:lnTo>
                  <a:cubicBezTo>
                    <a:pt x="15407" y="273608"/>
                    <a:pt x="19074" y="277275"/>
                    <a:pt x="23598" y="277275"/>
                  </a:cubicBezTo>
                  <a:cubicBezTo>
                    <a:pt x="28122" y="277275"/>
                    <a:pt x="31790" y="273608"/>
                    <a:pt x="31790" y="269084"/>
                  </a:cubicBezTo>
                  <a:lnTo>
                    <a:pt x="31789" y="227819"/>
                  </a:lnTo>
                  <a:cubicBezTo>
                    <a:pt x="40527" y="224438"/>
                    <a:pt x="46750" y="215980"/>
                    <a:pt x="46750" y="206081"/>
                  </a:cubicBezTo>
                  <a:cubicBezTo>
                    <a:pt x="46750" y="202192"/>
                    <a:pt x="45779" y="198531"/>
                    <a:pt x="44086" y="195304"/>
                  </a:cubicBezTo>
                  <a:lnTo>
                    <a:pt x="78649" y="167781"/>
                  </a:lnTo>
                  <a:lnTo>
                    <a:pt x="89931" y="167781"/>
                  </a:lnTo>
                  <a:lnTo>
                    <a:pt x="81211" y="180967"/>
                  </a:lnTo>
                  <a:cubicBezTo>
                    <a:pt x="80326" y="182311"/>
                    <a:pt x="79856" y="183862"/>
                    <a:pt x="79856" y="185456"/>
                  </a:cubicBezTo>
                  <a:cubicBezTo>
                    <a:pt x="79845" y="188231"/>
                    <a:pt x="81221" y="190797"/>
                    <a:pt x="83526" y="192315"/>
                  </a:cubicBezTo>
                  <a:cubicBezTo>
                    <a:pt x="84869" y="193211"/>
                    <a:pt x="86431" y="193681"/>
                    <a:pt x="88037" y="193681"/>
                  </a:cubicBezTo>
                  <a:cubicBezTo>
                    <a:pt x="90800" y="193681"/>
                    <a:pt x="93356" y="192304"/>
                    <a:pt x="94874" y="190011"/>
                  </a:cubicBezTo>
                  <a:lnTo>
                    <a:pt x="108308" y="169686"/>
                  </a:lnTo>
                  <a:cubicBezTo>
                    <a:pt x="108707" y="169092"/>
                    <a:pt x="109007" y="168448"/>
                    <a:pt x="109233" y="167781"/>
                  </a:cubicBezTo>
                  <a:lnTo>
                    <a:pt x="130337" y="167781"/>
                  </a:lnTo>
                  <a:lnTo>
                    <a:pt x="130337" y="368204"/>
                  </a:lnTo>
                  <a:cubicBezTo>
                    <a:pt x="130337" y="372729"/>
                    <a:pt x="134005" y="376396"/>
                    <a:pt x="138529" y="376396"/>
                  </a:cubicBezTo>
                  <a:cubicBezTo>
                    <a:pt x="143053" y="376396"/>
                    <a:pt x="146721" y="372729"/>
                    <a:pt x="146721" y="368204"/>
                  </a:cubicBezTo>
                  <a:lnTo>
                    <a:pt x="146721" y="167779"/>
                  </a:lnTo>
                  <a:lnTo>
                    <a:pt x="166149" y="167779"/>
                  </a:lnTo>
                  <a:lnTo>
                    <a:pt x="188189" y="201108"/>
                  </a:lnTo>
                  <a:cubicBezTo>
                    <a:pt x="188961" y="202275"/>
                    <a:pt x="189842" y="205206"/>
                    <a:pt x="189842" y="206606"/>
                  </a:cubicBezTo>
                  <a:lnTo>
                    <a:pt x="189842" y="305726"/>
                  </a:lnTo>
                  <a:cubicBezTo>
                    <a:pt x="181323" y="309211"/>
                    <a:pt x="175303" y="317569"/>
                    <a:pt x="175303" y="327312"/>
                  </a:cubicBezTo>
                  <a:cubicBezTo>
                    <a:pt x="175303" y="340175"/>
                    <a:pt x="185789" y="350639"/>
                    <a:pt x="198678" y="350639"/>
                  </a:cubicBezTo>
                  <a:cubicBezTo>
                    <a:pt x="211567" y="350639"/>
                    <a:pt x="222053" y="340175"/>
                    <a:pt x="222053" y="327312"/>
                  </a:cubicBezTo>
                  <a:cubicBezTo>
                    <a:pt x="222053" y="317086"/>
                    <a:pt x="215418" y="308398"/>
                    <a:pt x="206225" y="305255"/>
                  </a:cubicBezTo>
                  <a:lnTo>
                    <a:pt x="206225" y="206607"/>
                  </a:lnTo>
                  <a:cubicBezTo>
                    <a:pt x="206225" y="202015"/>
                    <a:pt x="204387" y="195903"/>
                    <a:pt x="201854" y="192072"/>
                  </a:cubicBezTo>
                  <a:lnTo>
                    <a:pt x="185790" y="167780"/>
                  </a:lnTo>
                  <a:lnTo>
                    <a:pt x="197076" y="167780"/>
                  </a:lnTo>
                  <a:lnTo>
                    <a:pt x="231476" y="195173"/>
                  </a:lnTo>
                  <a:cubicBezTo>
                    <a:pt x="229742" y="198431"/>
                    <a:pt x="228750" y="202141"/>
                    <a:pt x="228750" y="206079"/>
                  </a:cubicBezTo>
                  <a:cubicBezTo>
                    <a:pt x="228750" y="216063"/>
                    <a:pt x="235078" y="224577"/>
                    <a:pt x="243933" y="227900"/>
                  </a:cubicBezTo>
                  <a:lnTo>
                    <a:pt x="243933" y="269083"/>
                  </a:lnTo>
                  <a:cubicBezTo>
                    <a:pt x="243933" y="273607"/>
                    <a:pt x="247601" y="277274"/>
                    <a:pt x="252125" y="277274"/>
                  </a:cubicBezTo>
                  <a:cubicBezTo>
                    <a:pt x="256649" y="277274"/>
                    <a:pt x="260316" y="273607"/>
                    <a:pt x="260316" y="269083"/>
                  </a:cubicBezTo>
                  <a:lnTo>
                    <a:pt x="260316" y="227900"/>
                  </a:lnTo>
                  <a:cubicBezTo>
                    <a:pt x="269171" y="224577"/>
                    <a:pt x="275499" y="216062"/>
                    <a:pt x="275499" y="206079"/>
                  </a:cubicBezTo>
                  <a:cubicBezTo>
                    <a:pt x="275501" y="193215"/>
                    <a:pt x="265015" y="182751"/>
                    <a:pt x="252127" y="182751"/>
                  </a:cubicBezTo>
                  <a:close/>
                  <a:moveTo>
                    <a:pt x="23376" y="213023"/>
                  </a:moveTo>
                  <a:cubicBezTo>
                    <a:pt x="19520" y="213023"/>
                    <a:pt x="16383" y="209907"/>
                    <a:pt x="16383" y="206078"/>
                  </a:cubicBezTo>
                  <a:cubicBezTo>
                    <a:pt x="16383" y="202250"/>
                    <a:pt x="19520" y="199134"/>
                    <a:pt x="23376" y="199134"/>
                  </a:cubicBezTo>
                  <a:cubicBezTo>
                    <a:pt x="27231" y="199134"/>
                    <a:pt x="30367" y="202250"/>
                    <a:pt x="30367" y="206078"/>
                  </a:cubicBezTo>
                  <a:cubicBezTo>
                    <a:pt x="30367" y="209907"/>
                    <a:pt x="27230" y="213023"/>
                    <a:pt x="23376" y="213023"/>
                  </a:cubicBezTo>
                  <a:close/>
                  <a:moveTo>
                    <a:pt x="198679" y="320367"/>
                  </a:moveTo>
                  <a:cubicBezTo>
                    <a:pt x="202535" y="320367"/>
                    <a:pt x="205671" y="323483"/>
                    <a:pt x="205671" y="327312"/>
                  </a:cubicBezTo>
                  <a:cubicBezTo>
                    <a:pt x="205671" y="331140"/>
                    <a:pt x="202534" y="334256"/>
                    <a:pt x="198679" y="334256"/>
                  </a:cubicBezTo>
                  <a:cubicBezTo>
                    <a:pt x="194824" y="334256"/>
                    <a:pt x="191687" y="331140"/>
                    <a:pt x="191687" y="327312"/>
                  </a:cubicBezTo>
                  <a:cubicBezTo>
                    <a:pt x="191687" y="323482"/>
                    <a:pt x="194824" y="320367"/>
                    <a:pt x="198679" y="320367"/>
                  </a:cubicBezTo>
                  <a:close/>
                  <a:moveTo>
                    <a:pt x="194909" y="151396"/>
                  </a:moveTo>
                  <a:lnTo>
                    <a:pt x="82150" y="151396"/>
                  </a:lnTo>
                  <a:lnTo>
                    <a:pt x="82150" y="143937"/>
                  </a:lnTo>
                  <a:lnTo>
                    <a:pt x="194909" y="143937"/>
                  </a:lnTo>
                  <a:lnTo>
                    <a:pt x="194909" y="151396"/>
                  </a:lnTo>
                  <a:close/>
                  <a:moveTo>
                    <a:pt x="252127" y="213024"/>
                  </a:moveTo>
                  <a:cubicBezTo>
                    <a:pt x="248271" y="213024"/>
                    <a:pt x="245136" y="209908"/>
                    <a:pt x="245136" y="206079"/>
                  </a:cubicBezTo>
                  <a:cubicBezTo>
                    <a:pt x="245136" y="202251"/>
                    <a:pt x="248271" y="199135"/>
                    <a:pt x="252127" y="199135"/>
                  </a:cubicBezTo>
                  <a:cubicBezTo>
                    <a:pt x="255981" y="199134"/>
                    <a:pt x="259118" y="202250"/>
                    <a:pt x="259118" y="206079"/>
                  </a:cubicBezTo>
                  <a:cubicBezTo>
                    <a:pt x="259118" y="209909"/>
                    <a:pt x="255981" y="213024"/>
                    <a:pt x="252127" y="2130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302361" y="2297665"/>
              <a:ext cx="38218" cy="44409"/>
            </a:xfrm>
            <a:custGeom>
              <a:rect b="b" l="l" r="r" t="t"/>
              <a:pathLst>
                <a:path extrusionOk="0" h="54323" w="46750">
                  <a:moveTo>
                    <a:pt x="32076" y="9362"/>
                  </a:moveTo>
                  <a:lnTo>
                    <a:pt x="32076" y="8192"/>
                  </a:lnTo>
                  <a:cubicBezTo>
                    <a:pt x="32076" y="3670"/>
                    <a:pt x="28395" y="0"/>
                    <a:pt x="23885" y="0"/>
                  </a:cubicBezTo>
                  <a:cubicBezTo>
                    <a:pt x="19363" y="0"/>
                    <a:pt x="15693" y="3670"/>
                    <a:pt x="15693" y="8192"/>
                  </a:cubicBezTo>
                  <a:lnTo>
                    <a:pt x="15693" y="8989"/>
                  </a:lnTo>
                  <a:cubicBezTo>
                    <a:pt x="6572" y="12171"/>
                    <a:pt x="0" y="20822"/>
                    <a:pt x="0" y="30996"/>
                  </a:cubicBezTo>
                  <a:cubicBezTo>
                    <a:pt x="0" y="43859"/>
                    <a:pt x="10486" y="54323"/>
                    <a:pt x="23376" y="54323"/>
                  </a:cubicBezTo>
                  <a:cubicBezTo>
                    <a:pt x="36265" y="54323"/>
                    <a:pt x="46750" y="43859"/>
                    <a:pt x="46750" y="30996"/>
                  </a:cubicBezTo>
                  <a:cubicBezTo>
                    <a:pt x="46750" y="21204"/>
                    <a:pt x="40665" y="12816"/>
                    <a:pt x="32076" y="9362"/>
                  </a:cubicBezTo>
                  <a:close/>
                  <a:moveTo>
                    <a:pt x="23376" y="37941"/>
                  </a:moveTo>
                  <a:cubicBezTo>
                    <a:pt x="19520" y="37941"/>
                    <a:pt x="16383" y="34825"/>
                    <a:pt x="16383" y="30997"/>
                  </a:cubicBezTo>
                  <a:cubicBezTo>
                    <a:pt x="16383" y="27168"/>
                    <a:pt x="19520" y="24053"/>
                    <a:pt x="23376" y="24053"/>
                  </a:cubicBezTo>
                  <a:cubicBezTo>
                    <a:pt x="27231" y="24053"/>
                    <a:pt x="30367" y="27169"/>
                    <a:pt x="30367" y="30997"/>
                  </a:cubicBezTo>
                  <a:cubicBezTo>
                    <a:pt x="30367" y="34825"/>
                    <a:pt x="27231" y="37941"/>
                    <a:pt x="23376" y="37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503127" y="2068484"/>
              <a:ext cx="13393" cy="33304"/>
            </a:xfrm>
            <a:custGeom>
              <a:rect b="b" l="l" r="r" t="t"/>
              <a:pathLst>
                <a:path extrusionOk="0" h="40739" w="16383">
                  <a:moveTo>
                    <a:pt x="8192" y="0"/>
                  </a:moveTo>
                  <a:cubicBezTo>
                    <a:pt x="3681" y="0"/>
                    <a:pt x="0" y="3670"/>
                    <a:pt x="0" y="8192"/>
                  </a:cubicBezTo>
                  <a:lnTo>
                    <a:pt x="0" y="32548"/>
                  </a:lnTo>
                  <a:cubicBezTo>
                    <a:pt x="0" y="37060"/>
                    <a:pt x="3681" y="40739"/>
                    <a:pt x="8192" y="40739"/>
                  </a:cubicBezTo>
                  <a:cubicBezTo>
                    <a:pt x="12713" y="40739"/>
                    <a:pt x="16383" y="37060"/>
                    <a:pt x="16383" y="32548"/>
                  </a:cubicBezTo>
                  <a:lnTo>
                    <a:pt x="16383" y="8192"/>
                  </a:lnTo>
                  <a:cubicBezTo>
                    <a:pt x="16383" y="3670"/>
                    <a:pt x="12713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03127" y="2108322"/>
              <a:ext cx="13393" cy="33304"/>
            </a:xfrm>
            <a:custGeom>
              <a:rect b="b" l="l" r="r" t="t"/>
              <a:pathLst>
                <a:path extrusionOk="0" h="40739" w="16383">
                  <a:moveTo>
                    <a:pt x="8192" y="0"/>
                  </a:moveTo>
                  <a:cubicBezTo>
                    <a:pt x="3681" y="0"/>
                    <a:pt x="0" y="3669"/>
                    <a:pt x="0" y="8192"/>
                  </a:cubicBezTo>
                  <a:lnTo>
                    <a:pt x="0" y="32548"/>
                  </a:lnTo>
                  <a:cubicBezTo>
                    <a:pt x="0" y="37059"/>
                    <a:pt x="3681" y="40739"/>
                    <a:pt x="8192" y="40739"/>
                  </a:cubicBezTo>
                  <a:cubicBezTo>
                    <a:pt x="12713" y="40739"/>
                    <a:pt x="16383" y="37059"/>
                    <a:pt x="16383" y="32548"/>
                  </a:cubicBezTo>
                  <a:lnTo>
                    <a:pt x="16383" y="8192"/>
                  </a:lnTo>
                  <a:cubicBezTo>
                    <a:pt x="16383" y="3669"/>
                    <a:pt x="12713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530991" y="1942984"/>
              <a:ext cx="57165" cy="57030"/>
            </a:xfrm>
            <a:custGeom>
              <a:rect b="b" l="l" r="r" t="t"/>
              <a:pathLst>
                <a:path extrusionOk="0" h="69762" w="69926">
                  <a:moveTo>
                    <a:pt x="34963" y="0"/>
                  </a:moveTo>
                  <a:cubicBezTo>
                    <a:pt x="15684" y="1"/>
                    <a:pt x="0" y="15649"/>
                    <a:pt x="0" y="34882"/>
                  </a:cubicBezTo>
                  <a:cubicBezTo>
                    <a:pt x="0" y="54115"/>
                    <a:pt x="15684" y="69763"/>
                    <a:pt x="34963" y="69763"/>
                  </a:cubicBezTo>
                  <a:cubicBezTo>
                    <a:pt x="54242" y="69763"/>
                    <a:pt x="69927" y="54116"/>
                    <a:pt x="69927" y="34882"/>
                  </a:cubicBezTo>
                  <a:cubicBezTo>
                    <a:pt x="69927" y="15649"/>
                    <a:pt x="54243" y="0"/>
                    <a:pt x="34963" y="0"/>
                  </a:cubicBezTo>
                  <a:close/>
                  <a:moveTo>
                    <a:pt x="34963" y="53380"/>
                  </a:moveTo>
                  <a:cubicBezTo>
                    <a:pt x="24718" y="53380"/>
                    <a:pt x="16383" y="45081"/>
                    <a:pt x="16383" y="34882"/>
                  </a:cubicBezTo>
                  <a:cubicBezTo>
                    <a:pt x="16383" y="24682"/>
                    <a:pt x="24718" y="16383"/>
                    <a:pt x="34963" y="16383"/>
                  </a:cubicBezTo>
                  <a:cubicBezTo>
                    <a:pt x="45208" y="16384"/>
                    <a:pt x="53544" y="24682"/>
                    <a:pt x="53544" y="34882"/>
                  </a:cubicBezTo>
                  <a:cubicBezTo>
                    <a:pt x="53544" y="45081"/>
                    <a:pt x="45209" y="53380"/>
                    <a:pt x="34963" y="53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446294" y="1905831"/>
              <a:ext cx="225222" cy="307704"/>
            </a:xfrm>
            <a:custGeom>
              <a:rect b="b" l="l" r="r" t="t"/>
              <a:pathLst>
                <a:path extrusionOk="0" h="376396" w="275501">
                  <a:moveTo>
                    <a:pt x="252126" y="182751"/>
                  </a:moveTo>
                  <a:cubicBezTo>
                    <a:pt x="249275" y="182751"/>
                    <a:pt x="246554" y="183287"/>
                    <a:pt x="244026" y="184224"/>
                  </a:cubicBezTo>
                  <a:lnTo>
                    <a:pt x="211291" y="158158"/>
                  </a:lnTo>
                  <a:lnTo>
                    <a:pt x="211291" y="121235"/>
                  </a:lnTo>
                  <a:cubicBezTo>
                    <a:pt x="211291" y="116710"/>
                    <a:pt x="207624" y="113044"/>
                    <a:pt x="203100" y="113044"/>
                  </a:cubicBezTo>
                  <a:cubicBezTo>
                    <a:pt x="198576" y="113044"/>
                    <a:pt x="194908" y="116710"/>
                    <a:pt x="194908" y="121235"/>
                  </a:cubicBezTo>
                  <a:lnTo>
                    <a:pt x="194908" y="127553"/>
                  </a:lnTo>
                  <a:lnTo>
                    <a:pt x="82150" y="127553"/>
                  </a:lnTo>
                  <a:lnTo>
                    <a:pt x="82150" y="72564"/>
                  </a:lnTo>
                  <a:cubicBezTo>
                    <a:pt x="82150" y="41587"/>
                    <a:pt x="107441" y="16383"/>
                    <a:pt x="138529" y="16383"/>
                  </a:cubicBezTo>
                  <a:cubicBezTo>
                    <a:pt x="169617" y="16383"/>
                    <a:pt x="194909" y="41586"/>
                    <a:pt x="194909" y="72564"/>
                  </a:cubicBezTo>
                  <a:lnTo>
                    <a:pt x="194909" y="83008"/>
                  </a:lnTo>
                  <a:cubicBezTo>
                    <a:pt x="194909" y="87533"/>
                    <a:pt x="198577" y="91200"/>
                    <a:pt x="203101" y="91200"/>
                  </a:cubicBezTo>
                  <a:cubicBezTo>
                    <a:pt x="207625" y="91200"/>
                    <a:pt x="211292" y="87533"/>
                    <a:pt x="211292" y="83008"/>
                  </a:cubicBezTo>
                  <a:lnTo>
                    <a:pt x="211292" y="72563"/>
                  </a:lnTo>
                  <a:cubicBezTo>
                    <a:pt x="211292" y="32552"/>
                    <a:pt x="178650" y="0"/>
                    <a:pt x="138529" y="0"/>
                  </a:cubicBezTo>
                  <a:cubicBezTo>
                    <a:pt x="98407" y="0"/>
                    <a:pt x="65767" y="32552"/>
                    <a:pt x="65767" y="72564"/>
                  </a:cubicBezTo>
                  <a:lnTo>
                    <a:pt x="65767" y="157095"/>
                  </a:lnTo>
                  <a:lnTo>
                    <a:pt x="31627" y="184281"/>
                  </a:lnTo>
                  <a:cubicBezTo>
                    <a:pt x="29056" y="183308"/>
                    <a:pt x="26283" y="182752"/>
                    <a:pt x="23375" y="182752"/>
                  </a:cubicBezTo>
                  <a:cubicBezTo>
                    <a:pt x="10485" y="182752"/>
                    <a:pt x="0" y="193216"/>
                    <a:pt x="0" y="206079"/>
                  </a:cubicBezTo>
                  <a:cubicBezTo>
                    <a:pt x="0" y="216147"/>
                    <a:pt x="6435" y="224719"/>
                    <a:pt x="15407" y="227982"/>
                  </a:cubicBezTo>
                  <a:lnTo>
                    <a:pt x="15407" y="269084"/>
                  </a:lnTo>
                  <a:cubicBezTo>
                    <a:pt x="15407" y="273609"/>
                    <a:pt x="19074" y="277275"/>
                    <a:pt x="23598" y="277275"/>
                  </a:cubicBezTo>
                  <a:cubicBezTo>
                    <a:pt x="28122" y="277275"/>
                    <a:pt x="31790" y="273609"/>
                    <a:pt x="31790" y="269084"/>
                  </a:cubicBezTo>
                  <a:lnTo>
                    <a:pt x="31789" y="227819"/>
                  </a:lnTo>
                  <a:cubicBezTo>
                    <a:pt x="40527" y="224438"/>
                    <a:pt x="46750" y="215980"/>
                    <a:pt x="46750" y="206081"/>
                  </a:cubicBezTo>
                  <a:cubicBezTo>
                    <a:pt x="46750" y="202192"/>
                    <a:pt x="45779" y="198531"/>
                    <a:pt x="44087" y="195305"/>
                  </a:cubicBezTo>
                  <a:lnTo>
                    <a:pt x="78650" y="167781"/>
                  </a:lnTo>
                  <a:lnTo>
                    <a:pt x="89937" y="167781"/>
                  </a:lnTo>
                  <a:lnTo>
                    <a:pt x="81215" y="180971"/>
                  </a:lnTo>
                  <a:cubicBezTo>
                    <a:pt x="80330" y="182304"/>
                    <a:pt x="79861" y="183865"/>
                    <a:pt x="79850" y="185460"/>
                  </a:cubicBezTo>
                  <a:cubicBezTo>
                    <a:pt x="79850" y="188234"/>
                    <a:pt x="81226" y="190790"/>
                    <a:pt x="83530" y="192319"/>
                  </a:cubicBezTo>
                  <a:cubicBezTo>
                    <a:pt x="84874" y="193213"/>
                    <a:pt x="86436" y="193684"/>
                    <a:pt x="88041" y="193684"/>
                  </a:cubicBezTo>
                  <a:cubicBezTo>
                    <a:pt x="90805" y="193684"/>
                    <a:pt x="93360" y="192307"/>
                    <a:pt x="94879" y="190003"/>
                  </a:cubicBezTo>
                  <a:lnTo>
                    <a:pt x="108313" y="169687"/>
                  </a:lnTo>
                  <a:cubicBezTo>
                    <a:pt x="108706" y="169090"/>
                    <a:pt x="109004" y="168445"/>
                    <a:pt x="109229" y="167780"/>
                  </a:cubicBezTo>
                  <a:lnTo>
                    <a:pt x="130338" y="167780"/>
                  </a:lnTo>
                  <a:lnTo>
                    <a:pt x="130338" y="368205"/>
                  </a:lnTo>
                  <a:cubicBezTo>
                    <a:pt x="130338" y="372730"/>
                    <a:pt x="134006" y="376397"/>
                    <a:pt x="138530" y="376397"/>
                  </a:cubicBezTo>
                  <a:cubicBezTo>
                    <a:pt x="143054" y="376397"/>
                    <a:pt x="146722" y="372730"/>
                    <a:pt x="146722" y="368205"/>
                  </a:cubicBezTo>
                  <a:lnTo>
                    <a:pt x="146722" y="167778"/>
                  </a:lnTo>
                  <a:lnTo>
                    <a:pt x="166150" y="167778"/>
                  </a:lnTo>
                  <a:lnTo>
                    <a:pt x="188191" y="201108"/>
                  </a:lnTo>
                  <a:cubicBezTo>
                    <a:pt x="188963" y="202275"/>
                    <a:pt x="189844" y="205206"/>
                    <a:pt x="189844" y="206606"/>
                  </a:cubicBezTo>
                  <a:lnTo>
                    <a:pt x="189844" y="305725"/>
                  </a:lnTo>
                  <a:cubicBezTo>
                    <a:pt x="181326" y="309211"/>
                    <a:pt x="175305" y="317568"/>
                    <a:pt x="175305" y="327311"/>
                  </a:cubicBezTo>
                  <a:cubicBezTo>
                    <a:pt x="175305" y="340173"/>
                    <a:pt x="185791" y="350638"/>
                    <a:pt x="198679" y="350638"/>
                  </a:cubicBezTo>
                  <a:cubicBezTo>
                    <a:pt x="211569" y="350638"/>
                    <a:pt x="222054" y="340173"/>
                    <a:pt x="222054" y="327311"/>
                  </a:cubicBezTo>
                  <a:cubicBezTo>
                    <a:pt x="222054" y="317085"/>
                    <a:pt x="215419" y="308397"/>
                    <a:pt x="206227" y="305254"/>
                  </a:cubicBezTo>
                  <a:lnTo>
                    <a:pt x="206227" y="206607"/>
                  </a:lnTo>
                  <a:cubicBezTo>
                    <a:pt x="206227" y="202015"/>
                    <a:pt x="204388" y="195903"/>
                    <a:pt x="201856" y="192072"/>
                  </a:cubicBezTo>
                  <a:lnTo>
                    <a:pt x="185790" y="167779"/>
                  </a:lnTo>
                  <a:lnTo>
                    <a:pt x="197076" y="167779"/>
                  </a:lnTo>
                  <a:lnTo>
                    <a:pt x="231479" y="195174"/>
                  </a:lnTo>
                  <a:cubicBezTo>
                    <a:pt x="229744" y="198431"/>
                    <a:pt x="228752" y="202140"/>
                    <a:pt x="228752" y="206078"/>
                  </a:cubicBezTo>
                  <a:cubicBezTo>
                    <a:pt x="228752" y="216062"/>
                    <a:pt x="235081" y="224576"/>
                    <a:pt x="243935" y="227900"/>
                  </a:cubicBezTo>
                  <a:lnTo>
                    <a:pt x="243935" y="269083"/>
                  </a:lnTo>
                  <a:cubicBezTo>
                    <a:pt x="243935" y="273608"/>
                    <a:pt x="247603" y="277274"/>
                    <a:pt x="252127" y="277274"/>
                  </a:cubicBezTo>
                  <a:cubicBezTo>
                    <a:pt x="256651" y="277274"/>
                    <a:pt x="260319" y="273608"/>
                    <a:pt x="260319" y="269083"/>
                  </a:cubicBezTo>
                  <a:lnTo>
                    <a:pt x="260319" y="227900"/>
                  </a:lnTo>
                  <a:cubicBezTo>
                    <a:pt x="269173" y="224576"/>
                    <a:pt x="275501" y="216061"/>
                    <a:pt x="275501" y="206078"/>
                  </a:cubicBezTo>
                  <a:cubicBezTo>
                    <a:pt x="275501" y="193215"/>
                    <a:pt x="265015" y="182751"/>
                    <a:pt x="252126" y="182751"/>
                  </a:cubicBezTo>
                  <a:close/>
                  <a:moveTo>
                    <a:pt x="23375" y="213022"/>
                  </a:moveTo>
                  <a:cubicBezTo>
                    <a:pt x="19519" y="213022"/>
                    <a:pt x="16383" y="209905"/>
                    <a:pt x="16383" y="206077"/>
                  </a:cubicBezTo>
                  <a:cubicBezTo>
                    <a:pt x="16383" y="202249"/>
                    <a:pt x="19520" y="199133"/>
                    <a:pt x="23375" y="199133"/>
                  </a:cubicBezTo>
                  <a:cubicBezTo>
                    <a:pt x="27230" y="199133"/>
                    <a:pt x="30366" y="202248"/>
                    <a:pt x="30366" y="206077"/>
                  </a:cubicBezTo>
                  <a:cubicBezTo>
                    <a:pt x="30366" y="209907"/>
                    <a:pt x="27229" y="213022"/>
                    <a:pt x="23375" y="213022"/>
                  </a:cubicBezTo>
                  <a:close/>
                  <a:moveTo>
                    <a:pt x="198678" y="320366"/>
                  </a:moveTo>
                  <a:cubicBezTo>
                    <a:pt x="202534" y="320366"/>
                    <a:pt x="205670" y="323482"/>
                    <a:pt x="205670" y="327311"/>
                  </a:cubicBezTo>
                  <a:cubicBezTo>
                    <a:pt x="205671" y="331140"/>
                    <a:pt x="202534" y="334255"/>
                    <a:pt x="198678" y="334255"/>
                  </a:cubicBezTo>
                  <a:cubicBezTo>
                    <a:pt x="194823" y="334255"/>
                    <a:pt x="191687" y="331139"/>
                    <a:pt x="191687" y="327311"/>
                  </a:cubicBezTo>
                  <a:cubicBezTo>
                    <a:pt x="191687" y="323481"/>
                    <a:pt x="194824" y="320366"/>
                    <a:pt x="198678" y="320366"/>
                  </a:cubicBezTo>
                  <a:close/>
                  <a:moveTo>
                    <a:pt x="194909" y="151395"/>
                  </a:moveTo>
                  <a:lnTo>
                    <a:pt x="82150" y="151395"/>
                  </a:lnTo>
                  <a:lnTo>
                    <a:pt x="82150" y="143936"/>
                  </a:lnTo>
                  <a:lnTo>
                    <a:pt x="194909" y="143936"/>
                  </a:lnTo>
                  <a:lnTo>
                    <a:pt x="194909" y="151395"/>
                  </a:lnTo>
                  <a:close/>
                  <a:moveTo>
                    <a:pt x="252126" y="213023"/>
                  </a:moveTo>
                  <a:cubicBezTo>
                    <a:pt x="248270" y="213023"/>
                    <a:pt x="245135" y="209907"/>
                    <a:pt x="245135" y="206078"/>
                  </a:cubicBezTo>
                  <a:cubicBezTo>
                    <a:pt x="245135" y="202249"/>
                    <a:pt x="248271" y="199134"/>
                    <a:pt x="252126" y="199134"/>
                  </a:cubicBezTo>
                  <a:cubicBezTo>
                    <a:pt x="255981" y="199133"/>
                    <a:pt x="259118" y="202249"/>
                    <a:pt x="259118" y="206078"/>
                  </a:cubicBezTo>
                  <a:cubicBezTo>
                    <a:pt x="259118" y="209908"/>
                    <a:pt x="255981" y="213023"/>
                    <a:pt x="252126" y="2130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490299" y="2148159"/>
              <a:ext cx="38218" cy="44407"/>
            </a:xfrm>
            <a:custGeom>
              <a:rect b="b" l="l" r="r" t="t"/>
              <a:pathLst>
                <a:path extrusionOk="0" h="54320" w="46750">
                  <a:moveTo>
                    <a:pt x="32069" y="9356"/>
                  </a:moveTo>
                  <a:lnTo>
                    <a:pt x="32069" y="8192"/>
                  </a:lnTo>
                  <a:cubicBezTo>
                    <a:pt x="32069" y="3670"/>
                    <a:pt x="28399" y="0"/>
                    <a:pt x="23877" y="0"/>
                  </a:cubicBezTo>
                  <a:cubicBezTo>
                    <a:pt x="19366" y="0"/>
                    <a:pt x="15685" y="3670"/>
                    <a:pt x="15685" y="8192"/>
                  </a:cubicBezTo>
                  <a:lnTo>
                    <a:pt x="15685" y="8989"/>
                  </a:lnTo>
                  <a:cubicBezTo>
                    <a:pt x="6567" y="12173"/>
                    <a:pt x="0" y="20821"/>
                    <a:pt x="0" y="30993"/>
                  </a:cubicBezTo>
                  <a:cubicBezTo>
                    <a:pt x="0" y="43856"/>
                    <a:pt x="10486" y="54320"/>
                    <a:pt x="23374" y="54320"/>
                  </a:cubicBezTo>
                  <a:cubicBezTo>
                    <a:pt x="36264" y="54321"/>
                    <a:pt x="46750" y="43857"/>
                    <a:pt x="46750" y="30994"/>
                  </a:cubicBezTo>
                  <a:cubicBezTo>
                    <a:pt x="46750" y="21198"/>
                    <a:pt x="40661" y="12808"/>
                    <a:pt x="32069" y="9356"/>
                  </a:cubicBezTo>
                  <a:close/>
                  <a:moveTo>
                    <a:pt x="23374" y="37938"/>
                  </a:moveTo>
                  <a:cubicBezTo>
                    <a:pt x="19520" y="37938"/>
                    <a:pt x="16383" y="34823"/>
                    <a:pt x="16383" y="30994"/>
                  </a:cubicBezTo>
                  <a:cubicBezTo>
                    <a:pt x="16383" y="27164"/>
                    <a:pt x="19520" y="24049"/>
                    <a:pt x="23374" y="24049"/>
                  </a:cubicBezTo>
                  <a:cubicBezTo>
                    <a:pt x="27230" y="24049"/>
                    <a:pt x="30366" y="27165"/>
                    <a:pt x="30366" y="30994"/>
                  </a:cubicBezTo>
                  <a:cubicBezTo>
                    <a:pt x="30366" y="34823"/>
                    <a:pt x="27229" y="37938"/>
                    <a:pt x="23374" y="379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85529" y="1981873"/>
              <a:ext cx="63720" cy="59123"/>
            </a:xfrm>
            <a:custGeom>
              <a:rect b="b" l="l" r="r" t="t"/>
              <a:pathLst>
                <a:path extrusionOk="0" h="72322" w="77945">
                  <a:moveTo>
                    <a:pt x="75723" y="27330"/>
                  </a:moveTo>
                  <a:lnTo>
                    <a:pt x="64997" y="8812"/>
                  </a:lnTo>
                  <a:cubicBezTo>
                    <a:pt x="62041" y="3706"/>
                    <a:pt x="55611" y="0"/>
                    <a:pt x="49711" y="0"/>
                  </a:cubicBezTo>
                  <a:lnTo>
                    <a:pt x="28235" y="0"/>
                  </a:lnTo>
                  <a:cubicBezTo>
                    <a:pt x="22335" y="0"/>
                    <a:pt x="15906" y="3707"/>
                    <a:pt x="12949" y="8812"/>
                  </a:cubicBezTo>
                  <a:lnTo>
                    <a:pt x="2223" y="27330"/>
                  </a:lnTo>
                  <a:cubicBezTo>
                    <a:pt x="-741" y="32447"/>
                    <a:pt x="-741" y="39877"/>
                    <a:pt x="2223" y="44993"/>
                  </a:cubicBezTo>
                  <a:lnTo>
                    <a:pt x="12949" y="63511"/>
                  </a:lnTo>
                  <a:cubicBezTo>
                    <a:pt x="15906" y="68617"/>
                    <a:pt x="22335" y="72323"/>
                    <a:pt x="28235" y="72323"/>
                  </a:cubicBezTo>
                  <a:lnTo>
                    <a:pt x="49711" y="72323"/>
                  </a:lnTo>
                  <a:cubicBezTo>
                    <a:pt x="55611" y="72323"/>
                    <a:pt x="62039" y="68616"/>
                    <a:pt x="64997" y="63511"/>
                  </a:cubicBezTo>
                  <a:lnTo>
                    <a:pt x="75722" y="44994"/>
                  </a:lnTo>
                  <a:cubicBezTo>
                    <a:pt x="78687" y="39877"/>
                    <a:pt x="78687" y="32448"/>
                    <a:pt x="75723" y="27330"/>
                  </a:cubicBezTo>
                  <a:close/>
                  <a:moveTo>
                    <a:pt x="61490" y="36879"/>
                  </a:moveTo>
                  <a:lnTo>
                    <a:pt x="50876" y="55205"/>
                  </a:lnTo>
                  <a:cubicBezTo>
                    <a:pt x="50624" y="55480"/>
                    <a:pt x="49966" y="55859"/>
                    <a:pt x="49601" y="55940"/>
                  </a:cubicBezTo>
                  <a:lnTo>
                    <a:pt x="28347" y="55940"/>
                  </a:lnTo>
                  <a:cubicBezTo>
                    <a:pt x="27981" y="55859"/>
                    <a:pt x="27324" y="55480"/>
                    <a:pt x="27071" y="55205"/>
                  </a:cubicBezTo>
                  <a:lnTo>
                    <a:pt x="16457" y="36879"/>
                  </a:lnTo>
                  <a:cubicBezTo>
                    <a:pt x="16348" y="36530"/>
                    <a:pt x="16348" y="35793"/>
                    <a:pt x="16457" y="35443"/>
                  </a:cubicBezTo>
                  <a:lnTo>
                    <a:pt x="27071" y="17118"/>
                  </a:lnTo>
                  <a:cubicBezTo>
                    <a:pt x="27323" y="16843"/>
                    <a:pt x="27981" y="16464"/>
                    <a:pt x="28347" y="16383"/>
                  </a:cubicBezTo>
                  <a:lnTo>
                    <a:pt x="49601" y="16383"/>
                  </a:lnTo>
                  <a:cubicBezTo>
                    <a:pt x="49967" y="16464"/>
                    <a:pt x="50624" y="16843"/>
                    <a:pt x="50876" y="17118"/>
                  </a:cubicBezTo>
                  <a:lnTo>
                    <a:pt x="61489" y="35443"/>
                  </a:lnTo>
                  <a:cubicBezTo>
                    <a:pt x="61598" y="35793"/>
                    <a:pt x="61598" y="36530"/>
                    <a:pt x="61490" y="368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500921" y="2247114"/>
              <a:ext cx="63720" cy="59125"/>
            </a:xfrm>
            <a:custGeom>
              <a:rect b="b" l="l" r="r" t="t"/>
              <a:pathLst>
                <a:path extrusionOk="0" h="72324" w="77945">
                  <a:moveTo>
                    <a:pt x="75723" y="27330"/>
                  </a:moveTo>
                  <a:lnTo>
                    <a:pt x="64997" y="8812"/>
                  </a:lnTo>
                  <a:cubicBezTo>
                    <a:pt x="62041" y="3706"/>
                    <a:pt x="55611" y="0"/>
                    <a:pt x="49711" y="0"/>
                  </a:cubicBezTo>
                  <a:lnTo>
                    <a:pt x="28234" y="0"/>
                  </a:lnTo>
                  <a:cubicBezTo>
                    <a:pt x="22334" y="0"/>
                    <a:pt x="15906" y="3707"/>
                    <a:pt x="12948" y="8812"/>
                  </a:cubicBezTo>
                  <a:lnTo>
                    <a:pt x="2223" y="27330"/>
                  </a:lnTo>
                  <a:cubicBezTo>
                    <a:pt x="-741" y="32447"/>
                    <a:pt x="-741" y="39876"/>
                    <a:pt x="2222" y="44994"/>
                  </a:cubicBezTo>
                  <a:lnTo>
                    <a:pt x="12948" y="63512"/>
                  </a:lnTo>
                  <a:cubicBezTo>
                    <a:pt x="15904" y="68618"/>
                    <a:pt x="22334" y="72324"/>
                    <a:pt x="28234" y="72324"/>
                  </a:cubicBezTo>
                  <a:lnTo>
                    <a:pt x="49711" y="72324"/>
                  </a:lnTo>
                  <a:cubicBezTo>
                    <a:pt x="55611" y="72324"/>
                    <a:pt x="62040" y="68617"/>
                    <a:pt x="64997" y="63512"/>
                  </a:cubicBezTo>
                  <a:lnTo>
                    <a:pt x="75723" y="44994"/>
                  </a:lnTo>
                  <a:cubicBezTo>
                    <a:pt x="78686" y="39876"/>
                    <a:pt x="78686" y="32449"/>
                    <a:pt x="75723" y="27330"/>
                  </a:cubicBezTo>
                  <a:close/>
                  <a:moveTo>
                    <a:pt x="61489" y="36881"/>
                  </a:moveTo>
                  <a:lnTo>
                    <a:pt x="50876" y="55206"/>
                  </a:lnTo>
                  <a:cubicBezTo>
                    <a:pt x="50624" y="55481"/>
                    <a:pt x="49966" y="55860"/>
                    <a:pt x="49600" y="55941"/>
                  </a:cubicBezTo>
                  <a:lnTo>
                    <a:pt x="28346" y="55941"/>
                  </a:lnTo>
                  <a:cubicBezTo>
                    <a:pt x="27980" y="55860"/>
                    <a:pt x="27324" y="55481"/>
                    <a:pt x="27070" y="55206"/>
                  </a:cubicBezTo>
                  <a:lnTo>
                    <a:pt x="16457" y="36881"/>
                  </a:lnTo>
                  <a:cubicBezTo>
                    <a:pt x="16348" y="36531"/>
                    <a:pt x="16348" y="35793"/>
                    <a:pt x="16457" y="35443"/>
                  </a:cubicBezTo>
                  <a:lnTo>
                    <a:pt x="27070" y="17118"/>
                  </a:lnTo>
                  <a:cubicBezTo>
                    <a:pt x="27322" y="16843"/>
                    <a:pt x="27979" y="16464"/>
                    <a:pt x="28346" y="16383"/>
                  </a:cubicBezTo>
                  <a:lnTo>
                    <a:pt x="49600" y="16383"/>
                  </a:lnTo>
                  <a:cubicBezTo>
                    <a:pt x="49966" y="16464"/>
                    <a:pt x="50623" y="16843"/>
                    <a:pt x="50876" y="17118"/>
                  </a:cubicBezTo>
                  <a:lnTo>
                    <a:pt x="61489" y="35443"/>
                  </a:lnTo>
                  <a:cubicBezTo>
                    <a:pt x="61598" y="35793"/>
                    <a:pt x="61598" y="36531"/>
                    <a:pt x="61489" y="36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570351" y="2295788"/>
              <a:ext cx="50034" cy="47307"/>
            </a:xfrm>
            <a:custGeom>
              <a:rect b="b" l="l" r="r" t="t"/>
              <a:pathLst>
                <a:path extrusionOk="0" h="57868" w="61204">
                  <a:moveTo>
                    <a:pt x="58981" y="20103"/>
                  </a:moveTo>
                  <a:lnTo>
                    <a:pt x="52441" y="8812"/>
                  </a:lnTo>
                  <a:cubicBezTo>
                    <a:pt x="49483" y="3706"/>
                    <a:pt x="43055" y="0"/>
                    <a:pt x="37154" y="0"/>
                  </a:cubicBezTo>
                  <a:lnTo>
                    <a:pt x="24050" y="0"/>
                  </a:lnTo>
                  <a:cubicBezTo>
                    <a:pt x="18150" y="0"/>
                    <a:pt x="11721" y="3707"/>
                    <a:pt x="8763" y="8812"/>
                  </a:cubicBezTo>
                  <a:lnTo>
                    <a:pt x="2223" y="20103"/>
                  </a:lnTo>
                  <a:cubicBezTo>
                    <a:pt x="-741" y="25220"/>
                    <a:pt x="-741" y="32648"/>
                    <a:pt x="2223" y="37766"/>
                  </a:cubicBezTo>
                  <a:lnTo>
                    <a:pt x="8763" y="49058"/>
                  </a:lnTo>
                  <a:cubicBezTo>
                    <a:pt x="11720" y="54164"/>
                    <a:pt x="18149" y="57869"/>
                    <a:pt x="24050" y="57869"/>
                  </a:cubicBezTo>
                  <a:lnTo>
                    <a:pt x="37154" y="57869"/>
                  </a:lnTo>
                  <a:cubicBezTo>
                    <a:pt x="43053" y="57869"/>
                    <a:pt x="49482" y="54163"/>
                    <a:pt x="52441" y="49058"/>
                  </a:cubicBezTo>
                  <a:lnTo>
                    <a:pt x="58982" y="37765"/>
                  </a:lnTo>
                  <a:cubicBezTo>
                    <a:pt x="61946" y="32647"/>
                    <a:pt x="61944" y="25220"/>
                    <a:pt x="58981" y="20103"/>
                  </a:cubicBezTo>
                  <a:close/>
                  <a:moveTo>
                    <a:pt x="44748" y="29654"/>
                  </a:moveTo>
                  <a:lnTo>
                    <a:pt x="38321" y="40750"/>
                  </a:lnTo>
                  <a:cubicBezTo>
                    <a:pt x="38069" y="41026"/>
                    <a:pt x="37411" y="41405"/>
                    <a:pt x="37045" y="41485"/>
                  </a:cubicBezTo>
                  <a:lnTo>
                    <a:pt x="24160" y="41485"/>
                  </a:lnTo>
                  <a:cubicBezTo>
                    <a:pt x="23794" y="41405"/>
                    <a:pt x="23139" y="41027"/>
                    <a:pt x="22886" y="40750"/>
                  </a:cubicBezTo>
                  <a:lnTo>
                    <a:pt x="16458" y="29654"/>
                  </a:lnTo>
                  <a:cubicBezTo>
                    <a:pt x="16349" y="29304"/>
                    <a:pt x="16349" y="28566"/>
                    <a:pt x="16458" y="28216"/>
                  </a:cubicBezTo>
                  <a:lnTo>
                    <a:pt x="22886" y="17118"/>
                  </a:lnTo>
                  <a:cubicBezTo>
                    <a:pt x="23139" y="16842"/>
                    <a:pt x="23794" y="16464"/>
                    <a:pt x="24160" y="16383"/>
                  </a:cubicBezTo>
                  <a:lnTo>
                    <a:pt x="37044" y="16383"/>
                  </a:lnTo>
                  <a:cubicBezTo>
                    <a:pt x="37410" y="16464"/>
                    <a:pt x="38066" y="16843"/>
                    <a:pt x="38319" y="17118"/>
                  </a:cubicBezTo>
                  <a:lnTo>
                    <a:pt x="44746" y="28216"/>
                  </a:lnTo>
                  <a:cubicBezTo>
                    <a:pt x="44858" y="28566"/>
                    <a:pt x="44857" y="29304"/>
                    <a:pt x="44748" y="296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857502" y="4129720"/>
            <a:ext cx="457283" cy="353850"/>
            <a:chOff x="3860990" y="1957564"/>
            <a:chExt cx="457283" cy="353850"/>
          </a:xfrm>
        </p:grpSpPr>
        <p:sp>
          <p:nvSpPr>
            <p:cNvPr id="808" name="Google Shape;808;p22"/>
            <p:cNvSpPr/>
            <p:nvPr/>
          </p:nvSpPr>
          <p:spPr>
            <a:xfrm>
              <a:off x="4043839" y="2266644"/>
              <a:ext cx="56314" cy="18418"/>
            </a:xfrm>
            <a:custGeom>
              <a:rect b="b" l="l" r="r" t="t"/>
              <a:pathLst>
                <a:path extrusionOk="0" h="22530" w="68886">
                  <a:moveTo>
                    <a:pt x="68033" y="4557"/>
                  </a:moveTo>
                  <a:cubicBezTo>
                    <a:pt x="66026" y="504"/>
                    <a:pt x="61112" y="-1154"/>
                    <a:pt x="57056" y="852"/>
                  </a:cubicBezTo>
                  <a:cubicBezTo>
                    <a:pt x="49966" y="4366"/>
                    <a:pt x="42356" y="6147"/>
                    <a:pt x="34443" y="6147"/>
                  </a:cubicBezTo>
                  <a:cubicBezTo>
                    <a:pt x="26524" y="6146"/>
                    <a:pt x="18916" y="4365"/>
                    <a:pt x="11831" y="853"/>
                  </a:cubicBezTo>
                  <a:cubicBezTo>
                    <a:pt x="7779" y="-1154"/>
                    <a:pt x="2863" y="503"/>
                    <a:pt x="854" y="4555"/>
                  </a:cubicBezTo>
                  <a:cubicBezTo>
                    <a:pt x="-1156" y="8609"/>
                    <a:pt x="502" y="13523"/>
                    <a:pt x="4556" y="15532"/>
                  </a:cubicBezTo>
                  <a:cubicBezTo>
                    <a:pt x="13921" y="20174"/>
                    <a:pt x="23976" y="22529"/>
                    <a:pt x="34442" y="22530"/>
                  </a:cubicBezTo>
                  <a:cubicBezTo>
                    <a:pt x="44902" y="22530"/>
                    <a:pt x="54958" y="20177"/>
                    <a:pt x="64329" y="15534"/>
                  </a:cubicBezTo>
                  <a:cubicBezTo>
                    <a:pt x="68382" y="13525"/>
                    <a:pt x="70042" y="8610"/>
                    <a:pt x="68033" y="45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032931" y="2290545"/>
              <a:ext cx="78120" cy="20869"/>
            </a:xfrm>
            <a:custGeom>
              <a:rect b="b" l="l" r="r" t="t"/>
              <a:pathLst>
                <a:path extrusionOk="0" h="25528" w="95560">
                  <a:moveTo>
                    <a:pt x="94728" y="4599"/>
                  </a:moveTo>
                  <a:cubicBezTo>
                    <a:pt x="92743" y="534"/>
                    <a:pt x="87838" y="-1153"/>
                    <a:pt x="83773" y="833"/>
                  </a:cubicBezTo>
                  <a:cubicBezTo>
                    <a:pt x="72478" y="6349"/>
                    <a:pt x="60369" y="9145"/>
                    <a:pt x="47780" y="9145"/>
                  </a:cubicBezTo>
                  <a:cubicBezTo>
                    <a:pt x="35192" y="9145"/>
                    <a:pt x="23083" y="6349"/>
                    <a:pt x="11787" y="836"/>
                  </a:cubicBezTo>
                  <a:cubicBezTo>
                    <a:pt x="7723" y="-1147"/>
                    <a:pt x="2817" y="537"/>
                    <a:pt x="832" y="4604"/>
                  </a:cubicBezTo>
                  <a:cubicBezTo>
                    <a:pt x="-1152" y="8670"/>
                    <a:pt x="534" y="13574"/>
                    <a:pt x="4600" y="15559"/>
                  </a:cubicBezTo>
                  <a:cubicBezTo>
                    <a:pt x="18153" y="22174"/>
                    <a:pt x="32680" y="25528"/>
                    <a:pt x="47780" y="25528"/>
                  </a:cubicBezTo>
                  <a:cubicBezTo>
                    <a:pt x="62881" y="25528"/>
                    <a:pt x="77410" y="22173"/>
                    <a:pt x="90962" y="15554"/>
                  </a:cubicBezTo>
                  <a:cubicBezTo>
                    <a:pt x="95027" y="13570"/>
                    <a:pt x="96713" y="8663"/>
                    <a:pt x="94728" y="45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206914" y="2132264"/>
              <a:ext cx="111359" cy="117508"/>
            </a:xfrm>
            <a:custGeom>
              <a:rect b="b" l="l" r="r" t="t"/>
              <a:pathLst>
                <a:path extrusionOk="0" h="143741" w="136219">
                  <a:moveTo>
                    <a:pt x="101804" y="18986"/>
                  </a:moveTo>
                  <a:lnTo>
                    <a:pt x="25494" y="18986"/>
                  </a:lnTo>
                  <a:lnTo>
                    <a:pt x="14954" y="3569"/>
                  </a:lnTo>
                  <a:cubicBezTo>
                    <a:pt x="12401" y="-166"/>
                    <a:pt x="7303" y="-1123"/>
                    <a:pt x="3569" y="1430"/>
                  </a:cubicBezTo>
                  <a:cubicBezTo>
                    <a:pt x="-165" y="3983"/>
                    <a:pt x="-1123" y="9081"/>
                    <a:pt x="1430" y="12815"/>
                  </a:cubicBezTo>
                  <a:lnTo>
                    <a:pt x="14410" y="31801"/>
                  </a:lnTo>
                  <a:cubicBezTo>
                    <a:pt x="15937" y="34034"/>
                    <a:pt x="18468" y="35369"/>
                    <a:pt x="21172" y="35369"/>
                  </a:cubicBezTo>
                  <a:lnTo>
                    <a:pt x="75256" y="35369"/>
                  </a:lnTo>
                  <a:lnTo>
                    <a:pt x="75256" y="57574"/>
                  </a:lnTo>
                  <a:cubicBezTo>
                    <a:pt x="75256" y="82672"/>
                    <a:pt x="95108" y="103179"/>
                    <a:pt x="119836" y="104051"/>
                  </a:cubicBezTo>
                  <a:lnTo>
                    <a:pt x="119836" y="109117"/>
                  </a:lnTo>
                  <a:cubicBezTo>
                    <a:pt x="119836" y="119176"/>
                    <a:pt x="111747" y="127358"/>
                    <a:pt x="101804" y="127358"/>
                  </a:cubicBezTo>
                  <a:lnTo>
                    <a:pt x="94715" y="127358"/>
                  </a:lnTo>
                  <a:cubicBezTo>
                    <a:pt x="90191" y="127358"/>
                    <a:pt x="86524" y="131025"/>
                    <a:pt x="86524" y="135550"/>
                  </a:cubicBezTo>
                  <a:cubicBezTo>
                    <a:pt x="86524" y="140075"/>
                    <a:pt x="90191" y="143742"/>
                    <a:pt x="94715" y="143742"/>
                  </a:cubicBezTo>
                  <a:lnTo>
                    <a:pt x="101804" y="143742"/>
                  </a:lnTo>
                  <a:cubicBezTo>
                    <a:pt x="120780" y="143742"/>
                    <a:pt x="136219" y="128209"/>
                    <a:pt x="136219" y="109117"/>
                  </a:cubicBezTo>
                  <a:lnTo>
                    <a:pt x="136219" y="53610"/>
                  </a:lnTo>
                  <a:cubicBezTo>
                    <a:pt x="136219" y="34518"/>
                    <a:pt x="120781" y="18986"/>
                    <a:pt x="101804" y="18986"/>
                  </a:cubicBezTo>
                  <a:close/>
                  <a:moveTo>
                    <a:pt x="119837" y="87662"/>
                  </a:moveTo>
                  <a:cubicBezTo>
                    <a:pt x="104144" y="86800"/>
                    <a:pt x="91640" y="73636"/>
                    <a:pt x="91640" y="57574"/>
                  </a:cubicBezTo>
                  <a:lnTo>
                    <a:pt x="91640" y="35369"/>
                  </a:lnTo>
                  <a:lnTo>
                    <a:pt x="101805" y="35369"/>
                  </a:lnTo>
                  <a:cubicBezTo>
                    <a:pt x="111748" y="35369"/>
                    <a:pt x="119837" y="43551"/>
                    <a:pt x="119837" y="53609"/>
                  </a:cubicBezTo>
                  <a:lnTo>
                    <a:pt x="119837" y="87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926399" y="2218043"/>
              <a:ext cx="47693" cy="47966"/>
            </a:xfrm>
            <a:custGeom>
              <a:rect b="b" l="l" r="r" t="t"/>
              <a:pathLst>
                <a:path extrusionOk="0" h="58674" w="58340">
                  <a:moveTo>
                    <a:pt x="29170" y="0"/>
                  </a:moveTo>
                  <a:cubicBezTo>
                    <a:pt x="13085" y="0"/>
                    <a:pt x="0" y="13161"/>
                    <a:pt x="0" y="29338"/>
                  </a:cubicBezTo>
                  <a:cubicBezTo>
                    <a:pt x="0" y="45515"/>
                    <a:pt x="13086" y="58675"/>
                    <a:pt x="29170" y="58675"/>
                  </a:cubicBezTo>
                  <a:cubicBezTo>
                    <a:pt x="45255" y="58675"/>
                    <a:pt x="58341" y="45514"/>
                    <a:pt x="58341" y="29338"/>
                  </a:cubicBezTo>
                  <a:cubicBezTo>
                    <a:pt x="58341" y="13161"/>
                    <a:pt x="45255" y="0"/>
                    <a:pt x="29170" y="0"/>
                  </a:cubicBezTo>
                  <a:close/>
                  <a:moveTo>
                    <a:pt x="29170" y="42293"/>
                  </a:moveTo>
                  <a:cubicBezTo>
                    <a:pt x="22118" y="42293"/>
                    <a:pt x="16383" y="36482"/>
                    <a:pt x="16383" y="29339"/>
                  </a:cubicBezTo>
                  <a:cubicBezTo>
                    <a:pt x="16383" y="22196"/>
                    <a:pt x="22120" y="16384"/>
                    <a:pt x="29170" y="16384"/>
                  </a:cubicBezTo>
                  <a:cubicBezTo>
                    <a:pt x="36221" y="16384"/>
                    <a:pt x="41957" y="22196"/>
                    <a:pt x="41957" y="29339"/>
                  </a:cubicBezTo>
                  <a:cubicBezTo>
                    <a:pt x="41957" y="36482"/>
                    <a:pt x="36221" y="42293"/>
                    <a:pt x="29170" y="422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170880" y="2218043"/>
              <a:ext cx="47694" cy="47966"/>
            </a:xfrm>
            <a:custGeom>
              <a:rect b="b" l="l" r="r" t="t"/>
              <a:pathLst>
                <a:path extrusionOk="0" h="58674" w="58341">
                  <a:moveTo>
                    <a:pt x="29171" y="0"/>
                  </a:moveTo>
                  <a:cubicBezTo>
                    <a:pt x="13086" y="0"/>
                    <a:pt x="0" y="13161"/>
                    <a:pt x="0" y="29338"/>
                  </a:cubicBezTo>
                  <a:cubicBezTo>
                    <a:pt x="0" y="45515"/>
                    <a:pt x="13086" y="58675"/>
                    <a:pt x="29171" y="58675"/>
                  </a:cubicBezTo>
                  <a:cubicBezTo>
                    <a:pt x="45256" y="58675"/>
                    <a:pt x="58342" y="45514"/>
                    <a:pt x="58342" y="29338"/>
                  </a:cubicBezTo>
                  <a:cubicBezTo>
                    <a:pt x="58342" y="13161"/>
                    <a:pt x="45256" y="0"/>
                    <a:pt x="29171" y="0"/>
                  </a:cubicBezTo>
                  <a:close/>
                  <a:moveTo>
                    <a:pt x="29171" y="42293"/>
                  </a:moveTo>
                  <a:cubicBezTo>
                    <a:pt x="22120" y="42293"/>
                    <a:pt x="16383" y="36482"/>
                    <a:pt x="16383" y="29339"/>
                  </a:cubicBezTo>
                  <a:cubicBezTo>
                    <a:pt x="16383" y="22196"/>
                    <a:pt x="22120" y="16384"/>
                    <a:pt x="29171" y="16384"/>
                  </a:cubicBezTo>
                  <a:cubicBezTo>
                    <a:pt x="36222" y="16384"/>
                    <a:pt x="41959" y="22196"/>
                    <a:pt x="41959" y="29339"/>
                  </a:cubicBezTo>
                  <a:cubicBezTo>
                    <a:pt x="41959" y="36482"/>
                    <a:pt x="36222" y="42293"/>
                    <a:pt x="29171" y="422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091643" y="1982242"/>
              <a:ext cx="43744" cy="43985"/>
            </a:xfrm>
            <a:custGeom>
              <a:rect b="b" l="l" r="r" t="t"/>
              <a:pathLst>
                <a:path extrusionOk="0" h="53804" w="53509">
                  <a:moveTo>
                    <a:pt x="53076" y="42988"/>
                  </a:moveTo>
                  <a:cubicBezTo>
                    <a:pt x="49716" y="33048"/>
                    <a:pt x="44268" y="24234"/>
                    <a:pt x="36883" y="16790"/>
                  </a:cubicBezTo>
                  <a:cubicBezTo>
                    <a:pt x="29493" y="9341"/>
                    <a:pt x="20736" y="3843"/>
                    <a:pt x="10855" y="447"/>
                  </a:cubicBezTo>
                  <a:cubicBezTo>
                    <a:pt x="6578" y="-1023"/>
                    <a:pt x="1916" y="1253"/>
                    <a:pt x="446" y="5531"/>
                  </a:cubicBezTo>
                  <a:cubicBezTo>
                    <a:pt x="-1023" y="9809"/>
                    <a:pt x="1253" y="14469"/>
                    <a:pt x="5532" y="15939"/>
                  </a:cubicBezTo>
                  <a:cubicBezTo>
                    <a:pt x="13013" y="18510"/>
                    <a:pt x="19649" y="22678"/>
                    <a:pt x="25252" y="28327"/>
                  </a:cubicBezTo>
                  <a:cubicBezTo>
                    <a:pt x="30863" y="33983"/>
                    <a:pt x="35003" y="40681"/>
                    <a:pt x="37555" y="48233"/>
                  </a:cubicBezTo>
                  <a:cubicBezTo>
                    <a:pt x="38710" y="51650"/>
                    <a:pt x="41898" y="53805"/>
                    <a:pt x="45314" y="53805"/>
                  </a:cubicBezTo>
                  <a:cubicBezTo>
                    <a:pt x="46184" y="53805"/>
                    <a:pt x="47070" y="53665"/>
                    <a:pt x="47938" y="53372"/>
                  </a:cubicBezTo>
                  <a:cubicBezTo>
                    <a:pt x="52224" y="51923"/>
                    <a:pt x="54524" y="47274"/>
                    <a:pt x="53076" y="42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4082583" y="2006931"/>
              <a:ext cx="28315" cy="28435"/>
            </a:xfrm>
            <a:custGeom>
              <a:rect b="b" l="l" r="r" t="t"/>
              <a:pathLst>
                <a:path extrusionOk="0" h="34783" w="34636">
                  <a:moveTo>
                    <a:pt x="34250" y="24111"/>
                  </a:moveTo>
                  <a:cubicBezTo>
                    <a:pt x="32465" y="18487"/>
                    <a:pt x="29474" y="13530"/>
                    <a:pt x="25358" y="9380"/>
                  </a:cubicBezTo>
                  <a:cubicBezTo>
                    <a:pt x="21239" y="5230"/>
                    <a:pt x="16312" y="2209"/>
                    <a:pt x="10713" y="399"/>
                  </a:cubicBezTo>
                  <a:cubicBezTo>
                    <a:pt x="6409" y="-992"/>
                    <a:pt x="1791" y="1371"/>
                    <a:pt x="399" y="5674"/>
                  </a:cubicBezTo>
                  <a:cubicBezTo>
                    <a:pt x="-992" y="9981"/>
                    <a:pt x="1369" y="14599"/>
                    <a:pt x="5675" y="15989"/>
                  </a:cubicBezTo>
                  <a:cubicBezTo>
                    <a:pt x="8760" y="16986"/>
                    <a:pt x="11471" y="18646"/>
                    <a:pt x="13727" y="20918"/>
                  </a:cubicBezTo>
                  <a:cubicBezTo>
                    <a:pt x="15993" y="23204"/>
                    <a:pt x="17643" y="25947"/>
                    <a:pt x="18636" y="29069"/>
                  </a:cubicBezTo>
                  <a:cubicBezTo>
                    <a:pt x="19744" y="32557"/>
                    <a:pt x="22968" y="34784"/>
                    <a:pt x="26441" y="34784"/>
                  </a:cubicBezTo>
                  <a:cubicBezTo>
                    <a:pt x="27262" y="34784"/>
                    <a:pt x="28098" y="34659"/>
                    <a:pt x="28923" y="34397"/>
                  </a:cubicBezTo>
                  <a:cubicBezTo>
                    <a:pt x="33235" y="33027"/>
                    <a:pt x="35620" y="28422"/>
                    <a:pt x="34250" y="241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4100699" y="1957565"/>
              <a:ext cx="59165" cy="59525"/>
            </a:xfrm>
            <a:custGeom>
              <a:rect b="b" l="l" r="r" t="t"/>
              <a:pathLst>
                <a:path extrusionOk="0" h="72814" w="72373">
                  <a:moveTo>
                    <a:pt x="71924" y="61952"/>
                  </a:moveTo>
                  <a:cubicBezTo>
                    <a:pt x="66989" y="47635"/>
                    <a:pt x="59080" y="34925"/>
                    <a:pt x="48416" y="24175"/>
                  </a:cubicBezTo>
                  <a:cubicBezTo>
                    <a:pt x="37743" y="13417"/>
                    <a:pt x="25120" y="5440"/>
                    <a:pt x="10900" y="462"/>
                  </a:cubicBezTo>
                  <a:cubicBezTo>
                    <a:pt x="6630" y="-1033"/>
                    <a:pt x="1956" y="1218"/>
                    <a:pt x="462" y="5489"/>
                  </a:cubicBezTo>
                  <a:cubicBezTo>
                    <a:pt x="-1032" y="9758"/>
                    <a:pt x="1218" y="14432"/>
                    <a:pt x="5488" y="15926"/>
                  </a:cubicBezTo>
                  <a:cubicBezTo>
                    <a:pt x="17345" y="20076"/>
                    <a:pt x="27875" y="26733"/>
                    <a:pt x="36786" y="35713"/>
                  </a:cubicBezTo>
                  <a:cubicBezTo>
                    <a:pt x="45699" y="44698"/>
                    <a:pt x="52310" y="55322"/>
                    <a:pt x="56436" y="67290"/>
                  </a:cubicBezTo>
                  <a:cubicBezTo>
                    <a:pt x="57606" y="70683"/>
                    <a:pt x="60782" y="72815"/>
                    <a:pt x="64180" y="72815"/>
                  </a:cubicBezTo>
                  <a:cubicBezTo>
                    <a:pt x="65065" y="72815"/>
                    <a:pt x="65965" y="72670"/>
                    <a:pt x="66850" y="72366"/>
                  </a:cubicBezTo>
                  <a:cubicBezTo>
                    <a:pt x="71127" y="70891"/>
                    <a:pt x="73399" y="66229"/>
                    <a:pt x="71924" y="61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3975808" y="1982243"/>
              <a:ext cx="43744" cy="43984"/>
            </a:xfrm>
            <a:custGeom>
              <a:rect b="b" l="l" r="r" t="t"/>
              <a:pathLst>
                <a:path extrusionOk="0" h="53803" w="53509">
                  <a:moveTo>
                    <a:pt x="53064" y="5533"/>
                  </a:moveTo>
                  <a:cubicBezTo>
                    <a:pt x="51595" y="1254"/>
                    <a:pt x="46938" y="-1020"/>
                    <a:pt x="42657" y="444"/>
                  </a:cubicBezTo>
                  <a:cubicBezTo>
                    <a:pt x="32781" y="3835"/>
                    <a:pt x="24024" y="9333"/>
                    <a:pt x="16630" y="16785"/>
                  </a:cubicBezTo>
                  <a:cubicBezTo>
                    <a:pt x="9246" y="24227"/>
                    <a:pt x="3796" y="33041"/>
                    <a:pt x="434" y="42986"/>
                  </a:cubicBezTo>
                  <a:cubicBezTo>
                    <a:pt x="-1015" y="47272"/>
                    <a:pt x="1285" y="51921"/>
                    <a:pt x="5571" y="53370"/>
                  </a:cubicBezTo>
                  <a:cubicBezTo>
                    <a:pt x="6440" y="53665"/>
                    <a:pt x="7326" y="53803"/>
                    <a:pt x="8195" y="53803"/>
                  </a:cubicBezTo>
                  <a:cubicBezTo>
                    <a:pt x="11611" y="53803"/>
                    <a:pt x="14799" y="51649"/>
                    <a:pt x="15954" y="48233"/>
                  </a:cubicBezTo>
                  <a:cubicBezTo>
                    <a:pt x="18509" y="40676"/>
                    <a:pt x="22650" y="33977"/>
                    <a:pt x="28260" y="28323"/>
                  </a:cubicBezTo>
                  <a:cubicBezTo>
                    <a:pt x="33867" y="22672"/>
                    <a:pt x="40501" y="18506"/>
                    <a:pt x="47976" y="15940"/>
                  </a:cubicBezTo>
                  <a:cubicBezTo>
                    <a:pt x="52254" y="14471"/>
                    <a:pt x="54532" y="9811"/>
                    <a:pt x="53064" y="5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4000303" y="2006933"/>
              <a:ext cx="28318" cy="28433"/>
            </a:xfrm>
            <a:custGeom>
              <a:rect b="b" l="l" r="r" t="t"/>
              <a:pathLst>
                <a:path extrusionOk="0" h="34781" w="34640">
                  <a:moveTo>
                    <a:pt x="34242" y="5680"/>
                  </a:moveTo>
                  <a:cubicBezTo>
                    <a:pt x="32853" y="1375"/>
                    <a:pt x="28237" y="-993"/>
                    <a:pt x="23932" y="399"/>
                  </a:cubicBezTo>
                  <a:cubicBezTo>
                    <a:pt x="18334" y="2204"/>
                    <a:pt x="13406" y="5225"/>
                    <a:pt x="9280" y="9381"/>
                  </a:cubicBezTo>
                  <a:cubicBezTo>
                    <a:pt x="5170" y="13526"/>
                    <a:pt x="2178" y="18480"/>
                    <a:pt x="388" y="24104"/>
                  </a:cubicBezTo>
                  <a:cubicBezTo>
                    <a:pt x="-984" y="28415"/>
                    <a:pt x="1399" y="33022"/>
                    <a:pt x="5710" y="34395"/>
                  </a:cubicBezTo>
                  <a:cubicBezTo>
                    <a:pt x="6536" y="34657"/>
                    <a:pt x="7373" y="34781"/>
                    <a:pt x="8196" y="34781"/>
                  </a:cubicBezTo>
                  <a:cubicBezTo>
                    <a:pt x="11668" y="34781"/>
                    <a:pt x="14891" y="32557"/>
                    <a:pt x="16000" y="29073"/>
                  </a:cubicBezTo>
                  <a:cubicBezTo>
                    <a:pt x="16995" y="25944"/>
                    <a:pt x="18647" y="23201"/>
                    <a:pt x="20909" y="20920"/>
                  </a:cubicBezTo>
                  <a:cubicBezTo>
                    <a:pt x="23169" y="18643"/>
                    <a:pt x="25878" y="16984"/>
                    <a:pt x="28961" y="15990"/>
                  </a:cubicBezTo>
                  <a:cubicBezTo>
                    <a:pt x="33267" y="14602"/>
                    <a:pt x="35631" y="9985"/>
                    <a:pt x="34242" y="5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3951328" y="1957564"/>
              <a:ext cx="59162" cy="59530"/>
            </a:xfrm>
            <a:custGeom>
              <a:rect b="b" l="l" r="r" t="t"/>
              <a:pathLst>
                <a:path extrusionOk="0" h="72819" w="72369">
                  <a:moveTo>
                    <a:pt x="71907" y="5488"/>
                  </a:moveTo>
                  <a:cubicBezTo>
                    <a:pt x="70413" y="1219"/>
                    <a:pt x="65740" y="-1033"/>
                    <a:pt x="61469" y="462"/>
                  </a:cubicBezTo>
                  <a:cubicBezTo>
                    <a:pt x="47250" y="5441"/>
                    <a:pt x="34630" y="13418"/>
                    <a:pt x="23957" y="24175"/>
                  </a:cubicBezTo>
                  <a:cubicBezTo>
                    <a:pt x="13291" y="34927"/>
                    <a:pt x="5382" y="47637"/>
                    <a:pt x="449" y="61956"/>
                  </a:cubicBezTo>
                  <a:cubicBezTo>
                    <a:pt x="-1025" y="66235"/>
                    <a:pt x="1248" y="70897"/>
                    <a:pt x="5527" y="72370"/>
                  </a:cubicBezTo>
                  <a:cubicBezTo>
                    <a:pt x="6410" y="72675"/>
                    <a:pt x="7310" y="72819"/>
                    <a:pt x="8195" y="72819"/>
                  </a:cubicBezTo>
                  <a:cubicBezTo>
                    <a:pt x="11594" y="72819"/>
                    <a:pt x="14770" y="70687"/>
                    <a:pt x="15939" y="67294"/>
                  </a:cubicBezTo>
                  <a:cubicBezTo>
                    <a:pt x="20062" y="55325"/>
                    <a:pt x="26673" y="44700"/>
                    <a:pt x="35588" y="35714"/>
                  </a:cubicBezTo>
                  <a:cubicBezTo>
                    <a:pt x="44497" y="26734"/>
                    <a:pt x="55026" y="20077"/>
                    <a:pt x="66882" y="15927"/>
                  </a:cubicBezTo>
                  <a:cubicBezTo>
                    <a:pt x="71152" y="14432"/>
                    <a:pt x="73401" y="9759"/>
                    <a:pt x="71907" y="54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4059362" y="2168883"/>
              <a:ext cx="39119" cy="13393"/>
            </a:xfrm>
            <a:custGeom>
              <a:rect b="b" l="l" r="r" t="t"/>
              <a:pathLst>
                <a:path extrusionOk="0" h="16383" w="47852">
                  <a:moveTo>
                    <a:pt x="3966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9661" y="16383"/>
                  </a:lnTo>
                  <a:cubicBezTo>
                    <a:pt x="44184" y="16383"/>
                    <a:pt x="47852" y="12717"/>
                    <a:pt x="47852" y="8192"/>
                  </a:cubicBezTo>
                  <a:cubicBezTo>
                    <a:pt x="47852" y="3667"/>
                    <a:pt x="44184" y="0"/>
                    <a:pt x="39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3860990" y="2022417"/>
              <a:ext cx="457157" cy="270530"/>
            </a:xfrm>
            <a:custGeom>
              <a:rect b="b" l="l" r="r" t="t"/>
              <a:pathLst>
                <a:path extrusionOk="0" h="330923" w="559214">
                  <a:moveTo>
                    <a:pt x="551022" y="314541"/>
                  </a:moveTo>
                  <a:lnTo>
                    <a:pt x="449902" y="314541"/>
                  </a:lnTo>
                  <a:cubicBezTo>
                    <a:pt x="460077" y="305158"/>
                    <a:pt x="467144" y="292409"/>
                    <a:pt x="469333" y="278062"/>
                  </a:cubicBezTo>
                  <a:lnTo>
                    <a:pt x="479482" y="278062"/>
                  </a:lnTo>
                  <a:cubicBezTo>
                    <a:pt x="484006" y="278062"/>
                    <a:pt x="487674" y="274395"/>
                    <a:pt x="487674" y="269870"/>
                  </a:cubicBezTo>
                  <a:cubicBezTo>
                    <a:pt x="487674" y="265345"/>
                    <a:pt x="484006" y="261678"/>
                    <a:pt x="479482" y="261678"/>
                  </a:cubicBezTo>
                  <a:lnTo>
                    <a:pt x="469670" y="261678"/>
                  </a:lnTo>
                  <a:cubicBezTo>
                    <a:pt x="466261" y="230506"/>
                    <a:pt x="439956" y="206171"/>
                    <a:pt x="408104" y="206171"/>
                  </a:cubicBezTo>
                  <a:cubicBezTo>
                    <a:pt x="376251" y="206171"/>
                    <a:pt x="349946" y="230506"/>
                    <a:pt x="346538" y="261678"/>
                  </a:cubicBezTo>
                  <a:lnTo>
                    <a:pt x="325824" y="261678"/>
                  </a:lnTo>
                  <a:lnTo>
                    <a:pt x="325824" y="247402"/>
                  </a:lnTo>
                  <a:cubicBezTo>
                    <a:pt x="325824" y="239241"/>
                    <a:pt x="319209" y="232603"/>
                    <a:pt x="311076" y="232603"/>
                  </a:cubicBezTo>
                  <a:lnTo>
                    <a:pt x="299267" y="232603"/>
                  </a:lnTo>
                  <a:cubicBezTo>
                    <a:pt x="294743" y="232603"/>
                    <a:pt x="291075" y="236269"/>
                    <a:pt x="291075" y="240794"/>
                  </a:cubicBezTo>
                  <a:cubicBezTo>
                    <a:pt x="291075" y="245319"/>
                    <a:pt x="294743" y="248986"/>
                    <a:pt x="299267" y="248986"/>
                  </a:cubicBezTo>
                  <a:lnTo>
                    <a:pt x="309440" y="248986"/>
                  </a:lnTo>
                  <a:lnTo>
                    <a:pt x="309440" y="261678"/>
                  </a:lnTo>
                  <a:lnTo>
                    <a:pt x="209127" y="261678"/>
                  </a:lnTo>
                  <a:lnTo>
                    <a:pt x="209127" y="248986"/>
                  </a:lnTo>
                  <a:lnTo>
                    <a:pt x="256670" y="248986"/>
                  </a:lnTo>
                  <a:cubicBezTo>
                    <a:pt x="261194" y="248986"/>
                    <a:pt x="264862" y="245319"/>
                    <a:pt x="264862" y="240794"/>
                  </a:cubicBezTo>
                  <a:cubicBezTo>
                    <a:pt x="264862" y="236269"/>
                    <a:pt x="261194" y="232603"/>
                    <a:pt x="256670" y="232603"/>
                  </a:cubicBezTo>
                  <a:lnTo>
                    <a:pt x="207492" y="232603"/>
                  </a:lnTo>
                  <a:cubicBezTo>
                    <a:pt x="199361" y="232603"/>
                    <a:pt x="192745" y="239241"/>
                    <a:pt x="192745" y="247402"/>
                  </a:cubicBezTo>
                  <a:lnTo>
                    <a:pt x="192745" y="261678"/>
                  </a:lnTo>
                  <a:lnTo>
                    <a:pt x="170720" y="261678"/>
                  </a:lnTo>
                  <a:cubicBezTo>
                    <a:pt x="167311" y="230506"/>
                    <a:pt x="141006" y="206171"/>
                    <a:pt x="109153" y="206171"/>
                  </a:cubicBezTo>
                  <a:cubicBezTo>
                    <a:pt x="77299" y="206171"/>
                    <a:pt x="50996" y="230506"/>
                    <a:pt x="47587" y="261678"/>
                  </a:cubicBezTo>
                  <a:lnTo>
                    <a:pt x="34416" y="261678"/>
                  </a:lnTo>
                  <a:cubicBezTo>
                    <a:pt x="24472" y="261678"/>
                    <a:pt x="16383" y="253496"/>
                    <a:pt x="16383" y="243437"/>
                  </a:cubicBezTo>
                  <a:lnTo>
                    <a:pt x="16383" y="237649"/>
                  </a:lnTo>
                  <a:cubicBezTo>
                    <a:pt x="33646" y="230635"/>
                    <a:pt x="45230" y="213738"/>
                    <a:pt x="45230" y="194538"/>
                  </a:cubicBezTo>
                  <a:lnTo>
                    <a:pt x="45230" y="169689"/>
                  </a:lnTo>
                  <a:lnTo>
                    <a:pt x="61235" y="169689"/>
                  </a:lnTo>
                  <a:cubicBezTo>
                    <a:pt x="64371" y="169689"/>
                    <a:pt x="67231" y="167899"/>
                    <a:pt x="68602" y="165079"/>
                  </a:cubicBezTo>
                  <a:lnTo>
                    <a:pt x="111536" y="76765"/>
                  </a:lnTo>
                  <a:cubicBezTo>
                    <a:pt x="114332" y="71013"/>
                    <a:pt x="122891" y="57638"/>
                    <a:pt x="141932" y="57638"/>
                  </a:cubicBezTo>
                  <a:lnTo>
                    <a:pt x="341339" y="57638"/>
                  </a:lnTo>
                  <a:cubicBezTo>
                    <a:pt x="359440" y="57638"/>
                    <a:pt x="370005" y="67534"/>
                    <a:pt x="375679" y="75834"/>
                  </a:cubicBezTo>
                  <a:lnTo>
                    <a:pt x="400528" y="112180"/>
                  </a:lnTo>
                  <a:cubicBezTo>
                    <a:pt x="403083" y="115914"/>
                    <a:pt x="408178" y="116873"/>
                    <a:pt x="411914" y="114320"/>
                  </a:cubicBezTo>
                  <a:cubicBezTo>
                    <a:pt x="415649" y="111766"/>
                    <a:pt x="416606" y="106669"/>
                    <a:pt x="414053" y="102934"/>
                  </a:cubicBezTo>
                  <a:lnTo>
                    <a:pt x="389204" y="66589"/>
                  </a:lnTo>
                  <a:cubicBezTo>
                    <a:pt x="378036" y="50252"/>
                    <a:pt x="361037" y="41255"/>
                    <a:pt x="341339" y="41255"/>
                  </a:cubicBezTo>
                  <a:lnTo>
                    <a:pt x="277637" y="41255"/>
                  </a:lnTo>
                  <a:lnTo>
                    <a:pt x="277637" y="39909"/>
                  </a:lnTo>
                  <a:cubicBezTo>
                    <a:pt x="277637" y="17904"/>
                    <a:pt x="259846" y="0"/>
                    <a:pt x="237976" y="0"/>
                  </a:cubicBezTo>
                  <a:cubicBezTo>
                    <a:pt x="216108" y="0"/>
                    <a:pt x="198316" y="17904"/>
                    <a:pt x="198316" y="39909"/>
                  </a:cubicBezTo>
                  <a:lnTo>
                    <a:pt x="198316" y="41255"/>
                  </a:lnTo>
                  <a:lnTo>
                    <a:pt x="141931" y="41255"/>
                  </a:lnTo>
                  <a:cubicBezTo>
                    <a:pt x="122301" y="41255"/>
                    <a:pt x="105430" y="51852"/>
                    <a:pt x="96801" y="69601"/>
                  </a:cubicBezTo>
                  <a:lnTo>
                    <a:pt x="56107" y="153306"/>
                  </a:lnTo>
                  <a:lnTo>
                    <a:pt x="34416" y="153306"/>
                  </a:lnTo>
                  <a:cubicBezTo>
                    <a:pt x="15438" y="153306"/>
                    <a:pt x="0" y="168838"/>
                    <a:pt x="0" y="187929"/>
                  </a:cubicBezTo>
                  <a:lnTo>
                    <a:pt x="0" y="243436"/>
                  </a:lnTo>
                  <a:cubicBezTo>
                    <a:pt x="0" y="262528"/>
                    <a:pt x="15438" y="278061"/>
                    <a:pt x="34416" y="278061"/>
                  </a:cubicBezTo>
                  <a:lnTo>
                    <a:pt x="47923" y="278061"/>
                  </a:lnTo>
                  <a:cubicBezTo>
                    <a:pt x="50113" y="292409"/>
                    <a:pt x="57179" y="305158"/>
                    <a:pt x="67355" y="314540"/>
                  </a:cubicBezTo>
                  <a:lnTo>
                    <a:pt x="8192" y="314540"/>
                  </a:lnTo>
                  <a:cubicBezTo>
                    <a:pt x="3668" y="314540"/>
                    <a:pt x="0" y="318207"/>
                    <a:pt x="0" y="322732"/>
                  </a:cubicBezTo>
                  <a:cubicBezTo>
                    <a:pt x="0" y="327257"/>
                    <a:pt x="3668" y="330924"/>
                    <a:pt x="8192" y="330924"/>
                  </a:cubicBezTo>
                  <a:lnTo>
                    <a:pt x="177747" y="330924"/>
                  </a:lnTo>
                  <a:cubicBezTo>
                    <a:pt x="182271" y="330924"/>
                    <a:pt x="185939" y="327257"/>
                    <a:pt x="185939" y="322732"/>
                  </a:cubicBezTo>
                  <a:cubicBezTo>
                    <a:pt x="185939" y="318207"/>
                    <a:pt x="182271" y="314540"/>
                    <a:pt x="177747" y="314540"/>
                  </a:cubicBezTo>
                  <a:lnTo>
                    <a:pt x="150952" y="314540"/>
                  </a:lnTo>
                  <a:cubicBezTo>
                    <a:pt x="161127" y="305157"/>
                    <a:pt x="168193" y="292408"/>
                    <a:pt x="170383" y="278061"/>
                  </a:cubicBezTo>
                  <a:lnTo>
                    <a:pt x="346873" y="278061"/>
                  </a:lnTo>
                  <a:cubicBezTo>
                    <a:pt x="349063" y="292409"/>
                    <a:pt x="356130" y="305158"/>
                    <a:pt x="366305" y="314540"/>
                  </a:cubicBezTo>
                  <a:lnTo>
                    <a:pt x="341521" y="314540"/>
                  </a:lnTo>
                  <a:cubicBezTo>
                    <a:pt x="336997" y="314540"/>
                    <a:pt x="333330" y="318207"/>
                    <a:pt x="333330" y="322732"/>
                  </a:cubicBezTo>
                  <a:cubicBezTo>
                    <a:pt x="333330" y="327257"/>
                    <a:pt x="336997" y="330924"/>
                    <a:pt x="341521" y="330924"/>
                  </a:cubicBezTo>
                  <a:lnTo>
                    <a:pt x="551022" y="330924"/>
                  </a:lnTo>
                  <a:cubicBezTo>
                    <a:pt x="555546" y="330924"/>
                    <a:pt x="559214" y="327257"/>
                    <a:pt x="559214" y="322732"/>
                  </a:cubicBezTo>
                  <a:cubicBezTo>
                    <a:pt x="559214" y="318208"/>
                    <a:pt x="555546" y="314541"/>
                    <a:pt x="551022" y="314541"/>
                  </a:cubicBezTo>
                  <a:close/>
                  <a:moveTo>
                    <a:pt x="237977" y="16383"/>
                  </a:moveTo>
                  <a:cubicBezTo>
                    <a:pt x="250812" y="16383"/>
                    <a:pt x="261255" y="26937"/>
                    <a:pt x="261255" y="39909"/>
                  </a:cubicBezTo>
                  <a:lnTo>
                    <a:pt x="261255" y="41255"/>
                  </a:lnTo>
                  <a:lnTo>
                    <a:pt x="214701" y="41255"/>
                  </a:lnTo>
                  <a:lnTo>
                    <a:pt x="214701" y="39909"/>
                  </a:lnTo>
                  <a:lnTo>
                    <a:pt x="214700" y="39909"/>
                  </a:lnTo>
                  <a:cubicBezTo>
                    <a:pt x="214700" y="26937"/>
                    <a:pt x="225143" y="16383"/>
                    <a:pt x="237977" y="16383"/>
                  </a:cubicBezTo>
                  <a:close/>
                  <a:moveTo>
                    <a:pt x="16383" y="187929"/>
                  </a:moveTo>
                  <a:cubicBezTo>
                    <a:pt x="16383" y="179838"/>
                    <a:pt x="21623" y="172970"/>
                    <a:pt x="28846" y="170589"/>
                  </a:cubicBezTo>
                  <a:lnTo>
                    <a:pt x="28846" y="194538"/>
                  </a:lnTo>
                  <a:cubicBezTo>
                    <a:pt x="28846" y="204515"/>
                    <a:pt x="24033" y="213515"/>
                    <a:pt x="16383" y="219034"/>
                  </a:cubicBezTo>
                  <a:lnTo>
                    <a:pt x="16383" y="187929"/>
                  </a:lnTo>
                  <a:close/>
                  <a:moveTo>
                    <a:pt x="109153" y="314541"/>
                  </a:moveTo>
                  <a:cubicBezTo>
                    <a:pt x="84027" y="314541"/>
                    <a:pt x="63585" y="293909"/>
                    <a:pt x="63585" y="268548"/>
                  </a:cubicBezTo>
                  <a:cubicBezTo>
                    <a:pt x="63585" y="243186"/>
                    <a:pt x="84026" y="222554"/>
                    <a:pt x="109153" y="222554"/>
                  </a:cubicBezTo>
                  <a:cubicBezTo>
                    <a:pt x="134279" y="222554"/>
                    <a:pt x="154720" y="243187"/>
                    <a:pt x="154720" y="268548"/>
                  </a:cubicBezTo>
                  <a:cubicBezTo>
                    <a:pt x="154720" y="293909"/>
                    <a:pt x="134278" y="314541"/>
                    <a:pt x="109153" y="314541"/>
                  </a:cubicBezTo>
                  <a:close/>
                  <a:moveTo>
                    <a:pt x="408104" y="314541"/>
                  </a:moveTo>
                  <a:cubicBezTo>
                    <a:pt x="382978" y="314541"/>
                    <a:pt x="362537" y="293909"/>
                    <a:pt x="362537" y="268548"/>
                  </a:cubicBezTo>
                  <a:cubicBezTo>
                    <a:pt x="362537" y="243186"/>
                    <a:pt x="382978" y="222554"/>
                    <a:pt x="408104" y="222554"/>
                  </a:cubicBezTo>
                  <a:cubicBezTo>
                    <a:pt x="433229" y="222554"/>
                    <a:pt x="453671" y="243187"/>
                    <a:pt x="453671" y="268548"/>
                  </a:cubicBezTo>
                  <a:cubicBezTo>
                    <a:pt x="453671" y="293910"/>
                    <a:pt x="433230" y="314541"/>
                    <a:pt x="408104" y="314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4059362" y="2077772"/>
              <a:ext cx="143072" cy="83386"/>
            </a:xfrm>
            <a:custGeom>
              <a:rect b="b" l="l" r="r" t="t"/>
              <a:pathLst>
                <a:path extrusionOk="0" h="102001" w="175012">
                  <a:moveTo>
                    <a:pt x="173007" y="84062"/>
                  </a:moveTo>
                  <a:lnTo>
                    <a:pt x="125041" y="13901"/>
                  </a:lnTo>
                  <a:cubicBezTo>
                    <a:pt x="118737" y="4677"/>
                    <a:pt x="109898" y="0"/>
                    <a:pt x="98770" y="0"/>
                  </a:cubicBez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90533"/>
                  </a:lnTo>
                  <a:cubicBezTo>
                    <a:pt x="0" y="96857"/>
                    <a:pt x="5144" y="102002"/>
                    <a:pt x="11468" y="102002"/>
                  </a:cubicBezTo>
                  <a:lnTo>
                    <a:pt x="163540" y="102002"/>
                  </a:lnTo>
                  <a:cubicBezTo>
                    <a:pt x="167802" y="102002"/>
                    <a:pt x="171689" y="99660"/>
                    <a:pt x="173684" y="95884"/>
                  </a:cubicBezTo>
                  <a:cubicBezTo>
                    <a:pt x="175673" y="92113"/>
                    <a:pt x="175413" y="87582"/>
                    <a:pt x="173007" y="84062"/>
                  </a:cubicBezTo>
                  <a:close/>
                  <a:moveTo>
                    <a:pt x="22293" y="85618"/>
                  </a:moveTo>
                  <a:lnTo>
                    <a:pt x="16383" y="85618"/>
                  </a:lnTo>
                  <a:lnTo>
                    <a:pt x="16383" y="16383"/>
                  </a:lnTo>
                  <a:lnTo>
                    <a:pt x="22293" y="16383"/>
                  </a:lnTo>
                  <a:lnTo>
                    <a:pt x="22293" y="85618"/>
                  </a:lnTo>
                  <a:close/>
                  <a:moveTo>
                    <a:pt x="38676" y="85617"/>
                  </a:moveTo>
                  <a:lnTo>
                    <a:pt x="38676" y="16383"/>
                  </a:lnTo>
                  <a:lnTo>
                    <a:pt x="98770" y="16383"/>
                  </a:lnTo>
                  <a:cubicBezTo>
                    <a:pt x="102989" y="16383"/>
                    <a:pt x="107454" y="17202"/>
                    <a:pt x="111517" y="23144"/>
                  </a:cubicBezTo>
                  <a:lnTo>
                    <a:pt x="154227" y="85617"/>
                  </a:lnTo>
                  <a:lnTo>
                    <a:pt x="38676" y="856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3929846" y="2077771"/>
              <a:ext cx="124104" cy="83386"/>
            </a:xfrm>
            <a:custGeom>
              <a:rect b="b" l="l" r="r" t="t"/>
              <a:pathLst>
                <a:path extrusionOk="0" h="102001" w="151809">
                  <a:moveTo>
                    <a:pt x="140341" y="0"/>
                  </a:moveTo>
                  <a:lnTo>
                    <a:pt x="57736" y="0"/>
                  </a:lnTo>
                  <a:lnTo>
                    <a:pt x="57736" y="1"/>
                  </a:lnTo>
                  <a:cubicBezTo>
                    <a:pt x="48206" y="1"/>
                    <a:pt x="40339" y="4939"/>
                    <a:pt x="36154" y="13546"/>
                  </a:cubicBezTo>
                  <a:lnTo>
                    <a:pt x="1162" y="85521"/>
                  </a:lnTo>
                  <a:cubicBezTo>
                    <a:pt x="-575" y="89096"/>
                    <a:pt x="-354" y="93243"/>
                    <a:pt x="1756" y="96618"/>
                  </a:cubicBezTo>
                  <a:cubicBezTo>
                    <a:pt x="3866" y="99989"/>
                    <a:pt x="7500" y="102002"/>
                    <a:pt x="11477" y="102002"/>
                  </a:cubicBezTo>
                  <a:lnTo>
                    <a:pt x="140341" y="102002"/>
                  </a:lnTo>
                  <a:cubicBezTo>
                    <a:pt x="146665" y="102002"/>
                    <a:pt x="151810" y="96857"/>
                    <a:pt x="151810" y="90533"/>
                  </a:cubicBezTo>
                  <a:lnTo>
                    <a:pt x="151810" y="11468"/>
                  </a:lnTo>
                  <a:cubicBezTo>
                    <a:pt x="151810" y="5144"/>
                    <a:pt x="146665" y="0"/>
                    <a:pt x="140341" y="0"/>
                  </a:cubicBezTo>
                  <a:close/>
                  <a:moveTo>
                    <a:pt x="135429" y="85620"/>
                  </a:moveTo>
                  <a:lnTo>
                    <a:pt x="135428" y="85620"/>
                  </a:lnTo>
                  <a:lnTo>
                    <a:pt x="19333" y="85620"/>
                  </a:lnTo>
                  <a:lnTo>
                    <a:pt x="50889" y="20709"/>
                  </a:lnTo>
                  <a:cubicBezTo>
                    <a:pt x="52364" y="17679"/>
                    <a:pt x="54411" y="16384"/>
                    <a:pt x="57737" y="16384"/>
                  </a:cubicBezTo>
                  <a:lnTo>
                    <a:pt x="135429" y="16384"/>
                  </a:lnTo>
                  <a:lnTo>
                    <a:pt x="135429" y="856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22"/>
          <p:cNvGrpSpPr/>
          <p:nvPr/>
        </p:nvGrpSpPr>
        <p:grpSpPr>
          <a:xfrm>
            <a:off x="2591959" y="2680693"/>
            <a:ext cx="399618" cy="457204"/>
            <a:chOff x="2982409" y="1905831"/>
            <a:chExt cx="399618" cy="457204"/>
          </a:xfrm>
        </p:grpSpPr>
        <p:sp>
          <p:nvSpPr>
            <p:cNvPr id="824" name="Google Shape;824;p22"/>
            <p:cNvSpPr/>
            <p:nvPr/>
          </p:nvSpPr>
          <p:spPr>
            <a:xfrm>
              <a:off x="3071076" y="2039596"/>
              <a:ext cx="154945" cy="323440"/>
            </a:xfrm>
            <a:custGeom>
              <a:rect b="b" l="l" r="r" t="t"/>
              <a:pathLst>
                <a:path extrusionOk="0" h="395645" w="189535">
                  <a:moveTo>
                    <a:pt x="175883" y="351375"/>
                  </a:moveTo>
                  <a:lnTo>
                    <a:pt x="123474" y="351375"/>
                  </a:lnTo>
                  <a:lnTo>
                    <a:pt x="123474" y="314349"/>
                  </a:lnTo>
                  <a:cubicBezTo>
                    <a:pt x="161023" y="302311"/>
                    <a:pt x="188262" y="267338"/>
                    <a:pt x="188262" y="226162"/>
                  </a:cubicBezTo>
                  <a:lnTo>
                    <a:pt x="188262" y="195034"/>
                  </a:lnTo>
                  <a:cubicBezTo>
                    <a:pt x="188262" y="187256"/>
                    <a:pt x="182346" y="180835"/>
                    <a:pt x="174761" y="179976"/>
                  </a:cubicBezTo>
                  <a:lnTo>
                    <a:pt x="174761" y="79303"/>
                  </a:lnTo>
                  <a:cubicBezTo>
                    <a:pt x="174761" y="35575"/>
                    <a:pt x="138876" y="0"/>
                    <a:pt x="94768" y="0"/>
                  </a:cubicBezTo>
                  <a:cubicBezTo>
                    <a:pt x="50660" y="0"/>
                    <a:pt x="14775" y="35575"/>
                    <a:pt x="14775" y="79303"/>
                  </a:cubicBezTo>
                  <a:lnTo>
                    <a:pt x="14775" y="179976"/>
                  </a:lnTo>
                  <a:cubicBezTo>
                    <a:pt x="7190" y="180835"/>
                    <a:pt x="1275" y="187256"/>
                    <a:pt x="1275" y="195034"/>
                  </a:cubicBezTo>
                  <a:lnTo>
                    <a:pt x="1275" y="226162"/>
                  </a:lnTo>
                  <a:cubicBezTo>
                    <a:pt x="1275" y="267338"/>
                    <a:pt x="28513" y="302311"/>
                    <a:pt x="66063" y="314349"/>
                  </a:cubicBezTo>
                  <a:lnTo>
                    <a:pt x="66063" y="351375"/>
                  </a:lnTo>
                  <a:lnTo>
                    <a:pt x="13653" y="351375"/>
                  </a:lnTo>
                  <a:cubicBezTo>
                    <a:pt x="6124" y="351375"/>
                    <a:pt x="0" y="357499"/>
                    <a:pt x="0" y="365028"/>
                  </a:cubicBezTo>
                  <a:lnTo>
                    <a:pt x="0" y="381993"/>
                  </a:lnTo>
                  <a:cubicBezTo>
                    <a:pt x="0" y="389522"/>
                    <a:pt x="6124" y="395646"/>
                    <a:pt x="13653" y="395646"/>
                  </a:cubicBezTo>
                  <a:lnTo>
                    <a:pt x="113007" y="395646"/>
                  </a:lnTo>
                  <a:cubicBezTo>
                    <a:pt x="117531" y="395646"/>
                    <a:pt x="121199" y="391979"/>
                    <a:pt x="121199" y="387454"/>
                  </a:cubicBezTo>
                  <a:cubicBezTo>
                    <a:pt x="121199" y="382929"/>
                    <a:pt x="117531" y="379263"/>
                    <a:pt x="113007" y="379263"/>
                  </a:cubicBezTo>
                  <a:lnTo>
                    <a:pt x="16382" y="379263"/>
                  </a:lnTo>
                  <a:lnTo>
                    <a:pt x="16382" y="367758"/>
                  </a:lnTo>
                  <a:lnTo>
                    <a:pt x="173152" y="367758"/>
                  </a:lnTo>
                  <a:lnTo>
                    <a:pt x="173152" y="379263"/>
                  </a:lnTo>
                  <a:lnTo>
                    <a:pt x="158880" y="379263"/>
                  </a:lnTo>
                  <a:cubicBezTo>
                    <a:pt x="154355" y="379263"/>
                    <a:pt x="150689" y="382929"/>
                    <a:pt x="150689" y="387454"/>
                  </a:cubicBezTo>
                  <a:cubicBezTo>
                    <a:pt x="150689" y="391979"/>
                    <a:pt x="154355" y="395646"/>
                    <a:pt x="158880" y="395646"/>
                  </a:cubicBezTo>
                  <a:lnTo>
                    <a:pt x="175883" y="395646"/>
                  </a:lnTo>
                  <a:cubicBezTo>
                    <a:pt x="183411" y="395646"/>
                    <a:pt x="189535" y="389522"/>
                    <a:pt x="189535" y="381993"/>
                  </a:cubicBezTo>
                  <a:lnTo>
                    <a:pt x="189535" y="365028"/>
                  </a:lnTo>
                  <a:cubicBezTo>
                    <a:pt x="189535" y="357499"/>
                    <a:pt x="183411" y="351375"/>
                    <a:pt x="175883" y="351375"/>
                  </a:cubicBezTo>
                  <a:close/>
                  <a:moveTo>
                    <a:pt x="26068" y="260741"/>
                  </a:moveTo>
                  <a:cubicBezTo>
                    <a:pt x="20703" y="250352"/>
                    <a:pt x="17657" y="238605"/>
                    <a:pt x="17657" y="226161"/>
                  </a:cubicBezTo>
                  <a:lnTo>
                    <a:pt x="17657" y="196253"/>
                  </a:lnTo>
                  <a:lnTo>
                    <a:pt x="96624" y="196253"/>
                  </a:lnTo>
                  <a:cubicBezTo>
                    <a:pt x="101148" y="196253"/>
                    <a:pt x="104815" y="192586"/>
                    <a:pt x="104815" y="188061"/>
                  </a:cubicBezTo>
                  <a:cubicBezTo>
                    <a:pt x="104815" y="183536"/>
                    <a:pt x="101148" y="179870"/>
                    <a:pt x="96624" y="179870"/>
                  </a:cubicBezTo>
                  <a:lnTo>
                    <a:pt x="31158" y="179870"/>
                  </a:lnTo>
                  <a:lnTo>
                    <a:pt x="31158" y="168641"/>
                  </a:lnTo>
                  <a:lnTo>
                    <a:pt x="73649" y="168641"/>
                  </a:lnTo>
                  <a:cubicBezTo>
                    <a:pt x="78173" y="168641"/>
                    <a:pt x="81841" y="164974"/>
                    <a:pt x="81841" y="160449"/>
                  </a:cubicBezTo>
                  <a:cubicBezTo>
                    <a:pt x="81841" y="155924"/>
                    <a:pt x="78173" y="152257"/>
                    <a:pt x="73649" y="152257"/>
                  </a:cubicBezTo>
                  <a:lnTo>
                    <a:pt x="31158" y="152257"/>
                  </a:lnTo>
                  <a:lnTo>
                    <a:pt x="31158" y="140984"/>
                  </a:lnTo>
                  <a:lnTo>
                    <a:pt x="73649" y="140984"/>
                  </a:lnTo>
                  <a:cubicBezTo>
                    <a:pt x="78173" y="140984"/>
                    <a:pt x="81841" y="137317"/>
                    <a:pt x="81841" y="132792"/>
                  </a:cubicBezTo>
                  <a:cubicBezTo>
                    <a:pt x="81841" y="128267"/>
                    <a:pt x="78173" y="124601"/>
                    <a:pt x="73649" y="124601"/>
                  </a:cubicBezTo>
                  <a:lnTo>
                    <a:pt x="31158" y="124601"/>
                  </a:lnTo>
                  <a:lnTo>
                    <a:pt x="31158" y="113327"/>
                  </a:lnTo>
                  <a:lnTo>
                    <a:pt x="73649" y="113327"/>
                  </a:lnTo>
                  <a:cubicBezTo>
                    <a:pt x="78173" y="113327"/>
                    <a:pt x="81841" y="109660"/>
                    <a:pt x="81841" y="105135"/>
                  </a:cubicBezTo>
                  <a:cubicBezTo>
                    <a:pt x="81841" y="100610"/>
                    <a:pt x="78173" y="96944"/>
                    <a:pt x="73649" y="96944"/>
                  </a:cubicBezTo>
                  <a:lnTo>
                    <a:pt x="31158" y="96944"/>
                  </a:lnTo>
                  <a:lnTo>
                    <a:pt x="31158" y="85670"/>
                  </a:lnTo>
                  <a:lnTo>
                    <a:pt x="73649" y="85670"/>
                  </a:lnTo>
                  <a:cubicBezTo>
                    <a:pt x="78173" y="85670"/>
                    <a:pt x="81841" y="82003"/>
                    <a:pt x="81841" y="77478"/>
                  </a:cubicBezTo>
                  <a:cubicBezTo>
                    <a:pt x="81841" y="72953"/>
                    <a:pt x="78173" y="69287"/>
                    <a:pt x="73649" y="69287"/>
                  </a:cubicBezTo>
                  <a:lnTo>
                    <a:pt x="31972" y="69287"/>
                  </a:lnTo>
                  <a:cubicBezTo>
                    <a:pt x="36839" y="39337"/>
                    <a:pt x="63140" y="16382"/>
                    <a:pt x="94768" y="16382"/>
                  </a:cubicBezTo>
                  <a:cubicBezTo>
                    <a:pt x="126397" y="16382"/>
                    <a:pt x="152697" y="39337"/>
                    <a:pt x="157563" y="69287"/>
                  </a:cubicBezTo>
                  <a:lnTo>
                    <a:pt x="115886" y="69287"/>
                  </a:lnTo>
                  <a:cubicBezTo>
                    <a:pt x="111362" y="69287"/>
                    <a:pt x="107695" y="72953"/>
                    <a:pt x="107695" y="77478"/>
                  </a:cubicBezTo>
                  <a:cubicBezTo>
                    <a:pt x="107695" y="82003"/>
                    <a:pt x="111362" y="85670"/>
                    <a:pt x="115886" y="85670"/>
                  </a:cubicBezTo>
                  <a:lnTo>
                    <a:pt x="158378" y="85670"/>
                  </a:lnTo>
                  <a:lnTo>
                    <a:pt x="158378" y="96944"/>
                  </a:lnTo>
                  <a:lnTo>
                    <a:pt x="115886" y="96944"/>
                  </a:lnTo>
                  <a:cubicBezTo>
                    <a:pt x="111362" y="96944"/>
                    <a:pt x="107695" y="100610"/>
                    <a:pt x="107695" y="105135"/>
                  </a:cubicBezTo>
                  <a:cubicBezTo>
                    <a:pt x="107695" y="109660"/>
                    <a:pt x="111362" y="113327"/>
                    <a:pt x="115886" y="113327"/>
                  </a:cubicBezTo>
                  <a:lnTo>
                    <a:pt x="158378" y="113327"/>
                  </a:lnTo>
                  <a:lnTo>
                    <a:pt x="158378" y="124601"/>
                  </a:lnTo>
                  <a:lnTo>
                    <a:pt x="115886" y="124601"/>
                  </a:lnTo>
                  <a:cubicBezTo>
                    <a:pt x="111362" y="124601"/>
                    <a:pt x="107695" y="128267"/>
                    <a:pt x="107695" y="132792"/>
                  </a:cubicBezTo>
                  <a:cubicBezTo>
                    <a:pt x="107695" y="137317"/>
                    <a:pt x="111362" y="140984"/>
                    <a:pt x="115886" y="140984"/>
                  </a:cubicBezTo>
                  <a:lnTo>
                    <a:pt x="158378" y="140984"/>
                  </a:lnTo>
                  <a:lnTo>
                    <a:pt x="158378" y="152257"/>
                  </a:lnTo>
                  <a:lnTo>
                    <a:pt x="115886" y="152257"/>
                  </a:lnTo>
                  <a:cubicBezTo>
                    <a:pt x="111362" y="152257"/>
                    <a:pt x="107695" y="155924"/>
                    <a:pt x="107695" y="160449"/>
                  </a:cubicBezTo>
                  <a:cubicBezTo>
                    <a:pt x="107695" y="164974"/>
                    <a:pt x="111362" y="168641"/>
                    <a:pt x="115886" y="168641"/>
                  </a:cubicBezTo>
                  <a:lnTo>
                    <a:pt x="158378" y="168641"/>
                  </a:lnTo>
                  <a:lnTo>
                    <a:pt x="158378" y="179870"/>
                  </a:lnTo>
                  <a:lnTo>
                    <a:pt x="141405" y="179870"/>
                  </a:lnTo>
                  <a:cubicBezTo>
                    <a:pt x="136881" y="179870"/>
                    <a:pt x="133213" y="183536"/>
                    <a:pt x="133213" y="188061"/>
                  </a:cubicBezTo>
                  <a:cubicBezTo>
                    <a:pt x="133213" y="192586"/>
                    <a:pt x="136881" y="196253"/>
                    <a:pt x="141405" y="196253"/>
                  </a:cubicBezTo>
                  <a:lnTo>
                    <a:pt x="171879" y="196253"/>
                  </a:lnTo>
                  <a:lnTo>
                    <a:pt x="171879" y="226161"/>
                  </a:lnTo>
                  <a:cubicBezTo>
                    <a:pt x="171879" y="238607"/>
                    <a:pt x="168832" y="250352"/>
                    <a:pt x="163467" y="260741"/>
                  </a:cubicBezTo>
                  <a:lnTo>
                    <a:pt x="26068" y="260741"/>
                  </a:lnTo>
                  <a:close/>
                  <a:moveTo>
                    <a:pt x="37444" y="277124"/>
                  </a:moveTo>
                  <a:lnTo>
                    <a:pt x="152091" y="277124"/>
                  </a:lnTo>
                  <a:cubicBezTo>
                    <a:pt x="137965" y="292661"/>
                    <a:pt x="117504" y="302452"/>
                    <a:pt x="94768" y="302452"/>
                  </a:cubicBezTo>
                  <a:cubicBezTo>
                    <a:pt x="72032" y="302453"/>
                    <a:pt x="51570" y="292662"/>
                    <a:pt x="37444" y="277124"/>
                  </a:cubicBezTo>
                  <a:close/>
                  <a:moveTo>
                    <a:pt x="107091" y="351375"/>
                  </a:moveTo>
                  <a:lnTo>
                    <a:pt x="82446" y="351375"/>
                  </a:lnTo>
                  <a:lnTo>
                    <a:pt x="82446" y="318006"/>
                  </a:lnTo>
                  <a:cubicBezTo>
                    <a:pt x="86482" y="318535"/>
                    <a:pt x="90589" y="318836"/>
                    <a:pt x="94768" y="318836"/>
                  </a:cubicBezTo>
                  <a:cubicBezTo>
                    <a:pt x="98948" y="318836"/>
                    <a:pt x="103055" y="318536"/>
                    <a:pt x="107091" y="318006"/>
                  </a:cubicBezTo>
                  <a:lnTo>
                    <a:pt x="107091" y="3513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990631" y="1905831"/>
              <a:ext cx="174943" cy="152100"/>
            </a:xfrm>
            <a:custGeom>
              <a:rect b="b" l="l" r="r" t="t"/>
              <a:pathLst>
                <a:path extrusionOk="0" h="186055" w="213998">
                  <a:moveTo>
                    <a:pt x="20034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2283"/>
                  </a:lnTo>
                  <a:cubicBezTo>
                    <a:pt x="0" y="139812"/>
                    <a:pt x="6124" y="145936"/>
                    <a:pt x="13653" y="145936"/>
                  </a:cubicBezTo>
                  <a:lnTo>
                    <a:pt x="58748" y="145936"/>
                  </a:lnTo>
                  <a:cubicBezTo>
                    <a:pt x="59623" y="145950"/>
                    <a:pt x="61698" y="146804"/>
                    <a:pt x="62328" y="147408"/>
                  </a:cubicBezTo>
                  <a:lnTo>
                    <a:pt x="97355" y="182099"/>
                  </a:lnTo>
                  <a:cubicBezTo>
                    <a:pt x="99931" y="184651"/>
                    <a:pt x="103356" y="186056"/>
                    <a:pt x="106999" y="186056"/>
                  </a:cubicBezTo>
                  <a:cubicBezTo>
                    <a:pt x="110642" y="186056"/>
                    <a:pt x="114068" y="184650"/>
                    <a:pt x="116644" y="182100"/>
                  </a:cubicBezTo>
                  <a:lnTo>
                    <a:pt x="151672" y="147409"/>
                  </a:lnTo>
                  <a:cubicBezTo>
                    <a:pt x="152303" y="146804"/>
                    <a:pt x="154379" y="145950"/>
                    <a:pt x="155251" y="145936"/>
                  </a:cubicBezTo>
                  <a:lnTo>
                    <a:pt x="200346" y="145936"/>
                  </a:lnTo>
                  <a:cubicBezTo>
                    <a:pt x="207875" y="145936"/>
                    <a:pt x="213999" y="139812"/>
                    <a:pt x="213999" y="132283"/>
                  </a:cubicBezTo>
                  <a:lnTo>
                    <a:pt x="213999" y="13653"/>
                  </a:lnTo>
                  <a:cubicBezTo>
                    <a:pt x="213998" y="6124"/>
                    <a:pt x="207874" y="0"/>
                    <a:pt x="200345" y="0"/>
                  </a:cubicBezTo>
                  <a:close/>
                  <a:moveTo>
                    <a:pt x="197616" y="129553"/>
                  </a:moveTo>
                  <a:lnTo>
                    <a:pt x="155251" y="129553"/>
                  </a:lnTo>
                  <a:cubicBezTo>
                    <a:pt x="150051" y="129553"/>
                    <a:pt x="143839" y="132108"/>
                    <a:pt x="140144" y="135767"/>
                  </a:cubicBezTo>
                  <a:lnTo>
                    <a:pt x="107000" y="168594"/>
                  </a:lnTo>
                  <a:lnTo>
                    <a:pt x="73857" y="135768"/>
                  </a:lnTo>
                  <a:cubicBezTo>
                    <a:pt x="70163" y="132108"/>
                    <a:pt x="63951" y="129553"/>
                    <a:pt x="58750" y="129553"/>
                  </a:cubicBezTo>
                  <a:lnTo>
                    <a:pt x="16383" y="129553"/>
                  </a:lnTo>
                  <a:lnTo>
                    <a:pt x="16383" y="16383"/>
                  </a:lnTo>
                  <a:lnTo>
                    <a:pt x="197616" y="16383"/>
                  </a:lnTo>
                  <a:lnTo>
                    <a:pt x="197616" y="1295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3020246" y="1939140"/>
              <a:ext cx="13393" cy="52241"/>
            </a:xfrm>
            <a:custGeom>
              <a:rect b="b" l="l" r="r" t="t"/>
              <a:pathLst>
                <a:path extrusionOk="0" h="63903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55712"/>
                  </a:lnTo>
                  <a:cubicBezTo>
                    <a:pt x="0" y="60237"/>
                    <a:pt x="3668" y="63903"/>
                    <a:pt x="8192" y="63903"/>
                  </a:cubicBezTo>
                  <a:cubicBezTo>
                    <a:pt x="12716" y="63903"/>
                    <a:pt x="16383" y="60237"/>
                    <a:pt x="16383" y="55712"/>
                  </a:cubicBezTo>
                  <a:lnTo>
                    <a:pt x="16383" y="8192"/>
                  </a:lnTo>
                  <a:cubicBezTo>
                    <a:pt x="16383" y="3667"/>
                    <a:pt x="12714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3045840" y="1933068"/>
              <a:ext cx="13393" cy="64383"/>
            </a:xfrm>
            <a:custGeom>
              <a:rect b="b" l="l" r="r" t="t"/>
              <a:pathLst>
                <a:path extrusionOk="0" h="78756" w="16383">
                  <a:moveTo>
                    <a:pt x="8192" y="0"/>
                  </a:moveTo>
                  <a:cubicBezTo>
                    <a:pt x="3668" y="0"/>
                    <a:pt x="0" y="3668"/>
                    <a:pt x="0" y="8192"/>
                  </a:cubicBezTo>
                  <a:lnTo>
                    <a:pt x="0" y="70564"/>
                  </a:lnTo>
                  <a:cubicBezTo>
                    <a:pt x="0" y="75090"/>
                    <a:pt x="3668" y="78756"/>
                    <a:pt x="8192" y="78756"/>
                  </a:cubicBezTo>
                  <a:cubicBezTo>
                    <a:pt x="12716" y="78756"/>
                    <a:pt x="16383" y="75090"/>
                    <a:pt x="16383" y="70564"/>
                  </a:cubicBezTo>
                  <a:lnTo>
                    <a:pt x="16383" y="8192"/>
                  </a:lnTo>
                  <a:cubicBezTo>
                    <a:pt x="16383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3071435" y="1951891"/>
              <a:ext cx="13393" cy="26749"/>
            </a:xfrm>
            <a:custGeom>
              <a:rect b="b" l="l" r="r" t="t"/>
              <a:pathLst>
                <a:path extrusionOk="0" h="32720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4529"/>
                  </a:lnTo>
                  <a:cubicBezTo>
                    <a:pt x="0" y="29054"/>
                    <a:pt x="3668" y="32720"/>
                    <a:pt x="8192" y="32720"/>
                  </a:cubicBezTo>
                  <a:cubicBezTo>
                    <a:pt x="12717" y="32720"/>
                    <a:pt x="16383" y="29054"/>
                    <a:pt x="16383" y="24529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3097030" y="1940355"/>
              <a:ext cx="13393" cy="49814"/>
            </a:xfrm>
            <a:custGeom>
              <a:rect b="b" l="l" r="r" t="t"/>
              <a:pathLst>
                <a:path extrusionOk="0" h="60934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52743"/>
                  </a:lnTo>
                  <a:cubicBezTo>
                    <a:pt x="0" y="57268"/>
                    <a:pt x="3668" y="60934"/>
                    <a:pt x="8192" y="60934"/>
                  </a:cubicBezTo>
                  <a:cubicBezTo>
                    <a:pt x="12716" y="60934"/>
                    <a:pt x="16383" y="57268"/>
                    <a:pt x="16383" y="52743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3122625" y="1950072"/>
              <a:ext cx="13393" cy="30387"/>
            </a:xfrm>
            <a:custGeom>
              <a:rect b="b" l="l" r="r" t="t"/>
              <a:pathLst>
                <a:path extrusionOk="0" h="37171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28980"/>
                  </a:lnTo>
                  <a:cubicBezTo>
                    <a:pt x="0" y="33505"/>
                    <a:pt x="3668" y="37171"/>
                    <a:pt x="8192" y="37171"/>
                  </a:cubicBezTo>
                  <a:cubicBezTo>
                    <a:pt x="12716" y="37171"/>
                    <a:pt x="16383" y="33505"/>
                    <a:pt x="16383" y="2898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207084" y="1940387"/>
              <a:ext cx="174943" cy="149481"/>
            </a:xfrm>
            <a:custGeom>
              <a:rect b="b" l="l" r="r" t="t"/>
              <a:pathLst>
                <a:path extrusionOk="0" h="182851" w="213998">
                  <a:moveTo>
                    <a:pt x="200345" y="0"/>
                  </a:moveTo>
                  <a:lnTo>
                    <a:pt x="162955" y="0"/>
                  </a:lnTo>
                  <a:cubicBezTo>
                    <a:pt x="158430" y="0"/>
                    <a:pt x="154764" y="3667"/>
                    <a:pt x="154764" y="8192"/>
                  </a:cubicBezTo>
                  <a:cubicBezTo>
                    <a:pt x="154764" y="12717"/>
                    <a:pt x="158430" y="16383"/>
                    <a:pt x="162955" y="16383"/>
                  </a:cubicBezTo>
                  <a:lnTo>
                    <a:pt x="197614" y="16383"/>
                  </a:lnTo>
                  <a:lnTo>
                    <a:pt x="197614" y="129554"/>
                  </a:lnTo>
                  <a:lnTo>
                    <a:pt x="111309" y="129554"/>
                  </a:lnTo>
                  <a:cubicBezTo>
                    <a:pt x="106715" y="129554"/>
                    <a:pt x="100601" y="131395"/>
                    <a:pt x="96770" y="133931"/>
                  </a:cubicBezTo>
                  <a:lnTo>
                    <a:pt x="54909" y="161658"/>
                  </a:lnTo>
                  <a:lnTo>
                    <a:pt x="54909" y="143207"/>
                  </a:lnTo>
                  <a:cubicBezTo>
                    <a:pt x="54909" y="135679"/>
                    <a:pt x="48785" y="129555"/>
                    <a:pt x="41256" y="129555"/>
                  </a:cubicBezTo>
                  <a:lnTo>
                    <a:pt x="16382" y="129555"/>
                  </a:lnTo>
                  <a:lnTo>
                    <a:pt x="16382" y="16383"/>
                  </a:lnTo>
                  <a:lnTo>
                    <a:pt x="114898" y="16383"/>
                  </a:lnTo>
                  <a:cubicBezTo>
                    <a:pt x="119423" y="16383"/>
                    <a:pt x="123089" y="12717"/>
                    <a:pt x="123089" y="8192"/>
                  </a:cubicBezTo>
                  <a:cubicBezTo>
                    <a:pt x="123089" y="3667"/>
                    <a:pt x="119423" y="0"/>
                    <a:pt x="114898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2284"/>
                  </a:lnTo>
                  <a:cubicBezTo>
                    <a:pt x="0" y="139813"/>
                    <a:pt x="6125" y="145937"/>
                    <a:pt x="13653" y="145937"/>
                  </a:cubicBezTo>
                  <a:lnTo>
                    <a:pt x="38527" y="145937"/>
                  </a:lnTo>
                  <a:lnTo>
                    <a:pt x="38527" y="171447"/>
                  </a:lnTo>
                  <a:cubicBezTo>
                    <a:pt x="38527" y="175925"/>
                    <a:pt x="40640" y="179733"/>
                    <a:pt x="44180" y="181634"/>
                  </a:cubicBezTo>
                  <a:cubicBezTo>
                    <a:pt x="45697" y="182448"/>
                    <a:pt x="47361" y="182851"/>
                    <a:pt x="49061" y="182851"/>
                  </a:cubicBezTo>
                  <a:cubicBezTo>
                    <a:pt x="51329" y="182851"/>
                    <a:pt x="53662" y="182135"/>
                    <a:pt x="55796" y="180722"/>
                  </a:cubicBezTo>
                  <a:lnTo>
                    <a:pt x="105819" y="147589"/>
                  </a:lnTo>
                  <a:cubicBezTo>
                    <a:pt x="106985" y="146817"/>
                    <a:pt x="109911" y="145936"/>
                    <a:pt x="111310" y="145936"/>
                  </a:cubicBezTo>
                  <a:lnTo>
                    <a:pt x="200346" y="145936"/>
                  </a:lnTo>
                  <a:cubicBezTo>
                    <a:pt x="207875" y="145936"/>
                    <a:pt x="213999" y="139812"/>
                    <a:pt x="213999" y="132283"/>
                  </a:cubicBezTo>
                  <a:lnTo>
                    <a:pt x="213999" y="13653"/>
                  </a:lnTo>
                  <a:cubicBezTo>
                    <a:pt x="213998" y="6125"/>
                    <a:pt x="207874" y="0"/>
                    <a:pt x="200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3236700" y="1973698"/>
              <a:ext cx="13393" cy="52241"/>
            </a:xfrm>
            <a:custGeom>
              <a:rect b="b" l="l" r="r" t="t"/>
              <a:pathLst>
                <a:path extrusionOk="0" h="63903" w="16383">
                  <a:moveTo>
                    <a:pt x="8192" y="0"/>
                  </a:moveTo>
                  <a:cubicBezTo>
                    <a:pt x="3667" y="0"/>
                    <a:pt x="0" y="3668"/>
                    <a:pt x="0" y="8192"/>
                  </a:cubicBezTo>
                  <a:lnTo>
                    <a:pt x="0" y="55711"/>
                  </a:lnTo>
                  <a:cubicBezTo>
                    <a:pt x="0" y="60237"/>
                    <a:pt x="3667" y="63903"/>
                    <a:pt x="8192" y="63903"/>
                  </a:cubicBezTo>
                  <a:cubicBezTo>
                    <a:pt x="12717" y="63903"/>
                    <a:pt x="16383" y="60237"/>
                    <a:pt x="16383" y="55711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3262295" y="1967627"/>
              <a:ext cx="13393" cy="64381"/>
            </a:xfrm>
            <a:custGeom>
              <a:rect b="b" l="l" r="r" t="t"/>
              <a:pathLst>
                <a:path extrusionOk="0" h="78754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70563"/>
                  </a:lnTo>
                  <a:cubicBezTo>
                    <a:pt x="0" y="75088"/>
                    <a:pt x="3667" y="78755"/>
                    <a:pt x="8192" y="78755"/>
                  </a:cubicBezTo>
                  <a:cubicBezTo>
                    <a:pt x="12716" y="78755"/>
                    <a:pt x="16383" y="75088"/>
                    <a:pt x="16383" y="70563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3287890" y="1986448"/>
              <a:ext cx="13393" cy="26749"/>
            </a:xfrm>
            <a:custGeom>
              <a:rect b="b" l="l" r="r" t="t"/>
              <a:pathLst>
                <a:path extrusionOk="0" h="32721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24530"/>
                  </a:lnTo>
                  <a:cubicBezTo>
                    <a:pt x="0" y="29055"/>
                    <a:pt x="3667" y="32722"/>
                    <a:pt x="8192" y="32722"/>
                  </a:cubicBezTo>
                  <a:cubicBezTo>
                    <a:pt x="12716" y="32722"/>
                    <a:pt x="16383" y="29055"/>
                    <a:pt x="16383" y="24530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313483" y="1974912"/>
              <a:ext cx="13393" cy="49813"/>
            </a:xfrm>
            <a:custGeom>
              <a:rect b="b" l="l" r="r" t="t"/>
              <a:pathLst>
                <a:path extrusionOk="0" h="60933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52742"/>
                  </a:lnTo>
                  <a:cubicBezTo>
                    <a:pt x="0" y="57267"/>
                    <a:pt x="3667" y="60933"/>
                    <a:pt x="8192" y="60933"/>
                  </a:cubicBezTo>
                  <a:cubicBezTo>
                    <a:pt x="12717" y="60933"/>
                    <a:pt x="16383" y="57267"/>
                    <a:pt x="16383" y="52742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3339078" y="1984629"/>
              <a:ext cx="13393" cy="30388"/>
            </a:xfrm>
            <a:custGeom>
              <a:rect b="b" l="l" r="r" t="t"/>
              <a:pathLst>
                <a:path extrusionOk="0" h="37172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28981"/>
                  </a:lnTo>
                  <a:cubicBezTo>
                    <a:pt x="0" y="33506"/>
                    <a:pt x="3667" y="37172"/>
                    <a:pt x="8192" y="37172"/>
                  </a:cubicBezTo>
                  <a:cubicBezTo>
                    <a:pt x="12717" y="37172"/>
                    <a:pt x="16383" y="33506"/>
                    <a:pt x="16383" y="28981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3268426" y="2195895"/>
              <a:ext cx="18667" cy="58779"/>
            </a:xfrm>
            <a:custGeom>
              <a:rect b="b" l="l" r="r" t="t"/>
              <a:pathLst>
                <a:path extrusionOk="0" h="71901" w="22834">
                  <a:moveTo>
                    <a:pt x="15545" y="4577"/>
                  </a:moveTo>
                  <a:cubicBezTo>
                    <a:pt x="13547" y="519"/>
                    <a:pt x="8639" y="-1154"/>
                    <a:pt x="4579" y="843"/>
                  </a:cubicBezTo>
                  <a:cubicBezTo>
                    <a:pt x="519" y="2839"/>
                    <a:pt x="-1154" y="7749"/>
                    <a:pt x="843" y="11808"/>
                  </a:cubicBezTo>
                  <a:cubicBezTo>
                    <a:pt x="4564" y="19375"/>
                    <a:pt x="6451" y="27497"/>
                    <a:pt x="6451" y="35951"/>
                  </a:cubicBezTo>
                  <a:cubicBezTo>
                    <a:pt x="6451" y="44404"/>
                    <a:pt x="4564" y="52528"/>
                    <a:pt x="843" y="60094"/>
                  </a:cubicBezTo>
                  <a:cubicBezTo>
                    <a:pt x="-1154" y="64154"/>
                    <a:pt x="519" y="69063"/>
                    <a:pt x="4579" y="71060"/>
                  </a:cubicBezTo>
                  <a:cubicBezTo>
                    <a:pt x="5741" y="71631"/>
                    <a:pt x="6973" y="71902"/>
                    <a:pt x="8188" y="71902"/>
                  </a:cubicBezTo>
                  <a:cubicBezTo>
                    <a:pt x="11212" y="71902"/>
                    <a:pt x="14121" y="70220"/>
                    <a:pt x="15545" y="67323"/>
                  </a:cubicBezTo>
                  <a:cubicBezTo>
                    <a:pt x="20382" y="57488"/>
                    <a:pt x="22834" y="46933"/>
                    <a:pt x="22834" y="35950"/>
                  </a:cubicBezTo>
                  <a:cubicBezTo>
                    <a:pt x="22834" y="24967"/>
                    <a:pt x="20382" y="14412"/>
                    <a:pt x="15545" y="4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3243331" y="2207435"/>
              <a:ext cx="16115" cy="35709"/>
            </a:xfrm>
            <a:custGeom>
              <a:rect b="b" l="l" r="r" t="t"/>
              <a:pathLst>
                <a:path extrusionOk="0" h="43681" w="19713">
                  <a:moveTo>
                    <a:pt x="15476" y="4444"/>
                  </a:moveTo>
                  <a:cubicBezTo>
                    <a:pt x="13403" y="420"/>
                    <a:pt x="8465" y="-1161"/>
                    <a:pt x="4442" y="912"/>
                  </a:cubicBezTo>
                  <a:cubicBezTo>
                    <a:pt x="419" y="2984"/>
                    <a:pt x="-1161" y="7924"/>
                    <a:pt x="912" y="11945"/>
                  </a:cubicBezTo>
                  <a:cubicBezTo>
                    <a:pt x="2516" y="15060"/>
                    <a:pt x="3330" y="18388"/>
                    <a:pt x="3330" y="21841"/>
                  </a:cubicBezTo>
                  <a:cubicBezTo>
                    <a:pt x="3330" y="25290"/>
                    <a:pt x="2516" y="28621"/>
                    <a:pt x="912" y="31740"/>
                  </a:cubicBezTo>
                  <a:cubicBezTo>
                    <a:pt x="-1158" y="35764"/>
                    <a:pt x="428" y="40703"/>
                    <a:pt x="4450" y="42773"/>
                  </a:cubicBezTo>
                  <a:cubicBezTo>
                    <a:pt x="5649" y="43389"/>
                    <a:pt x="6929" y="43682"/>
                    <a:pt x="8191" y="43682"/>
                  </a:cubicBezTo>
                  <a:cubicBezTo>
                    <a:pt x="11162" y="43682"/>
                    <a:pt x="14030" y="42060"/>
                    <a:pt x="15482" y="39235"/>
                  </a:cubicBezTo>
                  <a:cubicBezTo>
                    <a:pt x="18289" y="33775"/>
                    <a:pt x="19713" y="27924"/>
                    <a:pt x="19713" y="21842"/>
                  </a:cubicBezTo>
                  <a:cubicBezTo>
                    <a:pt x="19713" y="15755"/>
                    <a:pt x="18288" y="9901"/>
                    <a:pt x="15476" y="44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293502" y="2184361"/>
              <a:ext cx="21235" cy="81840"/>
            </a:xfrm>
            <a:custGeom>
              <a:rect b="b" l="l" r="r" t="t"/>
              <a:pathLst>
                <a:path extrusionOk="0" h="100110" w="25976">
                  <a:moveTo>
                    <a:pt x="15568" y="4625"/>
                  </a:moveTo>
                  <a:cubicBezTo>
                    <a:pt x="13598" y="553"/>
                    <a:pt x="8701" y="-1152"/>
                    <a:pt x="4625" y="821"/>
                  </a:cubicBezTo>
                  <a:cubicBezTo>
                    <a:pt x="554" y="2792"/>
                    <a:pt x="-1149" y="7692"/>
                    <a:pt x="823" y="11764"/>
                  </a:cubicBezTo>
                  <a:cubicBezTo>
                    <a:pt x="6643" y="23781"/>
                    <a:pt x="9593" y="36664"/>
                    <a:pt x="9593" y="50054"/>
                  </a:cubicBezTo>
                  <a:cubicBezTo>
                    <a:pt x="9593" y="63445"/>
                    <a:pt x="6642" y="76329"/>
                    <a:pt x="821" y="88345"/>
                  </a:cubicBezTo>
                  <a:cubicBezTo>
                    <a:pt x="-1151" y="92418"/>
                    <a:pt x="552" y="97317"/>
                    <a:pt x="4622" y="99289"/>
                  </a:cubicBezTo>
                  <a:cubicBezTo>
                    <a:pt x="5773" y="99846"/>
                    <a:pt x="6989" y="100110"/>
                    <a:pt x="8187" y="100110"/>
                  </a:cubicBezTo>
                  <a:cubicBezTo>
                    <a:pt x="11229" y="100110"/>
                    <a:pt x="14151" y="98408"/>
                    <a:pt x="15566" y="95488"/>
                  </a:cubicBezTo>
                  <a:cubicBezTo>
                    <a:pt x="22473" y="81226"/>
                    <a:pt x="25976" y="65941"/>
                    <a:pt x="25976" y="50056"/>
                  </a:cubicBezTo>
                  <a:cubicBezTo>
                    <a:pt x="25976" y="34173"/>
                    <a:pt x="22474" y="18887"/>
                    <a:pt x="15568" y="46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10055" y="2195895"/>
              <a:ext cx="18666" cy="58781"/>
            </a:xfrm>
            <a:custGeom>
              <a:rect b="b" l="l" r="r" t="t"/>
              <a:pathLst>
                <a:path extrusionOk="0" h="71903" w="22833">
                  <a:moveTo>
                    <a:pt x="16383" y="35953"/>
                  </a:moveTo>
                  <a:cubicBezTo>
                    <a:pt x="16383" y="27500"/>
                    <a:pt x="18269" y="19376"/>
                    <a:pt x="21991" y="11811"/>
                  </a:cubicBezTo>
                  <a:cubicBezTo>
                    <a:pt x="23987" y="7747"/>
                    <a:pt x="22314" y="2838"/>
                    <a:pt x="18254" y="843"/>
                  </a:cubicBezTo>
                  <a:cubicBezTo>
                    <a:pt x="14196" y="-1154"/>
                    <a:pt x="9285" y="519"/>
                    <a:pt x="7288" y="4579"/>
                  </a:cubicBezTo>
                  <a:cubicBezTo>
                    <a:pt x="2452" y="14415"/>
                    <a:pt x="0" y="24971"/>
                    <a:pt x="0" y="35951"/>
                  </a:cubicBezTo>
                  <a:cubicBezTo>
                    <a:pt x="-1" y="46931"/>
                    <a:pt x="2451" y="57487"/>
                    <a:pt x="7288" y="67325"/>
                  </a:cubicBezTo>
                  <a:cubicBezTo>
                    <a:pt x="8713" y="70222"/>
                    <a:pt x="11621" y="71904"/>
                    <a:pt x="14646" y="71904"/>
                  </a:cubicBezTo>
                  <a:cubicBezTo>
                    <a:pt x="15859" y="71904"/>
                    <a:pt x="17092" y="71633"/>
                    <a:pt x="18254" y="71062"/>
                  </a:cubicBezTo>
                  <a:cubicBezTo>
                    <a:pt x="22314" y="69066"/>
                    <a:pt x="23987" y="64157"/>
                    <a:pt x="21991" y="60096"/>
                  </a:cubicBezTo>
                  <a:cubicBezTo>
                    <a:pt x="18269" y="52527"/>
                    <a:pt x="16381" y="44404"/>
                    <a:pt x="16383" y="35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37699" y="2207435"/>
              <a:ext cx="16115" cy="35708"/>
            </a:xfrm>
            <a:custGeom>
              <a:rect b="b" l="l" r="r" t="t"/>
              <a:pathLst>
                <a:path extrusionOk="0" h="43679" w="19713">
                  <a:moveTo>
                    <a:pt x="16382" y="21842"/>
                  </a:moveTo>
                  <a:cubicBezTo>
                    <a:pt x="16383" y="18387"/>
                    <a:pt x="17198" y="15057"/>
                    <a:pt x="18801" y="11943"/>
                  </a:cubicBezTo>
                  <a:cubicBezTo>
                    <a:pt x="20874" y="7921"/>
                    <a:pt x="19293" y="2982"/>
                    <a:pt x="15270" y="910"/>
                  </a:cubicBezTo>
                  <a:cubicBezTo>
                    <a:pt x="11248" y="-1160"/>
                    <a:pt x="6308" y="421"/>
                    <a:pt x="4237" y="4443"/>
                  </a:cubicBezTo>
                  <a:cubicBezTo>
                    <a:pt x="1429" y="9896"/>
                    <a:pt x="2" y="15749"/>
                    <a:pt x="0" y="21843"/>
                  </a:cubicBezTo>
                  <a:cubicBezTo>
                    <a:pt x="2" y="27927"/>
                    <a:pt x="1428" y="33778"/>
                    <a:pt x="4235" y="39234"/>
                  </a:cubicBezTo>
                  <a:cubicBezTo>
                    <a:pt x="5688" y="42057"/>
                    <a:pt x="8554" y="43679"/>
                    <a:pt x="11525" y="43679"/>
                  </a:cubicBezTo>
                  <a:cubicBezTo>
                    <a:pt x="12787" y="43679"/>
                    <a:pt x="14068" y="43385"/>
                    <a:pt x="15266" y="42769"/>
                  </a:cubicBezTo>
                  <a:cubicBezTo>
                    <a:pt x="19289" y="40700"/>
                    <a:pt x="20871" y="35761"/>
                    <a:pt x="18801" y="31737"/>
                  </a:cubicBezTo>
                  <a:cubicBezTo>
                    <a:pt x="17198" y="28620"/>
                    <a:pt x="16384" y="25290"/>
                    <a:pt x="16382" y="218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2982409" y="2184360"/>
              <a:ext cx="21235" cy="81838"/>
            </a:xfrm>
            <a:custGeom>
              <a:rect b="b" l="l" r="r" t="t"/>
              <a:pathLst>
                <a:path extrusionOk="0" h="100108" w="25976">
                  <a:moveTo>
                    <a:pt x="25156" y="88342"/>
                  </a:moveTo>
                  <a:cubicBezTo>
                    <a:pt x="19334" y="76331"/>
                    <a:pt x="16383" y="63448"/>
                    <a:pt x="16383" y="50054"/>
                  </a:cubicBezTo>
                  <a:cubicBezTo>
                    <a:pt x="16383" y="36662"/>
                    <a:pt x="19334" y="23779"/>
                    <a:pt x="25153" y="11765"/>
                  </a:cubicBezTo>
                  <a:cubicBezTo>
                    <a:pt x="27125" y="7692"/>
                    <a:pt x="25422" y="2793"/>
                    <a:pt x="21351" y="821"/>
                  </a:cubicBezTo>
                  <a:cubicBezTo>
                    <a:pt x="17279" y="-1151"/>
                    <a:pt x="12379" y="552"/>
                    <a:pt x="10408" y="4622"/>
                  </a:cubicBezTo>
                  <a:cubicBezTo>
                    <a:pt x="3502" y="18883"/>
                    <a:pt x="0" y="34167"/>
                    <a:pt x="0" y="50053"/>
                  </a:cubicBezTo>
                  <a:cubicBezTo>
                    <a:pt x="0" y="65942"/>
                    <a:pt x="3504" y="81227"/>
                    <a:pt x="10412" y="95487"/>
                  </a:cubicBezTo>
                  <a:cubicBezTo>
                    <a:pt x="11828" y="98407"/>
                    <a:pt x="14748" y="100108"/>
                    <a:pt x="17790" y="100108"/>
                  </a:cubicBezTo>
                  <a:cubicBezTo>
                    <a:pt x="18988" y="100108"/>
                    <a:pt x="20205" y="99844"/>
                    <a:pt x="21356" y="99286"/>
                  </a:cubicBezTo>
                  <a:cubicBezTo>
                    <a:pt x="25427" y="97313"/>
                    <a:pt x="27127" y="92413"/>
                    <a:pt x="25156" y="883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114249" y="221520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5"/>
                    <a:pt x="10343" y="0"/>
                    <a:pt x="8192" y="0"/>
                  </a:cubicBezTo>
                  <a:cubicBezTo>
                    <a:pt x="6029" y="0"/>
                    <a:pt x="3921" y="875"/>
                    <a:pt x="2393" y="2392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4"/>
                    <a:pt x="874" y="12451"/>
                    <a:pt x="2393" y="13981"/>
                  </a:cubicBezTo>
                  <a:cubicBezTo>
                    <a:pt x="3922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1"/>
                  </a:cubicBezTo>
                  <a:cubicBezTo>
                    <a:pt x="15499" y="12452"/>
                    <a:pt x="16383" y="10344"/>
                    <a:pt x="16383" y="8192"/>
                  </a:cubicBezTo>
                  <a:cubicBezTo>
                    <a:pt x="16384" y="6030"/>
                    <a:pt x="15500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141877" y="221520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62" y="875"/>
                    <a:pt x="10343" y="0"/>
                    <a:pt x="8192" y="0"/>
                  </a:cubicBezTo>
                  <a:cubicBezTo>
                    <a:pt x="6040" y="0"/>
                    <a:pt x="3921" y="875"/>
                    <a:pt x="2403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4"/>
                    <a:pt x="874" y="12451"/>
                    <a:pt x="2403" y="13981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81"/>
                  </a:cubicBezTo>
                  <a:cubicBezTo>
                    <a:pt x="15509" y="12452"/>
                    <a:pt x="16383" y="10344"/>
                    <a:pt x="16383" y="8192"/>
                  </a:cubicBezTo>
                  <a:cubicBezTo>
                    <a:pt x="16382" y="6030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3169514" y="221520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5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4"/>
                    <a:pt x="874" y="12451"/>
                    <a:pt x="2392" y="13981"/>
                  </a:cubicBezTo>
                  <a:cubicBezTo>
                    <a:pt x="3921" y="15510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1"/>
                  </a:cubicBezTo>
                  <a:cubicBezTo>
                    <a:pt x="15509" y="12452"/>
                    <a:pt x="16383" y="10344"/>
                    <a:pt x="16383" y="8192"/>
                  </a:cubicBezTo>
                  <a:cubicBezTo>
                    <a:pt x="16383" y="6030"/>
                    <a:pt x="15509" y="3922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851" name="Google Shape;851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2" name="Google Shape;852;p23"/>
          <p:cNvCxnSpPr>
            <a:endCxn id="853" idx="2"/>
          </p:cNvCxnSpPr>
          <p:nvPr/>
        </p:nvCxnSpPr>
        <p:spPr>
          <a:xfrm>
            <a:off x="513743" y="2901584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4" name="Google Shape;854;p23"/>
          <p:cNvCxnSpPr>
            <a:stCxn id="855" idx="2"/>
            <a:endCxn id="853" idx="6"/>
          </p:cNvCxnSpPr>
          <p:nvPr/>
        </p:nvCxnSpPr>
        <p:spPr>
          <a:xfrm rot="10800000">
            <a:off x="1410676" y="2901534"/>
            <a:ext cx="9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3"/>
          <p:cNvCxnSpPr>
            <a:stCxn id="857" idx="2"/>
            <a:endCxn id="855" idx="6"/>
          </p:cNvCxnSpPr>
          <p:nvPr/>
        </p:nvCxnSpPr>
        <p:spPr>
          <a:xfrm rot="10800000">
            <a:off x="2770508" y="2901572"/>
            <a:ext cx="9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3"/>
          <p:cNvCxnSpPr>
            <a:stCxn id="859" idx="2"/>
            <a:endCxn id="857" idx="6"/>
          </p:cNvCxnSpPr>
          <p:nvPr/>
        </p:nvCxnSpPr>
        <p:spPr>
          <a:xfrm rot="10800000">
            <a:off x="4130341" y="2901534"/>
            <a:ext cx="9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3"/>
          <p:cNvCxnSpPr>
            <a:stCxn id="861" idx="2"/>
            <a:endCxn id="859" idx="6"/>
          </p:cNvCxnSpPr>
          <p:nvPr/>
        </p:nvCxnSpPr>
        <p:spPr>
          <a:xfrm rot="10800000">
            <a:off x="5490174" y="2901422"/>
            <a:ext cx="911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23"/>
          <p:cNvSpPr/>
          <p:nvPr/>
        </p:nvSpPr>
        <p:spPr>
          <a:xfrm>
            <a:off x="820643" y="1438520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3" name="Google Shape;853;p23"/>
          <p:cNvSpPr/>
          <p:nvPr/>
        </p:nvSpPr>
        <p:spPr>
          <a:xfrm>
            <a:off x="961943" y="267718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3" name="Google Shape;863;p23"/>
          <p:cNvSpPr txBox="1"/>
          <p:nvPr/>
        </p:nvSpPr>
        <p:spPr>
          <a:xfrm>
            <a:off x="528443" y="3430750"/>
            <a:ext cx="131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4" name="Google Shape;864;p23"/>
          <p:cNvSpPr txBox="1"/>
          <p:nvPr/>
        </p:nvSpPr>
        <p:spPr>
          <a:xfrm>
            <a:off x="528443" y="3768975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65" name="Google Shape;865;p23"/>
          <p:cNvCxnSpPr>
            <a:stCxn id="862" idx="4"/>
            <a:endCxn id="853" idx="0"/>
          </p:cNvCxnSpPr>
          <p:nvPr/>
        </p:nvCxnSpPr>
        <p:spPr>
          <a:xfrm>
            <a:off x="1186343" y="2169920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3"/>
          <p:cNvCxnSpPr>
            <a:stCxn id="867" idx="4"/>
            <a:endCxn id="857" idx="0"/>
          </p:cNvCxnSpPr>
          <p:nvPr/>
        </p:nvCxnSpPr>
        <p:spPr>
          <a:xfrm>
            <a:off x="3906008" y="2169933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23"/>
          <p:cNvCxnSpPr>
            <a:stCxn id="869" idx="2"/>
            <a:endCxn id="861" idx="6"/>
          </p:cNvCxnSpPr>
          <p:nvPr/>
        </p:nvCxnSpPr>
        <p:spPr>
          <a:xfrm rot="10800000">
            <a:off x="6850006" y="2901734"/>
            <a:ext cx="9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3"/>
          <p:cNvCxnSpPr>
            <a:stCxn id="871" idx="0"/>
            <a:endCxn id="869" idx="0"/>
          </p:cNvCxnSpPr>
          <p:nvPr/>
        </p:nvCxnSpPr>
        <p:spPr>
          <a:xfrm>
            <a:off x="7985506" y="1432633"/>
            <a:ext cx="0" cy="124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Google Shape;872;p23"/>
          <p:cNvGrpSpPr/>
          <p:nvPr/>
        </p:nvGrpSpPr>
        <p:grpSpPr>
          <a:xfrm>
            <a:off x="758580" y="721677"/>
            <a:ext cx="382740" cy="382740"/>
            <a:chOff x="4246245" y="1914527"/>
            <a:chExt cx="495200" cy="495200"/>
          </a:xfrm>
        </p:grpSpPr>
        <p:sp>
          <p:nvSpPr>
            <p:cNvPr id="873" name="Google Shape;873;p23"/>
            <p:cNvSpPr/>
            <p:nvPr/>
          </p:nvSpPr>
          <p:spPr>
            <a:xfrm>
              <a:off x="4246245" y="1914527"/>
              <a:ext cx="495200" cy="495200"/>
            </a:xfrm>
            <a:custGeom>
              <a:rect b="b" l="l" r="r" t="t"/>
              <a:pathLst>
                <a:path extrusionOk="0" h="495200" w="495200">
                  <a:moveTo>
                    <a:pt x="462187" y="181573"/>
                  </a:moveTo>
                  <a:lnTo>
                    <a:pt x="429174" y="181573"/>
                  </a:lnTo>
                  <a:lnTo>
                    <a:pt x="429174" y="148560"/>
                  </a:lnTo>
                  <a:cubicBezTo>
                    <a:pt x="429144" y="121223"/>
                    <a:pt x="406991" y="99070"/>
                    <a:pt x="379654" y="99040"/>
                  </a:cubicBezTo>
                  <a:lnTo>
                    <a:pt x="378908" y="99040"/>
                  </a:lnTo>
                  <a:cubicBezTo>
                    <a:pt x="375369" y="78303"/>
                    <a:pt x="359124" y="62058"/>
                    <a:pt x="338387" y="58519"/>
                  </a:cubicBezTo>
                  <a:lnTo>
                    <a:pt x="338387" y="33013"/>
                  </a:lnTo>
                  <a:cubicBezTo>
                    <a:pt x="338368" y="14788"/>
                    <a:pt x="323598" y="19"/>
                    <a:pt x="305373" y="0"/>
                  </a:cubicBezTo>
                  <a:lnTo>
                    <a:pt x="74280" y="0"/>
                  </a:lnTo>
                  <a:cubicBezTo>
                    <a:pt x="56055" y="19"/>
                    <a:pt x="41286" y="14788"/>
                    <a:pt x="41267" y="33013"/>
                  </a:cubicBezTo>
                  <a:lnTo>
                    <a:pt x="41267" y="58519"/>
                  </a:lnTo>
                  <a:cubicBezTo>
                    <a:pt x="17446" y="62519"/>
                    <a:pt x="0" y="83139"/>
                    <a:pt x="0" y="107293"/>
                  </a:cubicBezTo>
                  <a:cubicBezTo>
                    <a:pt x="0" y="131447"/>
                    <a:pt x="17446" y="152067"/>
                    <a:pt x="41267" y="156067"/>
                  </a:cubicBezTo>
                  <a:lnTo>
                    <a:pt x="41267" y="165066"/>
                  </a:lnTo>
                  <a:cubicBezTo>
                    <a:pt x="41286" y="183291"/>
                    <a:pt x="56055" y="198060"/>
                    <a:pt x="74280" y="198079"/>
                  </a:cubicBezTo>
                  <a:lnTo>
                    <a:pt x="87125" y="198079"/>
                  </a:lnTo>
                  <a:cubicBezTo>
                    <a:pt x="84152" y="203074"/>
                    <a:pt x="82567" y="208772"/>
                    <a:pt x="82534" y="214586"/>
                  </a:cubicBezTo>
                  <a:lnTo>
                    <a:pt x="82534" y="247600"/>
                  </a:lnTo>
                  <a:lnTo>
                    <a:pt x="74280" y="247600"/>
                  </a:lnTo>
                  <a:cubicBezTo>
                    <a:pt x="56055" y="247619"/>
                    <a:pt x="41286" y="262388"/>
                    <a:pt x="41267" y="280613"/>
                  </a:cubicBezTo>
                  <a:lnTo>
                    <a:pt x="41267" y="281359"/>
                  </a:lnTo>
                  <a:cubicBezTo>
                    <a:pt x="17468" y="285397"/>
                    <a:pt x="41" y="305995"/>
                    <a:pt x="0" y="330133"/>
                  </a:cubicBezTo>
                  <a:lnTo>
                    <a:pt x="0" y="470440"/>
                  </a:lnTo>
                  <a:cubicBezTo>
                    <a:pt x="-1" y="472629"/>
                    <a:pt x="869" y="474729"/>
                    <a:pt x="2417" y="476277"/>
                  </a:cubicBezTo>
                  <a:cubicBezTo>
                    <a:pt x="3965" y="477824"/>
                    <a:pt x="6064" y="478694"/>
                    <a:pt x="8254" y="478694"/>
                  </a:cubicBezTo>
                  <a:lnTo>
                    <a:pt x="41267" y="478694"/>
                  </a:lnTo>
                  <a:lnTo>
                    <a:pt x="41267" y="486947"/>
                  </a:lnTo>
                  <a:cubicBezTo>
                    <a:pt x="41266" y="489136"/>
                    <a:pt x="42136" y="491236"/>
                    <a:pt x="43684" y="492784"/>
                  </a:cubicBezTo>
                  <a:cubicBezTo>
                    <a:pt x="45231" y="494331"/>
                    <a:pt x="47331" y="495201"/>
                    <a:pt x="49521" y="495201"/>
                  </a:cubicBezTo>
                  <a:lnTo>
                    <a:pt x="462188" y="495201"/>
                  </a:lnTo>
                  <a:cubicBezTo>
                    <a:pt x="480414" y="495183"/>
                    <a:pt x="495184" y="480413"/>
                    <a:pt x="495201" y="462188"/>
                  </a:cubicBezTo>
                  <a:lnTo>
                    <a:pt x="495201" y="214588"/>
                  </a:lnTo>
                  <a:cubicBezTo>
                    <a:pt x="495182" y="196361"/>
                    <a:pt x="480412" y="181591"/>
                    <a:pt x="462187" y="181573"/>
                  </a:cubicBezTo>
                  <a:close/>
                  <a:moveTo>
                    <a:pt x="41267" y="139135"/>
                  </a:moveTo>
                  <a:cubicBezTo>
                    <a:pt x="26702" y="135433"/>
                    <a:pt x="16506" y="122321"/>
                    <a:pt x="16506" y="107293"/>
                  </a:cubicBezTo>
                  <a:cubicBezTo>
                    <a:pt x="16506" y="92265"/>
                    <a:pt x="26702" y="79154"/>
                    <a:pt x="41267" y="75451"/>
                  </a:cubicBezTo>
                  <a:lnTo>
                    <a:pt x="41267" y="139135"/>
                  </a:lnTo>
                  <a:close/>
                  <a:moveTo>
                    <a:pt x="41267" y="462187"/>
                  </a:moveTo>
                  <a:lnTo>
                    <a:pt x="16507" y="462187"/>
                  </a:lnTo>
                  <a:lnTo>
                    <a:pt x="16507" y="330133"/>
                  </a:lnTo>
                  <a:cubicBezTo>
                    <a:pt x="16551" y="315121"/>
                    <a:pt x="26728" y="302032"/>
                    <a:pt x="41267" y="298291"/>
                  </a:cubicBezTo>
                  <a:lnTo>
                    <a:pt x="41267" y="462187"/>
                  </a:lnTo>
                  <a:close/>
                  <a:moveTo>
                    <a:pt x="57773" y="478693"/>
                  </a:moveTo>
                  <a:lnTo>
                    <a:pt x="57773" y="280613"/>
                  </a:lnTo>
                  <a:cubicBezTo>
                    <a:pt x="57784" y="271501"/>
                    <a:pt x="65167" y="264117"/>
                    <a:pt x="74280" y="264106"/>
                  </a:cubicBezTo>
                  <a:lnTo>
                    <a:pt x="82533" y="264106"/>
                  </a:lnTo>
                  <a:lnTo>
                    <a:pt x="82533" y="462186"/>
                  </a:lnTo>
                  <a:cubicBezTo>
                    <a:pt x="82566" y="467999"/>
                    <a:pt x="84151" y="473698"/>
                    <a:pt x="87124" y="478693"/>
                  </a:cubicBezTo>
                  <a:lnTo>
                    <a:pt x="57773" y="478693"/>
                  </a:lnTo>
                  <a:close/>
                  <a:moveTo>
                    <a:pt x="338387" y="75452"/>
                  </a:moveTo>
                  <a:cubicBezTo>
                    <a:pt x="352952" y="79154"/>
                    <a:pt x="363148" y="92266"/>
                    <a:pt x="363148" y="107294"/>
                  </a:cubicBezTo>
                  <a:cubicBezTo>
                    <a:pt x="363148" y="122322"/>
                    <a:pt x="352952" y="135433"/>
                    <a:pt x="338387" y="139136"/>
                  </a:cubicBezTo>
                  <a:lnTo>
                    <a:pt x="338387" y="75452"/>
                  </a:lnTo>
                  <a:close/>
                  <a:moveTo>
                    <a:pt x="338387" y="165067"/>
                  </a:moveTo>
                  <a:lnTo>
                    <a:pt x="338387" y="156068"/>
                  </a:lnTo>
                  <a:cubicBezTo>
                    <a:pt x="359124" y="152529"/>
                    <a:pt x="375369" y="136284"/>
                    <a:pt x="378908" y="115547"/>
                  </a:cubicBezTo>
                  <a:lnTo>
                    <a:pt x="379654" y="115547"/>
                  </a:lnTo>
                  <a:cubicBezTo>
                    <a:pt x="397880" y="115565"/>
                    <a:pt x="412650" y="130335"/>
                    <a:pt x="412667" y="148560"/>
                  </a:cubicBezTo>
                  <a:lnTo>
                    <a:pt x="412667" y="181573"/>
                  </a:lnTo>
                  <a:lnTo>
                    <a:pt x="333796" y="181573"/>
                  </a:lnTo>
                  <a:cubicBezTo>
                    <a:pt x="336769" y="176578"/>
                    <a:pt x="338354" y="170880"/>
                    <a:pt x="338387" y="165067"/>
                  </a:cubicBezTo>
                  <a:close/>
                  <a:moveTo>
                    <a:pt x="90787" y="140307"/>
                  </a:moveTo>
                  <a:lnTo>
                    <a:pt x="90787" y="181574"/>
                  </a:lnTo>
                  <a:lnTo>
                    <a:pt x="74280" y="181574"/>
                  </a:lnTo>
                  <a:cubicBezTo>
                    <a:pt x="65168" y="181563"/>
                    <a:pt x="57784" y="174180"/>
                    <a:pt x="57773" y="165067"/>
                  </a:cubicBezTo>
                  <a:lnTo>
                    <a:pt x="57773" y="33013"/>
                  </a:lnTo>
                  <a:cubicBezTo>
                    <a:pt x="57784" y="23901"/>
                    <a:pt x="65167" y="16517"/>
                    <a:pt x="74280" y="16506"/>
                  </a:cubicBezTo>
                  <a:lnTo>
                    <a:pt x="305373" y="16506"/>
                  </a:lnTo>
                  <a:cubicBezTo>
                    <a:pt x="314485" y="16517"/>
                    <a:pt x="321869" y="23901"/>
                    <a:pt x="321880" y="33013"/>
                  </a:cubicBezTo>
                  <a:lnTo>
                    <a:pt x="321880" y="165066"/>
                  </a:lnTo>
                  <a:cubicBezTo>
                    <a:pt x="321869" y="174178"/>
                    <a:pt x="314486" y="181562"/>
                    <a:pt x="305373" y="181573"/>
                  </a:cubicBezTo>
                  <a:lnTo>
                    <a:pt x="288866" y="181573"/>
                  </a:lnTo>
                  <a:lnTo>
                    <a:pt x="288866" y="140306"/>
                  </a:lnTo>
                  <a:cubicBezTo>
                    <a:pt x="288852" y="126638"/>
                    <a:pt x="277774" y="115561"/>
                    <a:pt x="264106" y="115546"/>
                  </a:cubicBezTo>
                  <a:lnTo>
                    <a:pt x="115546" y="115546"/>
                  </a:lnTo>
                  <a:cubicBezTo>
                    <a:pt x="101879" y="115562"/>
                    <a:pt x="90802" y="126639"/>
                    <a:pt x="90787" y="140307"/>
                  </a:cubicBezTo>
                  <a:close/>
                  <a:moveTo>
                    <a:pt x="107293" y="148560"/>
                  </a:moveTo>
                  <a:lnTo>
                    <a:pt x="107293" y="140307"/>
                  </a:lnTo>
                  <a:cubicBezTo>
                    <a:pt x="107298" y="135751"/>
                    <a:pt x="110990" y="132058"/>
                    <a:pt x="115546" y="132054"/>
                  </a:cubicBezTo>
                  <a:lnTo>
                    <a:pt x="264106" y="132054"/>
                  </a:lnTo>
                  <a:cubicBezTo>
                    <a:pt x="268662" y="132059"/>
                    <a:pt x="272355" y="135751"/>
                    <a:pt x="272359" y="140307"/>
                  </a:cubicBezTo>
                  <a:lnTo>
                    <a:pt x="272359" y="148560"/>
                  </a:lnTo>
                  <a:lnTo>
                    <a:pt x="107293" y="148560"/>
                  </a:lnTo>
                  <a:close/>
                  <a:moveTo>
                    <a:pt x="272360" y="165067"/>
                  </a:moveTo>
                  <a:lnTo>
                    <a:pt x="272360" y="181574"/>
                  </a:lnTo>
                  <a:lnTo>
                    <a:pt x="107293" y="181574"/>
                  </a:lnTo>
                  <a:lnTo>
                    <a:pt x="107293" y="165067"/>
                  </a:lnTo>
                  <a:lnTo>
                    <a:pt x="272360" y="165067"/>
                  </a:lnTo>
                  <a:close/>
                  <a:moveTo>
                    <a:pt x="478693" y="330133"/>
                  </a:moveTo>
                  <a:lnTo>
                    <a:pt x="470440" y="330133"/>
                  </a:lnTo>
                  <a:cubicBezTo>
                    <a:pt x="465882" y="330133"/>
                    <a:pt x="462187" y="333828"/>
                    <a:pt x="462187" y="338386"/>
                  </a:cubicBezTo>
                  <a:cubicBezTo>
                    <a:pt x="462187" y="342944"/>
                    <a:pt x="465882" y="346639"/>
                    <a:pt x="470440" y="346639"/>
                  </a:cubicBezTo>
                  <a:lnTo>
                    <a:pt x="478693" y="346639"/>
                  </a:lnTo>
                  <a:lnTo>
                    <a:pt x="478693" y="462186"/>
                  </a:lnTo>
                  <a:cubicBezTo>
                    <a:pt x="478681" y="471298"/>
                    <a:pt x="471298" y="478680"/>
                    <a:pt x="462186" y="478693"/>
                  </a:cubicBezTo>
                  <a:lnTo>
                    <a:pt x="115546" y="478693"/>
                  </a:lnTo>
                  <a:cubicBezTo>
                    <a:pt x="106434" y="478682"/>
                    <a:pt x="99050" y="471299"/>
                    <a:pt x="99039" y="462186"/>
                  </a:cubicBezTo>
                  <a:lnTo>
                    <a:pt x="99039" y="214586"/>
                  </a:lnTo>
                  <a:cubicBezTo>
                    <a:pt x="99050" y="205474"/>
                    <a:pt x="106433" y="198090"/>
                    <a:pt x="115546" y="198079"/>
                  </a:cubicBezTo>
                  <a:lnTo>
                    <a:pt x="462186" y="198079"/>
                  </a:lnTo>
                  <a:cubicBezTo>
                    <a:pt x="471298" y="198091"/>
                    <a:pt x="478680" y="205474"/>
                    <a:pt x="478693" y="214586"/>
                  </a:cubicBezTo>
                  <a:lnTo>
                    <a:pt x="478693" y="3301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4361792" y="2129113"/>
              <a:ext cx="330133" cy="247600"/>
            </a:xfrm>
            <a:custGeom>
              <a:rect b="b" l="l" r="r" t="t"/>
              <a:pathLst>
                <a:path extrusionOk="0" h="247600" w="330133">
                  <a:moveTo>
                    <a:pt x="313627" y="0"/>
                  </a:moveTo>
                  <a:lnTo>
                    <a:pt x="16507" y="0"/>
                  </a:lnTo>
                  <a:cubicBezTo>
                    <a:pt x="7395" y="11"/>
                    <a:pt x="11" y="7394"/>
                    <a:pt x="0" y="16507"/>
                  </a:cubicBezTo>
                  <a:lnTo>
                    <a:pt x="0" y="231093"/>
                  </a:lnTo>
                  <a:cubicBezTo>
                    <a:pt x="11" y="240205"/>
                    <a:pt x="7394" y="247589"/>
                    <a:pt x="16507" y="247600"/>
                  </a:cubicBezTo>
                  <a:lnTo>
                    <a:pt x="313627" y="247600"/>
                  </a:lnTo>
                  <a:cubicBezTo>
                    <a:pt x="322739" y="247588"/>
                    <a:pt x="330122" y="240205"/>
                    <a:pt x="330134" y="231093"/>
                  </a:cubicBezTo>
                  <a:lnTo>
                    <a:pt x="330134" y="16506"/>
                  </a:lnTo>
                  <a:cubicBezTo>
                    <a:pt x="330122" y="7395"/>
                    <a:pt x="322739" y="12"/>
                    <a:pt x="313627" y="0"/>
                  </a:cubicBezTo>
                  <a:close/>
                  <a:moveTo>
                    <a:pt x="313627" y="231093"/>
                  </a:moveTo>
                  <a:lnTo>
                    <a:pt x="16507" y="231101"/>
                  </a:lnTo>
                  <a:lnTo>
                    <a:pt x="16507" y="16506"/>
                  </a:lnTo>
                  <a:lnTo>
                    <a:pt x="313627" y="16506"/>
                  </a:lnTo>
                  <a:lnTo>
                    <a:pt x="313627" y="231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337032" y="1947540"/>
              <a:ext cx="66026" cy="66026"/>
            </a:xfrm>
            <a:custGeom>
              <a:rect b="b" l="l" r="r" t="t"/>
              <a:pathLst>
                <a:path extrusionOk="0" h="66026" w="66026">
                  <a:moveTo>
                    <a:pt x="41267" y="66027"/>
                  </a:moveTo>
                  <a:cubicBezTo>
                    <a:pt x="54935" y="66012"/>
                    <a:pt x="66012" y="54935"/>
                    <a:pt x="66027" y="41267"/>
                  </a:cubicBezTo>
                  <a:lnTo>
                    <a:pt x="66027" y="24760"/>
                  </a:lnTo>
                  <a:cubicBezTo>
                    <a:pt x="66012" y="11092"/>
                    <a:pt x="54935" y="15"/>
                    <a:pt x="41267" y="0"/>
                  </a:cubicBezTo>
                  <a:lnTo>
                    <a:pt x="24760" y="0"/>
                  </a:lnTo>
                  <a:cubicBezTo>
                    <a:pt x="11092" y="15"/>
                    <a:pt x="15" y="11092"/>
                    <a:pt x="0" y="24760"/>
                  </a:cubicBezTo>
                  <a:lnTo>
                    <a:pt x="0" y="41267"/>
                  </a:lnTo>
                  <a:cubicBezTo>
                    <a:pt x="15" y="54935"/>
                    <a:pt x="11092" y="66012"/>
                    <a:pt x="24760" y="66027"/>
                  </a:cubicBezTo>
                  <a:lnTo>
                    <a:pt x="41267" y="66027"/>
                  </a:lnTo>
                  <a:close/>
                  <a:moveTo>
                    <a:pt x="16507" y="41267"/>
                  </a:moveTo>
                  <a:lnTo>
                    <a:pt x="16507" y="24760"/>
                  </a:lnTo>
                  <a:cubicBezTo>
                    <a:pt x="16512" y="20204"/>
                    <a:pt x="20204" y="16511"/>
                    <a:pt x="24760" y="16507"/>
                  </a:cubicBezTo>
                  <a:lnTo>
                    <a:pt x="41267" y="16507"/>
                  </a:lnTo>
                  <a:cubicBezTo>
                    <a:pt x="45823" y="16512"/>
                    <a:pt x="49516" y="20204"/>
                    <a:pt x="49520" y="24760"/>
                  </a:cubicBezTo>
                  <a:lnTo>
                    <a:pt x="49520" y="41267"/>
                  </a:lnTo>
                  <a:cubicBezTo>
                    <a:pt x="49515" y="45823"/>
                    <a:pt x="45823" y="49516"/>
                    <a:pt x="41267" y="49520"/>
                  </a:cubicBezTo>
                  <a:lnTo>
                    <a:pt x="24760" y="49520"/>
                  </a:lnTo>
                  <a:cubicBezTo>
                    <a:pt x="20205" y="49516"/>
                    <a:pt x="16512" y="45823"/>
                    <a:pt x="16507" y="412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4469085" y="1947540"/>
              <a:ext cx="66026" cy="66026"/>
            </a:xfrm>
            <a:custGeom>
              <a:rect b="b" l="l" r="r" t="t"/>
              <a:pathLst>
                <a:path extrusionOk="0" h="66026" w="66026">
                  <a:moveTo>
                    <a:pt x="24760" y="66027"/>
                  </a:moveTo>
                  <a:lnTo>
                    <a:pt x="41267" y="66027"/>
                  </a:lnTo>
                  <a:cubicBezTo>
                    <a:pt x="54935" y="66012"/>
                    <a:pt x="66012" y="54935"/>
                    <a:pt x="66027" y="41267"/>
                  </a:cubicBezTo>
                  <a:lnTo>
                    <a:pt x="66027" y="24760"/>
                  </a:lnTo>
                  <a:cubicBezTo>
                    <a:pt x="66012" y="11092"/>
                    <a:pt x="54935" y="15"/>
                    <a:pt x="41267" y="0"/>
                  </a:cubicBezTo>
                  <a:lnTo>
                    <a:pt x="24760" y="0"/>
                  </a:lnTo>
                  <a:cubicBezTo>
                    <a:pt x="11092" y="15"/>
                    <a:pt x="15" y="11092"/>
                    <a:pt x="0" y="24760"/>
                  </a:cubicBezTo>
                  <a:lnTo>
                    <a:pt x="0" y="41267"/>
                  </a:lnTo>
                  <a:cubicBezTo>
                    <a:pt x="15" y="54935"/>
                    <a:pt x="11092" y="66012"/>
                    <a:pt x="24760" y="66027"/>
                  </a:cubicBezTo>
                  <a:close/>
                  <a:moveTo>
                    <a:pt x="16507" y="24760"/>
                  </a:moveTo>
                  <a:cubicBezTo>
                    <a:pt x="16512" y="20204"/>
                    <a:pt x="20204" y="16511"/>
                    <a:pt x="24760" y="16507"/>
                  </a:cubicBezTo>
                  <a:lnTo>
                    <a:pt x="41267" y="16507"/>
                  </a:lnTo>
                  <a:cubicBezTo>
                    <a:pt x="45823" y="16512"/>
                    <a:pt x="49516" y="20204"/>
                    <a:pt x="49520" y="24760"/>
                  </a:cubicBezTo>
                  <a:lnTo>
                    <a:pt x="49520" y="41267"/>
                  </a:lnTo>
                  <a:cubicBezTo>
                    <a:pt x="49515" y="45823"/>
                    <a:pt x="45822" y="49516"/>
                    <a:pt x="41267" y="49520"/>
                  </a:cubicBezTo>
                  <a:lnTo>
                    <a:pt x="24760" y="49520"/>
                  </a:lnTo>
                  <a:cubicBezTo>
                    <a:pt x="20204" y="49515"/>
                    <a:pt x="16511" y="45823"/>
                    <a:pt x="16507" y="41267"/>
                  </a:cubicBezTo>
                  <a:lnTo>
                    <a:pt x="16507" y="247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4394806" y="2162127"/>
              <a:ext cx="16506" cy="181573"/>
            </a:xfrm>
            <a:custGeom>
              <a:rect b="b" l="l" r="r" t="t"/>
              <a:pathLst>
                <a:path extrusionOk="0" h="181573" w="16506">
                  <a:moveTo>
                    <a:pt x="8252" y="181573"/>
                  </a:moveTo>
                  <a:cubicBezTo>
                    <a:pt x="10441" y="181574"/>
                    <a:pt x="12541" y="180704"/>
                    <a:pt x="14089" y="179156"/>
                  </a:cubicBezTo>
                  <a:cubicBezTo>
                    <a:pt x="15637" y="177609"/>
                    <a:pt x="16506" y="175509"/>
                    <a:pt x="16506" y="173319"/>
                  </a:cubicBezTo>
                  <a:lnTo>
                    <a:pt x="16506" y="8253"/>
                  </a:lnTo>
                  <a:cubicBezTo>
                    <a:pt x="16506" y="3695"/>
                    <a:pt x="12811" y="0"/>
                    <a:pt x="8253" y="0"/>
                  </a:cubicBezTo>
                  <a:cubicBezTo>
                    <a:pt x="3695" y="0"/>
                    <a:pt x="0" y="3695"/>
                    <a:pt x="0" y="8253"/>
                  </a:cubicBezTo>
                  <a:lnTo>
                    <a:pt x="0" y="173320"/>
                  </a:lnTo>
                  <a:cubicBezTo>
                    <a:pt x="-1" y="175509"/>
                    <a:pt x="869" y="177609"/>
                    <a:pt x="2417" y="179157"/>
                  </a:cubicBezTo>
                  <a:cubicBezTo>
                    <a:pt x="3964" y="180704"/>
                    <a:pt x="6063" y="181574"/>
                    <a:pt x="8252" y="1815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4427819" y="2195140"/>
              <a:ext cx="41266" cy="16506"/>
            </a:xfrm>
            <a:custGeom>
              <a:rect b="b" l="l" r="r" t="t"/>
              <a:pathLst>
                <a:path extrusionOk="0" h="16506" w="41266">
                  <a:moveTo>
                    <a:pt x="8253" y="16506"/>
                  </a:moveTo>
                  <a:lnTo>
                    <a:pt x="33013" y="16506"/>
                  </a:lnTo>
                  <a:cubicBezTo>
                    <a:pt x="37571" y="16506"/>
                    <a:pt x="41266" y="12811"/>
                    <a:pt x="41266" y="8253"/>
                  </a:cubicBezTo>
                  <a:cubicBezTo>
                    <a:pt x="41266" y="3695"/>
                    <a:pt x="37571" y="0"/>
                    <a:pt x="33013" y="0"/>
                  </a:cubicBezTo>
                  <a:lnTo>
                    <a:pt x="8253" y="0"/>
                  </a:lnTo>
                  <a:cubicBezTo>
                    <a:pt x="3695" y="0"/>
                    <a:pt x="0" y="3695"/>
                    <a:pt x="0" y="8253"/>
                  </a:cubicBezTo>
                  <a:cubicBezTo>
                    <a:pt x="0" y="12811"/>
                    <a:pt x="3695" y="16506"/>
                    <a:pt x="8253" y="16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4485592" y="2195140"/>
              <a:ext cx="24759" cy="16506"/>
            </a:xfrm>
            <a:custGeom>
              <a:rect b="b" l="l" r="r" t="t"/>
              <a:pathLst>
                <a:path extrusionOk="0" h="16506" w="24759">
                  <a:moveTo>
                    <a:pt x="8253" y="16506"/>
                  </a:moveTo>
                  <a:lnTo>
                    <a:pt x="16506" y="16506"/>
                  </a:lnTo>
                  <a:cubicBezTo>
                    <a:pt x="21064" y="16506"/>
                    <a:pt x="24759" y="12811"/>
                    <a:pt x="24759" y="8253"/>
                  </a:cubicBezTo>
                  <a:cubicBezTo>
                    <a:pt x="24759" y="3695"/>
                    <a:pt x="21063" y="0"/>
                    <a:pt x="16506" y="0"/>
                  </a:cubicBezTo>
                  <a:lnTo>
                    <a:pt x="8253" y="0"/>
                  </a:lnTo>
                  <a:cubicBezTo>
                    <a:pt x="3695" y="0"/>
                    <a:pt x="0" y="3695"/>
                    <a:pt x="0" y="8253"/>
                  </a:cubicBezTo>
                  <a:cubicBezTo>
                    <a:pt x="0" y="12811"/>
                    <a:pt x="3695" y="16506"/>
                    <a:pt x="8253" y="16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4436072" y="2228153"/>
              <a:ext cx="66026" cy="16506"/>
            </a:xfrm>
            <a:custGeom>
              <a:rect b="b" l="l" r="r" t="t"/>
              <a:pathLst>
                <a:path extrusionOk="0" h="16506" w="66026">
                  <a:moveTo>
                    <a:pt x="57773" y="0"/>
                  </a:moveTo>
                  <a:lnTo>
                    <a:pt x="8253" y="0"/>
                  </a:lnTo>
                  <a:cubicBezTo>
                    <a:pt x="3695" y="0"/>
                    <a:pt x="0" y="3696"/>
                    <a:pt x="0" y="8253"/>
                  </a:cubicBezTo>
                  <a:cubicBezTo>
                    <a:pt x="0" y="12811"/>
                    <a:pt x="3695" y="16506"/>
                    <a:pt x="8253" y="16506"/>
                  </a:cubicBezTo>
                  <a:lnTo>
                    <a:pt x="57773" y="16506"/>
                  </a:lnTo>
                  <a:cubicBezTo>
                    <a:pt x="62331" y="16506"/>
                    <a:pt x="66026" y="12810"/>
                    <a:pt x="66026" y="8253"/>
                  </a:cubicBezTo>
                  <a:cubicBezTo>
                    <a:pt x="66026" y="3695"/>
                    <a:pt x="62331" y="0"/>
                    <a:pt x="5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518606" y="2228153"/>
              <a:ext cx="41266" cy="16506"/>
            </a:xfrm>
            <a:custGeom>
              <a:rect b="b" l="l" r="r" t="t"/>
              <a:pathLst>
                <a:path extrusionOk="0" h="16506" w="41266">
                  <a:moveTo>
                    <a:pt x="8253" y="16506"/>
                  </a:moveTo>
                  <a:lnTo>
                    <a:pt x="33013" y="16506"/>
                  </a:lnTo>
                  <a:cubicBezTo>
                    <a:pt x="37571" y="16506"/>
                    <a:pt x="41266" y="12810"/>
                    <a:pt x="41266" y="8253"/>
                  </a:cubicBezTo>
                  <a:cubicBezTo>
                    <a:pt x="41266" y="3695"/>
                    <a:pt x="37571" y="0"/>
                    <a:pt x="33013" y="0"/>
                  </a:cubicBezTo>
                  <a:lnTo>
                    <a:pt x="8253" y="0"/>
                  </a:lnTo>
                  <a:cubicBezTo>
                    <a:pt x="3695" y="0"/>
                    <a:pt x="0" y="3696"/>
                    <a:pt x="0" y="8253"/>
                  </a:cubicBezTo>
                  <a:cubicBezTo>
                    <a:pt x="0" y="12811"/>
                    <a:pt x="3696" y="16506"/>
                    <a:pt x="8253" y="16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4436072" y="2294180"/>
              <a:ext cx="33013" cy="16506"/>
            </a:xfrm>
            <a:custGeom>
              <a:rect b="b" l="l" r="r" t="t"/>
              <a:pathLst>
                <a:path extrusionOk="0" h="16506" w="33013">
                  <a:moveTo>
                    <a:pt x="8253" y="16506"/>
                  </a:moveTo>
                  <a:lnTo>
                    <a:pt x="24760" y="16506"/>
                  </a:lnTo>
                  <a:cubicBezTo>
                    <a:pt x="29318" y="16506"/>
                    <a:pt x="33013" y="12811"/>
                    <a:pt x="33013" y="8253"/>
                  </a:cubicBezTo>
                  <a:cubicBezTo>
                    <a:pt x="33013" y="3695"/>
                    <a:pt x="29318" y="0"/>
                    <a:pt x="24760" y="0"/>
                  </a:cubicBezTo>
                  <a:lnTo>
                    <a:pt x="8253" y="0"/>
                  </a:lnTo>
                  <a:cubicBezTo>
                    <a:pt x="3695" y="0"/>
                    <a:pt x="0" y="3696"/>
                    <a:pt x="0" y="8253"/>
                  </a:cubicBezTo>
                  <a:cubicBezTo>
                    <a:pt x="0" y="12810"/>
                    <a:pt x="3695" y="16506"/>
                    <a:pt x="8253" y="16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4485592" y="2294181"/>
              <a:ext cx="74279" cy="16506"/>
            </a:xfrm>
            <a:custGeom>
              <a:rect b="b" l="l" r="r" t="t"/>
              <a:pathLst>
                <a:path extrusionOk="0" h="16506" w="74279">
                  <a:moveTo>
                    <a:pt x="2417" y="2415"/>
                  </a:moveTo>
                  <a:cubicBezTo>
                    <a:pt x="870" y="3963"/>
                    <a:pt x="0" y="6062"/>
                    <a:pt x="0" y="8252"/>
                  </a:cubicBezTo>
                  <a:cubicBezTo>
                    <a:pt x="-1" y="10441"/>
                    <a:pt x="869" y="12541"/>
                    <a:pt x="2417" y="14089"/>
                  </a:cubicBezTo>
                  <a:cubicBezTo>
                    <a:pt x="3965" y="15637"/>
                    <a:pt x="6064" y="16506"/>
                    <a:pt x="8254" y="16506"/>
                  </a:cubicBezTo>
                  <a:lnTo>
                    <a:pt x="66027" y="16506"/>
                  </a:lnTo>
                  <a:cubicBezTo>
                    <a:pt x="70585" y="16506"/>
                    <a:pt x="74280" y="12811"/>
                    <a:pt x="74280" y="8253"/>
                  </a:cubicBezTo>
                  <a:cubicBezTo>
                    <a:pt x="74280" y="3695"/>
                    <a:pt x="70585" y="0"/>
                    <a:pt x="66027" y="0"/>
                  </a:cubicBezTo>
                  <a:lnTo>
                    <a:pt x="8254" y="0"/>
                  </a:lnTo>
                  <a:cubicBezTo>
                    <a:pt x="6065" y="-2"/>
                    <a:pt x="3965" y="868"/>
                    <a:pt x="2417" y="2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4436072" y="2327193"/>
              <a:ext cx="66026" cy="16506"/>
            </a:xfrm>
            <a:custGeom>
              <a:rect b="b" l="l" r="r" t="t"/>
              <a:pathLst>
                <a:path extrusionOk="0" h="16506" w="66026">
                  <a:moveTo>
                    <a:pt x="57773" y="0"/>
                  </a:moveTo>
                  <a:lnTo>
                    <a:pt x="8253" y="0"/>
                  </a:lnTo>
                  <a:cubicBezTo>
                    <a:pt x="3695" y="0"/>
                    <a:pt x="0" y="3695"/>
                    <a:pt x="0" y="8253"/>
                  </a:cubicBezTo>
                  <a:cubicBezTo>
                    <a:pt x="0" y="12811"/>
                    <a:pt x="3695" y="16506"/>
                    <a:pt x="8253" y="16506"/>
                  </a:cubicBezTo>
                  <a:lnTo>
                    <a:pt x="57773" y="16506"/>
                  </a:lnTo>
                  <a:cubicBezTo>
                    <a:pt x="62331" y="16506"/>
                    <a:pt x="66026" y="12811"/>
                    <a:pt x="66026" y="8253"/>
                  </a:cubicBezTo>
                  <a:cubicBezTo>
                    <a:pt x="66026" y="3695"/>
                    <a:pt x="62331" y="0"/>
                    <a:pt x="5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4518606" y="2327193"/>
              <a:ext cx="82533" cy="16506"/>
            </a:xfrm>
            <a:custGeom>
              <a:rect b="b" l="l" r="r" t="t"/>
              <a:pathLst>
                <a:path extrusionOk="0" h="16506" w="82533">
                  <a:moveTo>
                    <a:pt x="74280" y="0"/>
                  </a:moveTo>
                  <a:lnTo>
                    <a:pt x="8253" y="0"/>
                  </a:lnTo>
                  <a:cubicBezTo>
                    <a:pt x="3695" y="0"/>
                    <a:pt x="0" y="3695"/>
                    <a:pt x="0" y="8253"/>
                  </a:cubicBezTo>
                  <a:cubicBezTo>
                    <a:pt x="0" y="12811"/>
                    <a:pt x="3695" y="16506"/>
                    <a:pt x="8253" y="16506"/>
                  </a:cubicBezTo>
                  <a:lnTo>
                    <a:pt x="74280" y="16506"/>
                  </a:lnTo>
                  <a:cubicBezTo>
                    <a:pt x="78838" y="16506"/>
                    <a:pt x="82533" y="12811"/>
                    <a:pt x="82533" y="8253"/>
                  </a:cubicBezTo>
                  <a:cubicBezTo>
                    <a:pt x="82533" y="3695"/>
                    <a:pt x="78838" y="0"/>
                    <a:pt x="74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4576379" y="2228153"/>
              <a:ext cx="57772" cy="16506"/>
            </a:xfrm>
            <a:custGeom>
              <a:rect b="b" l="l" r="r" t="t"/>
              <a:pathLst>
                <a:path extrusionOk="0" h="16506" w="57772">
                  <a:moveTo>
                    <a:pt x="8253" y="16506"/>
                  </a:moveTo>
                  <a:lnTo>
                    <a:pt x="49520" y="16506"/>
                  </a:lnTo>
                  <a:cubicBezTo>
                    <a:pt x="54078" y="16506"/>
                    <a:pt x="57773" y="12810"/>
                    <a:pt x="57773" y="8253"/>
                  </a:cubicBezTo>
                  <a:cubicBezTo>
                    <a:pt x="57773" y="3695"/>
                    <a:pt x="54077" y="0"/>
                    <a:pt x="49520" y="0"/>
                  </a:cubicBezTo>
                  <a:lnTo>
                    <a:pt x="8253" y="0"/>
                  </a:lnTo>
                  <a:cubicBezTo>
                    <a:pt x="3695" y="0"/>
                    <a:pt x="0" y="3696"/>
                    <a:pt x="0" y="8253"/>
                  </a:cubicBezTo>
                  <a:cubicBezTo>
                    <a:pt x="-1" y="12811"/>
                    <a:pt x="3695" y="16506"/>
                    <a:pt x="8253" y="16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4444326" y="2261166"/>
              <a:ext cx="107293" cy="16506"/>
            </a:xfrm>
            <a:custGeom>
              <a:rect b="b" l="l" r="r" t="t"/>
              <a:pathLst>
                <a:path extrusionOk="0" h="16506" w="107293">
                  <a:moveTo>
                    <a:pt x="99040" y="0"/>
                  </a:moveTo>
                  <a:lnTo>
                    <a:pt x="8253" y="0"/>
                  </a:lnTo>
                  <a:cubicBezTo>
                    <a:pt x="3695" y="0"/>
                    <a:pt x="0" y="3695"/>
                    <a:pt x="0" y="8253"/>
                  </a:cubicBezTo>
                  <a:cubicBezTo>
                    <a:pt x="0" y="12811"/>
                    <a:pt x="3696" y="16506"/>
                    <a:pt x="8253" y="16506"/>
                  </a:cubicBezTo>
                  <a:lnTo>
                    <a:pt x="99040" y="16506"/>
                  </a:lnTo>
                  <a:cubicBezTo>
                    <a:pt x="103598" y="16506"/>
                    <a:pt x="107293" y="12811"/>
                    <a:pt x="107293" y="8253"/>
                  </a:cubicBezTo>
                  <a:cubicBezTo>
                    <a:pt x="107293" y="3695"/>
                    <a:pt x="103598" y="0"/>
                    <a:pt x="99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568125" y="2261167"/>
              <a:ext cx="41266" cy="16506"/>
            </a:xfrm>
            <a:custGeom>
              <a:rect b="b" l="l" r="r" t="t"/>
              <a:pathLst>
                <a:path extrusionOk="0" h="16506" w="41266">
                  <a:moveTo>
                    <a:pt x="8253" y="16506"/>
                  </a:moveTo>
                  <a:lnTo>
                    <a:pt x="33013" y="16506"/>
                  </a:lnTo>
                  <a:cubicBezTo>
                    <a:pt x="37571" y="16506"/>
                    <a:pt x="41266" y="12811"/>
                    <a:pt x="41266" y="8253"/>
                  </a:cubicBezTo>
                  <a:cubicBezTo>
                    <a:pt x="41266" y="3695"/>
                    <a:pt x="37571" y="0"/>
                    <a:pt x="33013" y="0"/>
                  </a:cubicBezTo>
                  <a:lnTo>
                    <a:pt x="8253" y="0"/>
                  </a:lnTo>
                  <a:cubicBezTo>
                    <a:pt x="3695" y="0"/>
                    <a:pt x="0" y="3695"/>
                    <a:pt x="0" y="8253"/>
                  </a:cubicBezTo>
                  <a:cubicBezTo>
                    <a:pt x="0" y="12811"/>
                    <a:pt x="3696" y="16506"/>
                    <a:pt x="8253" y="165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625899" y="2261168"/>
              <a:ext cx="33013" cy="16506"/>
            </a:xfrm>
            <a:custGeom>
              <a:rect b="b" l="l" r="r" t="t"/>
              <a:pathLst>
                <a:path extrusionOk="0" h="16506" w="33013">
                  <a:moveTo>
                    <a:pt x="2417" y="2415"/>
                  </a:moveTo>
                  <a:cubicBezTo>
                    <a:pt x="870" y="3963"/>
                    <a:pt x="0" y="6062"/>
                    <a:pt x="0" y="8252"/>
                  </a:cubicBezTo>
                  <a:cubicBezTo>
                    <a:pt x="-1" y="10441"/>
                    <a:pt x="869" y="12541"/>
                    <a:pt x="2417" y="14089"/>
                  </a:cubicBezTo>
                  <a:cubicBezTo>
                    <a:pt x="3965" y="15637"/>
                    <a:pt x="6064" y="16506"/>
                    <a:pt x="8254" y="16506"/>
                  </a:cubicBezTo>
                  <a:lnTo>
                    <a:pt x="24761" y="16506"/>
                  </a:lnTo>
                  <a:cubicBezTo>
                    <a:pt x="29319" y="16506"/>
                    <a:pt x="33014" y="12811"/>
                    <a:pt x="33014" y="8253"/>
                  </a:cubicBezTo>
                  <a:cubicBezTo>
                    <a:pt x="33014" y="3695"/>
                    <a:pt x="29319" y="0"/>
                    <a:pt x="24761" y="0"/>
                  </a:cubicBezTo>
                  <a:lnTo>
                    <a:pt x="8254" y="0"/>
                  </a:lnTo>
                  <a:cubicBezTo>
                    <a:pt x="6064" y="-3"/>
                    <a:pt x="3965" y="867"/>
                    <a:pt x="2417" y="2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90" name="Google Shape;890;p23"/>
          <p:cNvCxnSpPr>
            <a:stCxn id="869" idx="6"/>
          </p:cNvCxnSpPr>
          <p:nvPr/>
        </p:nvCxnSpPr>
        <p:spPr>
          <a:xfrm>
            <a:off x="8209906" y="2901734"/>
            <a:ext cx="4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7" name="Google Shape;857;p23"/>
          <p:cNvSpPr/>
          <p:nvPr/>
        </p:nvSpPr>
        <p:spPr>
          <a:xfrm>
            <a:off x="3681608" y="2677172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1" name="Google Shape;891;p23"/>
          <p:cNvSpPr txBox="1"/>
          <p:nvPr/>
        </p:nvSpPr>
        <p:spPr>
          <a:xfrm>
            <a:off x="3248108" y="3430750"/>
            <a:ext cx="131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2" name="Google Shape;892;p23"/>
          <p:cNvSpPr txBox="1"/>
          <p:nvPr/>
        </p:nvSpPr>
        <p:spPr>
          <a:xfrm>
            <a:off x="3248108" y="3768975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7" name="Google Shape;867;p23"/>
          <p:cNvSpPr/>
          <p:nvPr/>
        </p:nvSpPr>
        <p:spPr>
          <a:xfrm>
            <a:off x="3540308" y="1438533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1" name="Google Shape;861;p23"/>
          <p:cNvSpPr/>
          <p:nvPr/>
        </p:nvSpPr>
        <p:spPr>
          <a:xfrm>
            <a:off x="6401274" y="2677322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3" name="Google Shape;893;p23"/>
          <p:cNvSpPr txBox="1"/>
          <p:nvPr/>
        </p:nvSpPr>
        <p:spPr>
          <a:xfrm>
            <a:off x="5967774" y="3430868"/>
            <a:ext cx="1315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4" name="Google Shape;894;p23"/>
          <p:cNvSpPr txBox="1"/>
          <p:nvPr/>
        </p:nvSpPr>
        <p:spPr>
          <a:xfrm>
            <a:off x="5967774" y="3769179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95" name="Google Shape;895;p23"/>
          <p:cNvCxnSpPr>
            <a:stCxn id="896" idx="4"/>
            <a:endCxn id="861" idx="0"/>
          </p:cNvCxnSpPr>
          <p:nvPr/>
        </p:nvCxnSpPr>
        <p:spPr>
          <a:xfrm>
            <a:off x="6625674" y="2169933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23"/>
          <p:cNvSpPr/>
          <p:nvPr/>
        </p:nvSpPr>
        <p:spPr>
          <a:xfrm>
            <a:off x="6259974" y="1438533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5" name="Google Shape;855;p23"/>
          <p:cNvSpPr/>
          <p:nvPr/>
        </p:nvSpPr>
        <p:spPr>
          <a:xfrm>
            <a:off x="2321776" y="267713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7" name="Google Shape;897;p23"/>
          <p:cNvSpPr txBox="1"/>
          <p:nvPr/>
        </p:nvSpPr>
        <p:spPr>
          <a:xfrm>
            <a:off x="1888276" y="3430750"/>
            <a:ext cx="131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8" name="Google Shape;898;p23"/>
          <p:cNvSpPr txBox="1"/>
          <p:nvPr/>
        </p:nvSpPr>
        <p:spPr>
          <a:xfrm>
            <a:off x="1888276" y="3775075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99" name="Google Shape;899;p23"/>
          <p:cNvCxnSpPr>
            <a:stCxn id="900" idx="0"/>
            <a:endCxn id="855" idx="0"/>
          </p:cNvCxnSpPr>
          <p:nvPr/>
        </p:nvCxnSpPr>
        <p:spPr>
          <a:xfrm>
            <a:off x="2546176" y="1432633"/>
            <a:ext cx="0" cy="124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23"/>
          <p:cNvSpPr/>
          <p:nvPr/>
        </p:nvSpPr>
        <p:spPr>
          <a:xfrm>
            <a:off x="2180476" y="1432633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9" name="Google Shape;859;p23"/>
          <p:cNvSpPr/>
          <p:nvPr/>
        </p:nvSpPr>
        <p:spPr>
          <a:xfrm>
            <a:off x="5041441" y="267713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1" name="Google Shape;901;p23"/>
          <p:cNvSpPr txBox="1"/>
          <p:nvPr/>
        </p:nvSpPr>
        <p:spPr>
          <a:xfrm>
            <a:off x="4607941" y="3430750"/>
            <a:ext cx="131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2" name="Google Shape;902;p23"/>
          <p:cNvSpPr txBox="1"/>
          <p:nvPr/>
        </p:nvSpPr>
        <p:spPr>
          <a:xfrm>
            <a:off x="4607941" y="3775075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03" name="Google Shape;903;p23"/>
          <p:cNvCxnSpPr>
            <a:stCxn id="904" idx="0"/>
            <a:endCxn id="859" idx="0"/>
          </p:cNvCxnSpPr>
          <p:nvPr/>
        </p:nvCxnSpPr>
        <p:spPr>
          <a:xfrm>
            <a:off x="5265841" y="1432633"/>
            <a:ext cx="0" cy="124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23"/>
          <p:cNvSpPr/>
          <p:nvPr/>
        </p:nvSpPr>
        <p:spPr>
          <a:xfrm>
            <a:off x="4900141" y="1432633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9" name="Google Shape;869;p23"/>
          <p:cNvSpPr/>
          <p:nvPr/>
        </p:nvSpPr>
        <p:spPr>
          <a:xfrm>
            <a:off x="7761106" y="2677334"/>
            <a:ext cx="448800" cy="44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5" name="Google Shape;905;p23"/>
          <p:cNvSpPr txBox="1"/>
          <p:nvPr/>
        </p:nvSpPr>
        <p:spPr>
          <a:xfrm>
            <a:off x="7327606" y="3430750"/>
            <a:ext cx="1315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6" name="Google Shape;906;p23"/>
          <p:cNvSpPr txBox="1"/>
          <p:nvPr/>
        </p:nvSpPr>
        <p:spPr>
          <a:xfrm>
            <a:off x="7327606" y="3775075"/>
            <a:ext cx="1315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far away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1" name="Google Shape;871;p23"/>
          <p:cNvSpPr/>
          <p:nvPr/>
        </p:nvSpPr>
        <p:spPr>
          <a:xfrm>
            <a:off x="7619806" y="1432633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07" name="Google Shape;907;p23"/>
          <p:cNvGrpSpPr/>
          <p:nvPr/>
        </p:nvGrpSpPr>
        <p:grpSpPr>
          <a:xfrm>
            <a:off x="2346512" y="1569755"/>
            <a:ext cx="399328" cy="457156"/>
            <a:chOff x="2265240" y="2596551"/>
            <a:chExt cx="399328" cy="457156"/>
          </a:xfrm>
        </p:grpSpPr>
        <p:sp>
          <p:nvSpPr>
            <p:cNvPr id="908" name="Google Shape;908;p23"/>
            <p:cNvSpPr/>
            <p:nvPr/>
          </p:nvSpPr>
          <p:spPr>
            <a:xfrm>
              <a:off x="2344030" y="2770095"/>
              <a:ext cx="63594" cy="39006"/>
            </a:xfrm>
            <a:custGeom>
              <a:rect b="b" l="l" r="r" t="t"/>
              <a:pathLst>
                <a:path extrusionOk="0" h="47714" w="77791">
                  <a:moveTo>
                    <a:pt x="66324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6246"/>
                  </a:lnTo>
                  <a:cubicBezTo>
                    <a:pt x="0" y="42570"/>
                    <a:pt x="5144" y="47714"/>
                    <a:pt x="11468" y="47714"/>
                  </a:cubicBezTo>
                  <a:lnTo>
                    <a:pt x="66324" y="47714"/>
                  </a:lnTo>
                  <a:cubicBezTo>
                    <a:pt x="72648" y="47714"/>
                    <a:pt x="77792" y="42570"/>
                    <a:pt x="77792" y="36246"/>
                  </a:cubicBezTo>
                  <a:lnTo>
                    <a:pt x="77792" y="11468"/>
                  </a:lnTo>
                  <a:cubicBezTo>
                    <a:pt x="77792" y="5144"/>
                    <a:pt x="72648" y="0"/>
                    <a:pt x="66324" y="0"/>
                  </a:cubicBezTo>
                  <a:close/>
                  <a:moveTo>
                    <a:pt x="61409" y="31331"/>
                  </a:moveTo>
                  <a:lnTo>
                    <a:pt x="16383" y="31331"/>
                  </a:lnTo>
                  <a:lnTo>
                    <a:pt x="16383" y="16383"/>
                  </a:lnTo>
                  <a:lnTo>
                    <a:pt x="61409" y="16383"/>
                  </a:lnTo>
                  <a:lnTo>
                    <a:pt x="61409" y="313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428017" y="2770095"/>
              <a:ext cx="63596" cy="39006"/>
            </a:xfrm>
            <a:custGeom>
              <a:rect b="b" l="l" r="r" t="t"/>
              <a:pathLst>
                <a:path extrusionOk="0" h="47714" w="77793">
                  <a:moveTo>
                    <a:pt x="66325" y="0"/>
                  </a:moveTo>
                  <a:lnTo>
                    <a:pt x="11468" y="0"/>
                  </a:lnTo>
                  <a:cubicBezTo>
                    <a:pt x="5144" y="0"/>
                    <a:pt x="0" y="5144"/>
                    <a:pt x="0" y="11468"/>
                  </a:cubicBezTo>
                  <a:lnTo>
                    <a:pt x="0" y="36246"/>
                  </a:lnTo>
                  <a:cubicBezTo>
                    <a:pt x="0" y="42570"/>
                    <a:pt x="5144" y="47714"/>
                    <a:pt x="11468" y="47714"/>
                  </a:cubicBezTo>
                  <a:lnTo>
                    <a:pt x="66325" y="47714"/>
                  </a:lnTo>
                  <a:cubicBezTo>
                    <a:pt x="72649" y="47714"/>
                    <a:pt x="77793" y="42570"/>
                    <a:pt x="77793" y="36246"/>
                  </a:cubicBezTo>
                  <a:lnTo>
                    <a:pt x="77793" y="11468"/>
                  </a:lnTo>
                  <a:cubicBezTo>
                    <a:pt x="77793" y="5144"/>
                    <a:pt x="72649" y="0"/>
                    <a:pt x="66325" y="0"/>
                  </a:cubicBezTo>
                  <a:close/>
                  <a:moveTo>
                    <a:pt x="61410" y="31331"/>
                  </a:moveTo>
                  <a:lnTo>
                    <a:pt x="16383" y="31331"/>
                  </a:lnTo>
                  <a:lnTo>
                    <a:pt x="16383" y="16383"/>
                  </a:lnTo>
                  <a:lnTo>
                    <a:pt x="61410" y="16383"/>
                  </a:lnTo>
                  <a:lnTo>
                    <a:pt x="61410" y="313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335335" y="3017251"/>
              <a:ext cx="42754" cy="13393"/>
            </a:xfrm>
            <a:custGeom>
              <a:rect b="b" l="l" r="r" t="t"/>
              <a:pathLst>
                <a:path extrusionOk="0" h="16383" w="52299">
                  <a:moveTo>
                    <a:pt x="44108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44108" y="16383"/>
                  </a:lnTo>
                  <a:cubicBezTo>
                    <a:pt x="48633" y="16383"/>
                    <a:pt x="52300" y="12717"/>
                    <a:pt x="52300" y="8192"/>
                  </a:cubicBezTo>
                  <a:cubicBezTo>
                    <a:pt x="52300" y="3667"/>
                    <a:pt x="48633" y="0"/>
                    <a:pt x="44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2430795" y="301725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29" y="0"/>
                    <a:pt x="3921" y="874"/>
                    <a:pt x="239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5" y="12450"/>
                    <a:pt x="2392" y="13980"/>
                  </a:cubicBezTo>
                  <a:cubicBezTo>
                    <a:pt x="3920" y="15509"/>
                    <a:pt x="6029" y="16383"/>
                    <a:pt x="8192" y="16383"/>
                  </a:cubicBezTo>
                  <a:cubicBezTo>
                    <a:pt x="10344" y="16383"/>
                    <a:pt x="12451" y="15509"/>
                    <a:pt x="13981" y="13980"/>
                  </a:cubicBezTo>
                  <a:cubicBezTo>
                    <a:pt x="15500" y="12462"/>
                    <a:pt x="16383" y="10343"/>
                    <a:pt x="16383" y="8192"/>
                  </a:cubicBezTo>
                  <a:cubicBezTo>
                    <a:pt x="16383" y="6029"/>
                    <a:pt x="15499" y="3921"/>
                    <a:pt x="1398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2457717" y="301725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3" y="0"/>
                    <a:pt x="8192" y="0"/>
                  </a:cubicBezTo>
                  <a:cubicBezTo>
                    <a:pt x="6039" y="0"/>
                    <a:pt x="3921" y="874"/>
                    <a:pt x="2391" y="2392"/>
                  </a:cubicBezTo>
                  <a:cubicBezTo>
                    <a:pt x="873" y="3921"/>
                    <a:pt x="0" y="6040"/>
                    <a:pt x="0" y="8192"/>
                  </a:cubicBezTo>
                  <a:cubicBezTo>
                    <a:pt x="0" y="10343"/>
                    <a:pt x="874" y="12450"/>
                    <a:pt x="2391" y="13980"/>
                  </a:cubicBezTo>
                  <a:cubicBezTo>
                    <a:pt x="3920" y="15509"/>
                    <a:pt x="6039" y="16383"/>
                    <a:pt x="8192" y="16383"/>
                  </a:cubicBezTo>
                  <a:cubicBezTo>
                    <a:pt x="10343" y="16383"/>
                    <a:pt x="12450" y="15509"/>
                    <a:pt x="13980" y="13980"/>
                  </a:cubicBezTo>
                  <a:cubicBezTo>
                    <a:pt x="15508" y="12451"/>
                    <a:pt x="16383" y="10343"/>
                    <a:pt x="16383" y="8192"/>
                  </a:cubicBezTo>
                  <a:cubicBezTo>
                    <a:pt x="16383" y="6029"/>
                    <a:pt x="15508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484638" y="3017253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1" y="874"/>
                    <a:pt x="10342" y="0"/>
                    <a:pt x="8192" y="0"/>
                  </a:cubicBezTo>
                  <a:cubicBezTo>
                    <a:pt x="6040" y="0"/>
                    <a:pt x="3921" y="874"/>
                    <a:pt x="2392" y="2392"/>
                  </a:cubicBezTo>
                  <a:cubicBezTo>
                    <a:pt x="873" y="3921"/>
                    <a:pt x="0" y="6029"/>
                    <a:pt x="0" y="8192"/>
                  </a:cubicBezTo>
                  <a:cubicBezTo>
                    <a:pt x="0" y="10343"/>
                    <a:pt x="874" y="12450"/>
                    <a:pt x="2392" y="13980"/>
                  </a:cubicBezTo>
                  <a:cubicBezTo>
                    <a:pt x="3920" y="15509"/>
                    <a:pt x="6029" y="16383"/>
                    <a:pt x="8192" y="16383"/>
                  </a:cubicBezTo>
                  <a:cubicBezTo>
                    <a:pt x="10343" y="16383"/>
                    <a:pt x="12451" y="15509"/>
                    <a:pt x="13980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384240" y="270306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1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29" y="0"/>
                    <a:pt x="3922" y="874"/>
                    <a:pt x="2403" y="2403"/>
                  </a:cubicBezTo>
                  <a:cubicBezTo>
                    <a:pt x="875" y="3921"/>
                    <a:pt x="0" y="6028"/>
                    <a:pt x="0" y="8192"/>
                  </a:cubicBezTo>
                  <a:cubicBezTo>
                    <a:pt x="0" y="10343"/>
                    <a:pt x="875" y="12462"/>
                    <a:pt x="2403" y="13980"/>
                  </a:cubicBezTo>
                  <a:cubicBezTo>
                    <a:pt x="3922" y="15509"/>
                    <a:pt x="6040" y="16383"/>
                    <a:pt x="8192" y="16383"/>
                  </a:cubicBezTo>
                  <a:cubicBezTo>
                    <a:pt x="10344" y="16383"/>
                    <a:pt x="12451" y="15509"/>
                    <a:pt x="13981" y="13980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8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411163" y="270306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29" y="0"/>
                    <a:pt x="3921" y="874"/>
                    <a:pt x="2403" y="2403"/>
                  </a:cubicBezTo>
                  <a:cubicBezTo>
                    <a:pt x="874" y="3921"/>
                    <a:pt x="0" y="6028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438084" y="2703066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2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2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92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265240" y="2596551"/>
              <a:ext cx="399328" cy="457156"/>
            </a:xfrm>
            <a:custGeom>
              <a:rect b="b" l="l" r="r" t="t"/>
              <a:pathLst>
                <a:path extrusionOk="0" h="559212" w="488475">
                  <a:moveTo>
                    <a:pt x="473555" y="0"/>
                  </a:moveTo>
                  <a:lnTo>
                    <a:pt x="314716" y="0"/>
                  </a:lnTo>
                  <a:cubicBezTo>
                    <a:pt x="306489" y="0"/>
                    <a:pt x="299794" y="6689"/>
                    <a:pt x="299794" y="14909"/>
                  </a:cubicBezTo>
                  <a:lnTo>
                    <a:pt x="299794" y="75382"/>
                  </a:lnTo>
                  <a:cubicBezTo>
                    <a:pt x="277299" y="54121"/>
                    <a:pt x="246921" y="41049"/>
                    <a:pt x="213526" y="41049"/>
                  </a:cubicBezTo>
                  <a:lnTo>
                    <a:pt x="159724" y="41049"/>
                  </a:lnTo>
                  <a:cubicBezTo>
                    <a:pt x="90581" y="41049"/>
                    <a:pt x="34328" y="97045"/>
                    <a:pt x="34328" y="165872"/>
                  </a:cubicBezTo>
                  <a:lnTo>
                    <a:pt x="34328" y="193901"/>
                  </a:lnTo>
                  <a:lnTo>
                    <a:pt x="30036" y="193901"/>
                  </a:lnTo>
                  <a:cubicBezTo>
                    <a:pt x="13475" y="193901"/>
                    <a:pt x="0" y="207376"/>
                    <a:pt x="0" y="223937"/>
                  </a:cubicBezTo>
                  <a:lnTo>
                    <a:pt x="0" y="235918"/>
                  </a:lnTo>
                  <a:cubicBezTo>
                    <a:pt x="0" y="240443"/>
                    <a:pt x="3667" y="244109"/>
                    <a:pt x="8192" y="244109"/>
                  </a:cubicBezTo>
                  <a:cubicBezTo>
                    <a:pt x="12717" y="244109"/>
                    <a:pt x="16383" y="240443"/>
                    <a:pt x="16383" y="235918"/>
                  </a:cubicBezTo>
                  <a:lnTo>
                    <a:pt x="16383" y="223938"/>
                  </a:lnTo>
                  <a:cubicBezTo>
                    <a:pt x="16383" y="216410"/>
                    <a:pt x="22507" y="210286"/>
                    <a:pt x="30036" y="210286"/>
                  </a:cubicBezTo>
                  <a:lnTo>
                    <a:pt x="34328" y="210286"/>
                  </a:lnTo>
                  <a:lnTo>
                    <a:pt x="34328" y="292064"/>
                  </a:lnTo>
                  <a:cubicBezTo>
                    <a:pt x="34328" y="295649"/>
                    <a:pt x="34489" y="299198"/>
                    <a:pt x="34789" y="302708"/>
                  </a:cubicBezTo>
                  <a:lnTo>
                    <a:pt x="30036" y="302708"/>
                  </a:lnTo>
                  <a:cubicBezTo>
                    <a:pt x="22507" y="302708"/>
                    <a:pt x="16383" y="296584"/>
                    <a:pt x="16383" y="289056"/>
                  </a:cubicBezTo>
                  <a:lnTo>
                    <a:pt x="16383" y="278514"/>
                  </a:lnTo>
                  <a:cubicBezTo>
                    <a:pt x="16383" y="273989"/>
                    <a:pt x="12717" y="270322"/>
                    <a:pt x="8192" y="270322"/>
                  </a:cubicBezTo>
                  <a:cubicBezTo>
                    <a:pt x="3667" y="270322"/>
                    <a:pt x="0" y="273989"/>
                    <a:pt x="0" y="278514"/>
                  </a:cubicBezTo>
                  <a:lnTo>
                    <a:pt x="0" y="289056"/>
                  </a:lnTo>
                  <a:cubicBezTo>
                    <a:pt x="0" y="305617"/>
                    <a:pt x="13475" y="319092"/>
                    <a:pt x="30036" y="319092"/>
                  </a:cubicBezTo>
                  <a:lnTo>
                    <a:pt x="37298" y="319092"/>
                  </a:lnTo>
                  <a:cubicBezTo>
                    <a:pt x="47258" y="363825"/>
                    <a:pt x="81393" y="399613"/>
                    <a:pt x="125311" y="412106"/>
                  </a:cubicBezTo>
                  <a:lnTo>
                    <a:pt x="125311" y="439393"/>
                  </a:lnTo>
                  <a:lnTo>
                    <a:pt x="41962" y="439393"/>
                  </a:lnTo>
                  <a:cubicBezTo>
                    <a:pt x="19375" y="439393"/>
                    <a:pt x="999" y="457695"/>
                    <a:pt x="999" y="480192"/>
                  </a:cubicBezTo>
                  <a:lnTo>
                    <a:pt x="999" y="551020"/>
                  </a:lnTo>
                  <a:cubicBezTo>
                    <a:pt x="999" y="555545"/>
                    <a:pt x="4666" y="559212"/>
                    <a:pt x="9191" y="559212"/>
                  </a:cubicBezTo>
                  <a:lnTo>
                    <a:pt x="364061" y="559212"/>
                  </a:lnTo>
                  <a:cubicBezTo>
                    <a:pt x="368586" y="559212"/>
                    <a:pt x="372253" y="555545"/>
                    <a:pt x="372253" y="551020"/>
                  </a:cubicBezTo>
                  <a:lnTo>
                    <a:pt x="372253" y="480193"/>
                  </a:lnTo>
                  <a:cubicBezTo>
                    <a:pt x="372253" y="457695"/>
                    <a:pt x="353878" y="439394"/>
                    <a:pt x="331292" y="439394"/>
                  </a:cubicBezTo>
                  <a:lnTo>
                    <a:pt x="309772" y="439394"/>
                  </a:lnTo>
                  <a:cubicBezTo>
                    <a:pt x="305247" y="439394"/>
                    <a:pt x="301580" y="443061"/>
                    <a:pt x="301580" y="447586"/>
                  </a:cubicBezTo>
                  <a:cubicBezTo>
                    <a:pt x="301580" y="452110"/>
                    <a:pt x="305247" y="455777"/>
                    <a:pt x="309772" y="455777"/>
                  </a:cubicBezTo>
                  <a:lnTo>
                    <a:pt x="331292" y="455777"/>
                  </a:lnTo>
                  <a:cubicBezTo>
                    <a:pt x="344844" y="455777"/>
                    <a:pt x="355870" y="466730"/>
                    <a:pt x="355870" y="480193"/>
                  </a:cubicBezTo>
                  <a:lnTo>
                    <a:pt x="355870" y="542829"/>
                  </a:lnTo>
                  <a:lnTo>
                    <a:pt x="319810" y="542829"/>
                  </a:lnTo>
                  <a:lnTo>
                    <a:pt x="319810" y="516833"/>
                  </a:lnTo>
                  <a:cubicBezTo>
                    <a:pt x="319810" y="499648"/>
                    <a:pt x="305779" y="485667"/>
                    <a:pt x="288533" y="485667"/>
                  </a:cubicBezTo>
                  <a:lnTo>
                    <a:pt x="84714" y="485667"/>
                  </a:lnTo>
                  <a:cubicBezTo>
                    <a:pt x="67469" y="485667"/>
                    <a:pt x="53439" y="499648"/>
                    <a:pt x="53439" y="516833"/>
                  </a:cubicBezTo>
                  <a:lnTo>
                    <a:pt x="53439" y="542829"/>
                  </a:lnTo>
                  <a:lnTo>
                    <a:pt x="17383" y="542829"/>
                  </a:lnTo>
                  <a:lnTo>
                    <a:pt x="17383" y="480193"/>
                  </a:lnTo>
                  <a:cubicBezTo>
                    <a:pt x="17383" y="466730"/>
                    <a:pt x="28409" y="455777"/>
                    <a:pt x="41962" y="455777"/>
                  </a:cubicBezTo>
                  <a:lnTo>
                    <a:pt x="261714" y="455777"/>
                  </a:lnTo>
                  <a:cubicBezTo>
                    <a:pt x="266239" y="455777"/>
                    <a:pt x="269906" y="452110"/>
                    <a:pt x="269906" y="447586"/>
                  </a:cubicBezTo>
                  <a:cubicBezTo>
                    <a:pt x="269906" y="443061"/>
                    <a:pt x="266239" y="439394"/>
                    <a:pt x="261714" y="439394"/>
                  </a:cubicBezTo>
                  <a:lnTo>
                    <a:pt x="247943" y="439394"/>
                  </a:lnTo>
                  <a:lnTo>
                    <a:pt x="247943" y="412106"/>
                  </a:lnTo>
                  <a:cubicBezTo>
                    <a:pt x="291861" y="399612"/>
                    <a:pt x="325996" y="363826"/>
                    <a:pt x="335955" y="319093"/>
                  </a:cubicBezTo>
                  <a:lnTo>
                    <a:pt x="343217" y="319093"/>
                  </a:lnTo>
                  <a:cubicBezTo>
                    <a:pt x="359778" y="319093"/>
                    <a:pt x="373252" y="305618"/>
                    <a:pt x="373252" y="289057"/>
                  </a:cubicBezTo>
                  <a:lnTo>
                    <a:pt x="373252" y="223939"/>
                  </a:lnTo>
                  <a:cubicBezTo>
                    <a:pt x="373252" y="207378"/>
                    <a:pt x="359778" y="193903"/>
                    <a:pt x="343217" y="193903"/>
                  </a:cubicBezTo>
                  <a:lnTo>
                    <a:pt x="338924" y="193903"/>
                  </a:lnTo>
                  <a:lnTo>
                    <a:pt x="338924" y="165874"/>
                  </a:lnTo>
                  <a:cubicBezTo>
                    <a:pt x="338924" y="158437"/>
                    <a:pt x="338250" y="151157"/>
                    <a:pt x="336989" y="144075"/>
                  </a:cubicBezTo>
                  <a:lnTo>
                    <a:pt x="342910" y="137319"/>
                  </a:lnTo>
                  <a:lnTo>
                    <a:pt x="473554" y="137319"/>
                  </a:lnTo>
                  <a:cubicBezTo>
                    <a:pt x="481781" y="137319"/>
                    <a:pt x="488476" y="130631"/>
                    <a:pt x="488476" y="122410"/>
                  </a:cubicBezTo>
                  <a:lnTo>
                    <a:pt x="488476" y="14909"/>
                  </a:lnTo>
                  <a:cubicBezTo>
                    <a:pt x="488477" y="6689"/>
                    <a:pt x="481783" y="0"/>
                    <a:pt x="473555" y="0"/>
                  </a:cubicBezTo>
                  <a:close/>
                  <a:moveTo>
                    <a:pt x="69823" y="516833"/>
                  </a:moveTo>
                  <a:cubicBezTo>
                    <a:pt x="69823" y="508682"/>
                    <a:pt x="76503" y="502050"/>
                    <a:pt x="84715" y="502050"/>
                  </a:cubicBezTo>
                  <a:lnTo>
                    <a:pt x="288534" y="502050"/>
                  </a:lnTo>
                  <a:cubicBezTo>
                    <a:pt x="296747" y="502050"/>
                    <a:pt x="303428" y="508682"/>
                    <a:pt x="303428" y="516833"/>
                  </a:cubicBezTo>
                  <a:lnTo>
                    <a:pt x="303428" y="542829"/>
                  </a:lnTo>
                  <a:lnTo>
                    <a:pt x="69823" y="542829"/>
                  </a:lnTo>
                  <a:lnTo>
                    <a:pt x="69823" y="516833"/>
                  </a:lnTo>
                  <a:close/>
                  <a:moveTo>
                    <a:pt x="338924" y="292064"/>
                  </a:moveTo>
                  <a:lnTo>
                    <a:pt x="338924" y="210286"/>
                  </a:lnTo>
                  <a:lnTo>
                    <a:pt x="343217" y="210286"/>
                  </a:lnTo>
                  <a:cubicBezTo>
                    <a:pt x="350745" y="210286"/>
                    <a:pt x="356869" y="216410"/>
                    <a:pt x="356869" y="223938"/>
                  </a:cubicBezTo>
                  <a:lnTo>
                    <a:pt x="356869" y="289056"/>
                  </a:lnTo>
                  <a:cubicBezTo>
                    <a:pt x="356869" y="296584"/>
                    <a:pt x="350745" y="302708"/>
                    <a:pt x="343217" y="302708"/>
                  </a:cubicBezTo>
                  <a:lnTo>
                    <a:pt x="338463" y="302708"/>
                  </a:lnTo>
                  <a:cubicBezTo>
                    <a:pt x="338761" y="299198"/>
                    <a:pt x="338924" y="295649"/>
                    <a:pt x="338924" y="292064"/>
                  </a:cubicBezTo>
                  <a:close/>
                  <a:moveTo>
                    <a:pt x="158264" y="57451"/>
                  </a:moveTo>
                  <a:cubicBezTo>
                    <a:pt x="158750" y="57445"/>
                    <a:pt x="159236" y="57433"/>
                    <a:pt x="159724" y="57433"/>
                  </a:cubicBezTo>
                  <a:lnTo>
                    <a:pt x="213526" y="57433"/>
                  </a:lnTo>
                  <a:cubicBezTo>
                    <a:pt x="214015" y="57433"/>
                    <a:pt x="214500" y="57451"/>
                    <a:pt x="214988" y="57457"/>
                  </a:cubicBezTo>
                  <a:lnTo>
                    <a:pt x="214988" y="79620"/>
                  </a:lnTo>
                  <a:lnTo>
                    <a:pt x="158264" y="79620"/>
                  </a:lnTo>
                  <a:lnTo>
                    <a:pt x="158264" y="57451"/>
                  </a:lnTo>
                  <a:close/>
                  <a:moveTo>
                    <a:pt x="80675" y="174396"/>
                  </a:moveTo>
                  <a:cubicBezTo>
                    <a:pt x="71484" y="181430"/>
                    <a:pt x="65542" y="192505"/>
                    <a:pt x="65542" y="204947"/>
                  </a:cubicBezTo>
                  <a:lnTo>
                    <a:pt x="65542" y="286133"/>
                  </a:lnTo>
                  <a:cubicBezTo>
                    <a:pt x="65542" y="298574"/>
                    <a:pt x="71484" y="309648"/>
                    <a:pt x="80675" y="316684"/>
                  </a:cubicBezTo>
                  <a:lnTo>
                    <a:pt x="80675" y="366659"/>
                  </a:lnTo>
                  <a:cubicBezTo>
                    <a:pt x="62115" y="347206"/>
                    <a:pt x="50713" y="320935"/>
                    <a:pt x="50713" y="292064"/>
                  </a:cubicBezTo>
                  <a:lnTo>
                    <a:pt x="50713" y="165873"/>
                  </a:lnTo>
                  <a:cubicBezTo>
                    <a:pt x="50713" y="137001"/>
                    <a:pt x="62115" y="110732"/>
                    <a:pt x="80675" y="91278"/>
                  </a:cubicBezTo>
                  <a:lnTo>
                    <a:pt x="80675" y="174396"/>
                  </a:lnTo>
                  <a:close/>
                  <a:moveTo>
                    <a:pt x="231560" y="439394"/>
                  </a:moveTo>
                  <a:lnTo>
                    <a:pt x="231559" y="439394"/>
                  </a:lnTo>
                  <a:lnTo>
                    <a:pt x="141695" y="439394"/>
                  </a:lnTo>
                  <a:lnTo>
                    <a:pt x="141695" y="415591"/>
                  </a:lnTo>
                  <a:cubicBezTo>
                    <a:pt x="147586" y="416439"/>
                    <a:pt x="153603" y="416886"/>
                    <a:pt x="159726" y="416886"/>
                  </a:cubicBezTo>
                  <a:lnTo>
                    <a:pt x="213527" y="416886"/>
                  </a:lnTo>
                  <a:cubicBezTo>
                    <a:pt x="219650" y="416886"/>
                    <a:pt x="225669" y="416438"/>
                    <a:pt x="231560" y="415591"/>
                  </a:cubicBezTo>
                  <a:lnTo>
                    <a:pt x="231560" y="439394"/>
                  </a:lnTo>
                  <a:close/>
                  <a:moveTo>
                    <a:pt x="276195" y="380745"/>
                  </a:moveTo>
                  <a:cubicBezTo>
                    <a:pt x="258455" y="393186"/>
                    <a:pt x="236835" y="400504"/>
                    <a:pt x="213526" y="400504"/>
                  </a:cubicBezTo>
                  <a:lnTo>
                    <a:pt x="159724" y="400504"/>
                  </a:lnTo>
                  <a:cubicBezTo>
                    <a:pt x="136417" y="400504"/>
                    <a:pt x="114797" y="393186"/>
                    <a:pt x="97057" y="380745"/>
                  </a:cubicBezTo>
                  <a:lnTo>
                    <a:pt x="97057" y="323956"/>
                  </a:lnTo>
                  <a:cubicBezTo>
                    <a:pt x="99314" y="324370"/>
                    <a:pt x="101635" y="324597"/>
                    <a:pt x="104009" y="324597"/>
                  </a:cubicBezTo>
                  <a:lnTo>
                    <a:pt x="123037" y="324597"/>
                  </a:lnTo>
                  <a:cubicBezTo>
                    <a:pt x="127278" y="336606"/>
                    <a:pt x="138738" y="345237"/>
                    <a:pt x="152182" y="345237"/>
                  </a:cubicBezTo>
                  <a:lnTo>
                    <a:pt x="223750" y="345237"/>
                  </a:lnTo>
                  <a:cubicBezTo>
                    <a:pt x="237194" y="345237"/>
                    <a:pt x="248653" y="336606"/>
                    <a:pt x="252894" y="324597"/>
                  </a:cubicBezTo>
                  <a:lnTo>
                    <a:pt x="271922" y="324597"/>
                  </a:lnTo>
                  <a:cubicBezTo>
                    <a:pt x="273366" y="324597"/>
                    <a:pt x="274791" y="324510"/>
                    <a:pt x="276195" y="324354"/>
                  </a:cubicBezTo>
                  <a:lnTo>
                    <a:pt x="276195" y="380745"/>
                  </a:lnTo>
                  <a:close/>
                  <a:moveTo>
                    <a:pt x="137664" y="314342"/>
                  </a:moveTo>
                  <a:cubicBezTo>
                    <a:pt x="137664" y="306340"/>
                    <a:pt x="144177" y="299829"/>
                    <a:pt x="152182" y="299829"/>
                  </a:cubicBezTo>
                  <a:lnTo>
                    <a:pt x="223750" y="299829"/>
                  </a:lnTo>
                  <a:cubicBezTo>
                    <a:pt x="231755" y="299829"/>
                    <a:pt x="238267" y="306340"/>
                    <a:pt x="238267" y="314342"/>
                  </a:cubicBezTo>
                  <a:cubicBezTo>
                    <a:pt x="238267" y="322343"/>
                    <a:pt x="231755" y="328854"/>
                    <a:pt x="223750" y="328854"/>
                  </a:cubicBezTo>
                  <a:lnTo>
                    <a:pt x="152182" y="328854"/>
                  </a:lnTo>
                  <a:cubicBezTo>
                    <a:pt x="144177" y="328854"/>
                    <a:pt x="137664" y="322343"/>
                    <a:pt x="137664" y="314342"/>
                  </a:cubicBezTo>
                  <a:close/>
                  <a:moveTo>
                    <a:pt x="271921" y="308214"/>
                  </a:moveTo>
                  <a:lnTo>
                    <a:pt x="254037" y="308214"/>
                  </a:lnTo>
                  <a:cubicBezTo>
                    <a:pt x="251186" y="294104"/>
                    <a:pt x="238689" y="283446"/>
                    <a:pt x="223749" y="283446"/>
                  </a:cubicBezTo>
                  <a:lnTo>
                    <a:pt x="152180" y="283446"/>
                  </a:lnTo>
                  <a:cubicBezTo>
                    <a:pt x="137239" y="283446"/>
                    <a:pt x="124743" y="294104"/>
                    <a:pt x="121892" y="308214"/>
                  </a:cubicBezTo>
                  <a:lnTo>
                    <a:pt x="104009" y="308214"/>
                  </a:lnTo>
                  <a:cubicBezTo>
                    <a:pt x="91831" y="308214"/>
                    <a:pt x="81923" y="298309"/>
                    <a:pt x="81923" y="286133"/>
                  </a:cubicBezTo>
                  <a:lnTo>
                    <a:pt x="81923" y="204947"/>
                  </a:lnTo>
                  <a:cubicBezTo>
                    <a:pt x="81923" y="192771"/>
                    <a:pt x="91830" y="182865"/>
                    <a:pt x="104009" y="182865"/>
                  </a:cubicBezTo>
                  <a:lnTo>
                    <a:pt x="271921" y="182865"/>
                  </a:lnTo>
                  <a:cubicBezTo>
                    <a:pt x="284100" y="182865"/>
                    <a:pt x="294009" y="192770"/>
                    <a:pt x="294009" y="204947"/>
                  </a:cubicBezTo>
                  <a:lnTo>
                    <a:pt x="294009" y="286133"/>
                  </a:lnTo>
                  <a:cubicBezTo>
                    <a:pt x="294009" y="298308"/>
                    <a:pt x="284100" y="308214"/>
                    <a:pt x="271921" y="308214"/>
                  </a:cubicBezTo>
                  <a:close/>
                  <a:moveTo>
                    <a:pt x="322541" y="292064"/>
                  </a:moveTo>
                  <a:cubicBezTo>
                    <a:pt x="322541" y="320935"/>
                    <a:pt x="311137" y="347205"/>
                    <a:pt x="292577" y="366657"/>
                  </a:cubicBezTo>
                  <a:lnTo>
                    <a:pt x="292577" y="318556"/>
                  </a:lnTo>
                  <a:cubicBezTo>
                    <a:pt x="303277" y="311718"/>
                    <a:pt x="310392" y="299744"/>
                    <a:pt x="310392" y="286132"/>
                  </a:cubicBezTo>
                  <a:lnTo>
                    <a:pt x="310392" y="204946"/>
                  </a:lnTo>
                  <a:cubicBezTo>
                    <a:pt x="310392" y="191334"/>
                    <a:pt x="303277" y="179360"/>
                    <a:pt x="292577" y="172520"/>
                  </a:cubicBezTo>
                  <a:lnTo>
                    <a:pt x="292577" y="150725"/>
                  </a:lnTo>
                  <a:cubicBezTo>
                    <a:pt x="292577" y="146200"/>
                    <a:pt x="288911" y="142534"/>
                    <a:pt x="284385" y="142534"/>
                  </a:cubicBezTo>
                  <a:cubicBezTo>
                    <a:pt x="279860" y="142534"/>
                    <a:pt x="276194" y="146200"/>
                    <a:pt x="276194" y="150725"/>
                  </a:cubicBezTo>
                  <a:lnTo>
                    <a:pt x="276194" y="166724"/>
                  </a:lnTo>
                  <a:cubicBezTo>
                    <a:pt x="274790" y="166568"/>
                    <a:pt x="273365" y="166480"/>
                    <a:pt x="271921" y="166480"/>
                  </a:cubicBezTo>
                  <a:lnTo>
                    <a:pt x="104009" y="166480"/>
                  </a:lnTo>
                  <a:cubicBezTo>
                    <a:pt x="101635" y="166480"/>
                    <a:pt x="99314" y="166707"/>
                    <a:pt x="97057" y="167121"/>
                  </a:cubicBezTo>
                  <a:lnTo>
                    <a:pt x="97057" y="77192"/>
                  </a:lnTo>
                  <a:cubicBezTo>
                    <a:pt x="110173" y="67995"/>
                    <a:pt x="125409" y="61604"/>
                    <a:pt x="141881" y="58894"/>
                  </a:cubicBezTo>
                  <a:lnTo>
                    <a:pt x="141881" y="80370"/>
                  </a:lnTo>
                  <a:cubicBezTo>
                    <a:pt x="141881" y="88991"/>
                    <a:pt x="148914" y="96003"/>
                    <a:pt x="157556" y="96003"/>
                  </a:cubicBezTo>
                  <a:lnTo>
                    <a:pt x="215697" y="96003"/>
                  </a:lnTo>
                  <a:cubicBezTo>
                    <a:pt x="224340" y="96003"/>
                    <a:pt x="231373" y="88990"/>
                    <a:pt x="231373" y="80370"/>
                  </a:cubicBezTo>
                  <a:lnTo>
                    <a:pt x="231373" y="58894"/>
                  </a:lnTo>
                  <a:cubicBezTo>
                    <a:pt x="247846" y="61604"/>
                    <a:pt x="263080" y="68004"/>
                    <a:pt x="276196" y="77205"/>
                  </a:cubicBezTo>
                  <a:lnTo>
                    <a:pt x="276196" y="104852"/>
                  </a:lnTo>
                  <a:cubicBezTo>
                    <a:pt x="276196" y="109377"/>
                    <a:pt x="279863" y="113044"/>
                    <a:pt x="284388" y="113044"/>
                  </a:cubicBezTo>
                  <a:cubicBezTo>
                    <a:pt x="288913" y="113044"/>
                    <a:pt x="292579" y="109377"/>
                    <a:pt x="292579" y="104852"/>
                  </a:cubicBezTo>
                  <a:lnTo>
                    <a:pt x="292579" y="91296"/>
                  </a:lnTo>
                  <a:cubicBezTo>
                    <a:pt x="295122" y="93961"/>
                    <a:pt x="297532" y="96751"/>
                    <a:pt x="299796" y="99662"/>
                  </a:cubicBezTo>
                  <a:lnTo>
                    <a:pt x="299796" y="158018"/>
                  </a:lnTo>
                  <a:cubicBezTo>
                    <a:pt x="299796" y="165944"/>
                    <a:pt x="304962" y="169555"/>
                    <a:pt x="309763" y="169555"/>
                  </a:cubicBezTo>
                  <a:cubicBezTo>
                    <a:pt x="311996" y="169555"/>
                    <a:pt x="315337" y="168778"/>
                    <a:pt x="318581" y="165080"/>
                  </a:cubicBezTo>
                  <a:lnTo>
                    <a:pt x="322405" y="160717"/>
                  </a:lnTo>
                  <a:cubicBezTo>
                    <a:pt x="322486" y="162426"/>
                    <a:pt x="322541" y="164143"/>
                    <a:pt x="322541" y="165873"/>
                  </a:cubicBezTo>
                  <a:lnTo>
                    <a:pt x="322541" y="292064"/>
                  </a:lnTo>
                  <a:close/>
                  <a:moveTo>
                    <a:pt x="339197" y="120936"/>
                  </a:moveTo>
                  <a:cubicBezTo>
                    <a:pt x="336838" y="120936"/>
                    <a:pt x="334592" y="121954"/>
                    <a:pt x="333036" y="123729"/>
                  </a:cubicBezTo>
                  <a:lnTo>
                    <a:pt x="316177" y="142963"/>
                  </a:lnTo>
                  <a:lnTo>
                    <a:pt x="316177" y="16383"/>
                  </a:lnTo>
                  <a:lnTo>
                    <a:pt x="472092" y="16383"/>
                  </a:lnTo>
                  <a:lnTo>
                    <a:pt x="472092" y="120936"/>
                  </a:lnTo>
                  <a:lnTo>
                    <a:pt x="339197" y="1209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7135" y="2622374"/>
              <a:ext cx="30272" cy="13393"/>
            </a:xfrm>
            <a:custGeom>
              <a:rect b="b" l="l" r="r" t="t"/>
              <a:pathLst>
                <a:path extrusionOk="0" h="16383" w="37030">
                  <a:moveTo>
                    <a:pt x="2883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28839" y="16383"/>
                  </a:lnTo>
                  <a:cubicBezTo>
                    <a:pt x="33364" y="16383"/>
                    <a:pt x="37030" y="12717"/>
                    <a:pt x="37030" y="8192"/>
                  </a:cubicBezTo>
                  <a:cubicBezTo>
                    <a:pt x="37030" y="3668"/>
                    <a:pt x="33364" y="0"/>
                    <a:pt x="28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537709" y="2645451"/>
              <a:ext cx="99674" cy="13393"/>
            </a:xfrm>
            <a:custGeom>
              <a:rect b="b" l="l" r="r" t="t"/>
              <a:pathLst>
                <a:path extrusionOk="0" h="16383" w="121925">
                  <a:moveTo>
                    <a:pt x="113733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13733" y="16383"/>
                  </a:lnTo>
                  <a:cubicBezTo>
                    <a:pt x="118258" y="16383"/>
                    <a:pt x="121925" y="12717"/>
                    <a:pt x="121925" y="8192"/>
                  </a:cubicBezTo>
                  <a:cubicBezTo>
                    <a:pt x="121925" y="3667"/>
                    <a:pt x="118258" y="0"/>
                    <a:pt x="113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537709" y="2669627"/>
              <a:ext cx="99674" cy="13393"/>
            </a:xfrm>
            <a:custGeom>
              <a:rect b="b" l="l" r="r" t="t"/>
              <a:pathLst>
                <a:path extrusionOk="0" h="16383" w="121925">
                  <a:moveTo>
                    <a:pt x="113733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113733" y="16383"/>
                  </a:lnTo>
                  <a:cubicBezTo>
                    <a:pt x="118258" y="16383"/>
                    <a:pt x="121925" y="12717"/>
                    <a:pt x="121925" y="8192"/>
                  </a:cubicBezTo>
                  <a:cubicBezTo>
                    <a:pt x="121925" y="3667"/>
                    <a:pt x="118258" y="0"/>
                    <a:pt x="113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537709" y="2622374"/>
              <a:ext cx="60582" cy="13393"/>
            </a:xfrm>
            <a:custGeom>
              <a:rect b="b" l="l" r="r" t="t"/>
              <a:pathLst>
                <a:path extrusionOk="0" h="16383" w="74106">
                  <a:moveTo>
                    <a:pt x="65915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65915" y="16383"/>
                  </a:lnTo>
                  <a:cubicBezTo>
                    <a:pt x="70440" y="16383"/>
                    <a:pt x="74107" y="12717"/>
                    <a:pt x="74107" y="8192"/>
                  </a:cubicBezTo>
                  <a:cubicBezTo>
                    <a:pt x="74107" y="3668"/>
                    <a:pt x="70440" y="0"/>
                    <a:pt x="65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3"/>
          <p:cNvGrpSpPr/>
          <p:nvPr/>
        </p:nvGrpSpPr>
        <p:grpSpPr>
          <a:xfrm>
            <a:off x="957764" y="1590321"/>
            <a:ext cx="457159" cy="427798"/>
            <a:chOff x="1427475" y="2611236"/>
            <a:chExt cx="457159" cy="427798"/>
          </a:xfrm>
        </p:grpSpPr>
        <p:sp>
          <p:nvSpPr>
            <p:cNvPr id="923" name="Google Shape;923;p23"/>
            <p:cNvSpPr/>
            <p:nvPr/>
          </p:nvSpPr>
          <p:spPr>
            <a:xfrm>
              <a:off x="1513295" y="2790904"/>
              <a:ext cx="62332" cy="37402"/>
            </a:xfrm>
            <a:custGeom>
              <a:rect b="b" l="l" r="r" t="t"/>
              <a:pathLst>
                <a:path extrusionOk="0" h="45752" w="76247">
                  <a:moveTo>
                    <a:pt x="6259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2100"/>
                  </a:lnTo>
                  <a:cubicBezTo>
                    <a:pt x="0" y="39629"/>
                    <a:pt x="6124" y="45753"/>
                    <a:pt x="13653" y="45753"/>
                  </a:cubicBezTo>
                  <a:lnTo>
                    <a:pt x="62595" y="45753"/>
                  </a:lnTo>
                  <a:cubicBezTo>
                    <a:pt x="70123" y="45753"/>
                    <a:pt x="76248" y="39629"/>
                    <a:pt x="76248" y="32100"/>
                  </a:cubicBezTo>
                  <a:lnTo>
                    <a:pt x="76248" y="13653"/>
                  </a:lnTo>
                  <a:cubicBezTo>
                    <a:pt x="76248" y="6124"/>
                    <a:pt x="70123" y="0"/>
                    <a:pt x="62595" y="0"/>
                  </a:cubicBezTo>
                  <a:close/>
                  <a:moveTo>
                    <a:pt x="59864" y="29368"/>
                  </a:moveTo>
                  <a:lnTo>
                    <a:pt x="16383" y="29368"/>
                  </a:lnTo>
                  <a:lnTo>
                    <a:pt x="16383" y="16382"/>
                  </a:lnTo>
                  <a:lnTo>
                    <a:pt x="59864" y="16382"/>
                  </a:lnTo>
                  <a:lnTo>
                    <a:pt x="59864" y="29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796885" y="2737813"/>
              <a:ext cx="55075" cy="18253"/>
            </a:xfrm>
            <a:custGeom>
              <a:rect b="b" l="l" r="r" t="t"/>
              <a:pathLst>
                <a:path extrusionOk="0" h="22328" w="67370">
                  <a:moveTo>
                    <a:pt x="62800" y="6785"/>
                  </a:moveTo>
                  <a:cubicBezTo>
                    <a:pt x="53671" y="2283"/>
                    <a:pt x="43877" y="0"/>
                    <a:pt x="33684" y="0"/>
                  </a:cubicBezTo>
                  <a:cubicBezTo>
                    <a:pt x="23489" y="1"/>
                    <a:pt x="13693" y="2285"/>
                    <a:pt x="4569" y="6788"/>
                  </a:cubicBezTo>
                  <a:cubicBezTo>
                    <a:pt x="511" y="8790"/>
                    <a:pt x="-1154" y="13702"/>
                    <a:pt x="848" y="17759"/>
                  </a:cubicBezTo>
                  <a:cubicBezTo>
                    <a:pt x="2275" y="20650"/>
                    <a:pt x="5179" y="22328"/>
                    <a:pt x="8199" y="22328"/>
                  </a:cubicBezTo>
                  <a:cubicBezTo>
                    <a:pt x="9416" y="22328"/>
                    <a:pt x="10652" y="22055"/>
                    <a:pt x="11818" y="21481"/>
                  </a:cubicBezTo>
                  <a:cubicBezTo>
                    <a:pt x="18669" y="18099"/>
                    <a:pt x="26025" y="16385"/>
                    <a:pt x="33684" y="16384"/>
                  </a:cubicBezTo>
                  <a:cubicBezTo>
                    <a:pt x="41340" y="16384"/>
                    <a:pt x="48699" y="18098"/>
                    <a:pt x="55552" y="21479"/>
                  </a:cubicBezTo>
                  <a:cubicBezTo>
                    <a:pt x="59612" y="23481"/>
                    <a:pt x="64523" y="21814"/>
                    <a:pt x="66524" y="17755"/>
                  </a:cubicBezTo>
                  <a:cubicBezTo>
                    <a:pt x="68525" y="13697"/>
                    <a:pt x="66858" y="8786"/>
                    <a:pt x="62800" y="67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807482" y="2763276"/>
              <a:ext cx="33885" cy="15902"/>
            </a:xfrm>
            <a:custGeom>
              <a:rect b="b" l="l" r="r" t="t"/>
              <a:pathLst>
                <a:path extrusionOk="0" h="19452" w="41450">
                  <a:moveTo>
                    <a:pt x="37013" y="3973"/>
                  </a:moveTo>
                  <a:cubicBezTo>
                    <a:pt x="31903" y="1338"/>
                    <a:pt x="26423" y="0"/>
                    <a:pt x="20726" y="0"/>
                  </a:cubicBezTo>
                  <a:cubicBezTo>
                    <a:pt x="15025" y="0"/>
                    <a:pt x="9543" y="1340"/>
                    <a:pt x="4432" y="3981"/>
                  </a:cubicBezTo>
                  <a:cubicBezTo>
                    <a:pt x="413" y="6057"/>
                    <a:pt x="-1161" y="11001"/>
                    <a:pt x="916" y="15020"/>
                  </a:cubicBezTo>
                  <a:cubicBezTo>
                    <a:pt x="2372" y="17836"/>
                    <a:pt x="5235" y="19452"/>
                    <a:pt x="8200" y="19452"/>
                  </a:cubicBezTo>
                  <a:cubicBezTo>
                    <a:pt x="9466" y="19452"/>
                    <a:pt x="10753" y="19156"/>
                    <a:pt x="11955" y="18535"/>
                  </a:cubicBezTo>
                  <a:cubicBezTo>
                    <a:pt x="17481" y="15681"/>
                    <a:pt x="23970" y="15680"/>
                    <a:pt x="29502" y="18534"/>
                  </a:cubicBezTo>
                  <a:cubicBezTo>
                    <a:pt x="33524" y="20608"/>
                    <a:pt x="38463" y="19030"/>
                    <a:pt x="40538" y="15009"/>
                  </a:cubicBezTo>
                  <a:cubicBezTo>
                    <a:pt x="42612" y="10988"/>
                    <a:pt x="41033" y="6048"/>
                    <a:pt x="37013" y="3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786293" y="2712350"/>
              <a:ext cx="76251" cy="20617"/>
            </a:xfrm>
            <a:custGeom>
              <a:rect b="b" l="l" r="r" t="t"/>
              <a:pathLst>
                <a:path extrusionOk="0" h="25219" w="93273">
                  <a:moveTo>
                    <a:pt x="88659" y="9657"/>
                  </a:moveTo>
                  <a:cubicBezTo>
                    <a:pt x="75468" y="3249"/>
                    <a:pt x="61329" y="0"/>
                    <a:pt x="46637" y="0"/>
                  </a:cubicBezTo>
                  <a:cubicBezTo>
                    <a:pt x="31944" y="0"/>
                    <a:pt x="17806" y="3249"/>
                    <a:pt x="4615" y="9656"/>
                  </a:cubicBezTo>
                  <a:cubicBezTo>
                    <a:pt x="545" y="11632"/>
                    <a:pt x="-1151" y="16534"/>
                    <a:pt x="825" y="20602"/>
                  </a:cubicBezTo>
                  <a:cubicBezTo>
                    <a:pt x="2803" y="24672"/>
                    <a:pt x="7704" y="26371"/>
                    <a:pt x="11773" y="24392"/>
                  </a:cubicBezTo>
                  <a:cubicBezTo>
                    <a:pt x="22716" y="19078"/>
                    <a:pt x="34445" y="16383"/>
                    <a:pt x="46637" y="16383"/>
                  </a:cubicBezTo>
                  <a:cubicBezTo>
                    <a:pt x="58829" y="16383"/>
                    <a:pt x="70558" y="19079"/>
                    <a:pt x="81501" y="24393"/>
                  </a:cubicBezTo>
                  <a:cubicBezTo>
                    <a:pt x="82654" y="24954"/>
                    <a:pt x="83873" y="25219"/>
                    <a:pt x="85075" y="25219"/>
                  </a:cubicBezTo>
                  <a:cubicBezTo>
                    <a:pt x="88113" y="25219"/>
                    <a:pt x="91033" y="23521"/>
                    <a:pt x="92448" y="20605"/>
                  </a:cubicBezTo>
                  <a:cubicBezTo>
                    <a:pt x="94425" y="16534"/>
                    <a:pt x="92729" y="11633"/>
                    <a:pt x="88659" y="96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487384" y="2894831"/>
              <a:ext cx="152445" cy="92130"/>
            </a:xfrm>
            <a:custGeom>
              <a:rect b="b" l="l" r="r" t="t"/>
              <a:pathLst>
                <a:path extrusionOk="0" h="112697" w="186477">
                  <a:moveTo>
                    <a:pt x="172824" y="0"/>
                  </a:moveTo>
                  <a:lnTo>
                    <a:pt x="130572" y="0"/>
                  </a:lnTo>
                  <a:lnTo>
                    <a:pt x="55904" y="0"/>
                  </a:ln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99045"/>
                  </a:lnTo>
                  <a:cubicBezTo>
                    <a:pt x="0" y="106574"/>
                    <a:pt x="6124" y="112698"/>
                    <a:pt x="13653" y="112698"/>
                  </a:cubicBezTo>
                  <a:lnTo>
                    <a:pt x="55904" y="112698"/>
                  </a:lnTo>
                  <a:lnTo>
                    <a:pt x="130572" y="112698"/>
                  </a:lnTo>
                  <a:lnTo>
                    <a:pt x="172824" y="112698"/>
                  </a:lnTo>
                  <a:cubicBezTo>
                    <a:pt x="180353" y="112698"/>
                    <a:pt x="186477" y="106574"/>
                    <a:pt x="186477" y="99045"/>
                  </a:cubicBezTo>
                  <a:lnTo>
                    <a:pt x="186477" y="13653"/>
                  </a:lnTo>
                  <a:cubicBezTo>
                    <a:pt x="186477" y="6125"/>
                    <a:pt x="180353" y="0"/>
                    <a:pt x="172824" y="0"/>
                  </a:cubicBezTo>
                  <a:close/>
                  <a:moveTo>
                    <a:pt x="47712" y="96314"/>
                  </a:moveTo>
                  <a:lnTo>
                    <a:pt x="16383" y="96314"/>
                  </a:lnTo>
                  <a:lnTo>
                    <a:pt x="16383" y="16383"/>
                  </a:lnTo>
                  <a:lnTo>
                    <a:pt x="47712" y="16383"/>
                  </a:lnTo>
                  <a:lnTo>
                    <a:pt x="47712" y="96314"/>
                  </a:lnTo>
                  <a:close/>
                  <a:moveTo>
                    <a:pt x="170094" y="96314"/>
                  </a:moveTo>
                  <a:lnTo>
                    <a:pt x="138764" y="96314"/>
                  </a:lnTo>
                  <a:lnTo>
                    <a:pt x="138764" y="67782"/>
                  </a:lnTo>
                  <a:cubicBezTo>
                    <a:pt x="138764" y="63257"/>
                    <a:pt x="135096" y="59590"/>
                    <a:pt x="130572" y="59590"/>
                  </a:cubicBezTo>
                  <a:cubicBezTo>
                    <a:pt x="126048" y="59590"/>
                    <a:pt x="122380" y="63257"/>
                    <a:pt x="122380" y="67782"/>
                  </a:cubicBezTo>
                  <a:lnTo>
                    <a:pt x="122380" y="96314"/>
                  </a:lnTo>
                  <a:lnTo>
                    <a:pt x="64096" y="96314"/>
                  </a:lnTo>
                  <a:lnTo>
                    <a:pt x="64096" y="16383"/>
                  </a:lnTo>
                  <a:lnTo>
                    <a:pt x="122380" y="16383"/>
                  </a:lnTo>
                  <a:lnTo>
                    <a:pt x="122380" y="28462"/>
                  </a:lnTo>
                  <a:cubicBezTo>
                    <a:pt x="122380" y="32987"/>
                    <a:pt x="126048" y="36654"/>
                    <a:pt x="130572" y="36654"/>
                  </a:cubicBezTo>
                  <a:cubicBezTo>
                    <a:pt x="135096" y="36654"/>
                    <a:pt x="138764" y="32987"/>
                    <a:pt x="138764" y="28462"/>
                  </a:cubicBezTo>
                  <a:lnTo>
                    <a:pt x="138764" y="16383"/>
                  </a:lnTo>
                  <a:lnTo>
                    <a:pt x="170094" y="16383"/>
                  </a:lnTo>
                  <a:lnTo>
                    <a:pt x="170094" y="963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427475" y="2611236"/>
              <a:ext cx="457159" cy="427798"/>
            </a:xfrm>
            <a:custGeom>
              <a:rect b="b" l="l" r="r" t="t"/>
              <a:pathLst>
                <a:path extrusionOk="0" h="523300" w="559216">
                  <a:moveTo>
                    <a:pt x="550527" y="506916"/>
                  </a:moveTo>
                  <a:lnTo>
                    <a:pt x="523976" y="506916"/>
                  </a:lnTo>
                  <a:lnTo>
                    <a:pt x="523976" y="354487"/>
                  </a:lnTo>
                  <a:cubicBezTo>
                    <a:pt x="523976" y="349962"/>
                    <a:pt x="520308" y="346295"/>
                    <a:pt x="515784" y="346295"/>
                  </a:cubicBezTo>
                  <a:cubicBezTo>
                    <a:pt x="511260" y="346295"/>
                    <a:pt x="507593" y="349962"/>
                    <a:pt x="507593" y="354487"/>
                  </a:cubicBezTo>
                  <a:lnTo>
                    <a:pt x="507593" y="506916"/>
                  </a:lnTo>
                  <a:lnTo>
                    <a:pt x="462290" y="506916"/>
                  </a:lnTo>
                  <a:lnTo>
                    <a:pt x="462290" y="385448"/>
                  </a:lnTo>
                  <a:cubicBezTo>
                    <a:pt x="462290" y="377699"/>
                    <a:pt x="455993" y="371395"/>
                    <a:pt x="448254" y="371395"/>
                  </a:cubicBezTo>
                  <a:lnTo>
                    <a:pt x="361761" y="371395"/>
                  </a:lnTo>
                  <a:cubicBezTo>
                    <a:pt x="354022" y="371395"/>
                    <a:pt x="347725" y="377699"/>
                    <a:pt x="347725" y="385448"/>
                  </a:cubicBezTo>
                  <a:lnTo>
                    <a:pt x="347725" y="506916"/>
                  </a:lnTo>
                  <a:lnTo>
                    <a:pt x="299959" y="506916"/>
                  </a:lnTo>
                  <a:lnTo>
                    <a:pt x="299959" y="160162"/>
                  </a:lnTo>
                  <a:lnTo>
                    <a:pt x="507593" y="271822"/>
                  </a:lnTo>
                  <a:lnTo>
                    <a:pt x="507593" y="308615"/>
                  </a:lnTo>
                  <a:cubicBezTo>
                    <a:pt x="507593" y="313140"/>
                    <a:pt x="511260" y="316807"/>
                    <a:pt x="515784" y="316807"/>
                  </a:cubicBezTo>
                  <a:cubicBezTo>
                    <a:pt x="520308" y="316807"/>
                    <a:pt x="523976" y="313140"/>
                    <a:pt x="523976" y="308615"/>
                  </a:cubicBezTo>
                  <a:lnTo>
                    <a:pt x="523976" y="280633"/>
                  </a:lnTo>
                  <a:lnTo>
                    <a:pt x="547143" y="293090"/>
                  </a:lnTo>
                  <a:cubicBezTo>
                    <a:pt x="548377" y="293753"/>
                    <a:pt x="549705" y="294068"/>
                    <a:pt x="551016" y="294068"/>
                  </a:cubicBezTo>
                  <a:cubicBezTo>
                    <a:pt x="553933" y="294068"/>
                    <a:pt x="556759" y="292505"/>
                    <a:pt x="558238" y="289755"/>
                  </a:cubicBezTo>
                  <a:cubicBezTo>
                    <a:pt x="560381" y="285772"/>
                    <a:pt x="558887" y="280804"/>
                    <a:pt x="554903" y="278661"/>
                  </a:cubicBezTo>
                  <a:lnTo>
                    <a:pt x="399205" y="194931"/>
                  </a:lnTo>
                  <a:lnTo>
                    <a:pt x="399205" y="109327"/>
                  </a:lnTo>
                  <a:cubicBezTo>
                    <a:pt x="404801" y="108572"/>
                    <a:pt x="409134" y="103776"/>
                    <a:pt x="409134" y="97975"/>
                  </a:cubicBezTo>
                  <a:lnTo>
                    <a:pt x="409134" y="83676"/>
                  </a:lnTo>
                  <a:cubicBezTo>
                    <a:pt x="409134" y="77876"/>
                    <a:pt x="404801" y="73080"/>
                    <a:pt x="399205" y="72323"/>
                  </a:cubicBezTo>
                  <a:lnTo>
                    <a:pt x="399205" y="44456"/>
                  </a:lnTo>
                  <a:cubicBezTo>
                    <a:pt x="399205" y="33916"/>
                    <a:pt x="390630" y="25343"/>
                    <a:pt x="380091" y="25343"/>
                  </a:cubicBezTo>
                  <a:lnTo>
                    <a:pt x="295444" y="25343"/>
                  </a:lnTo>
                  <a:lnTo>
                    <a:pt x="295444" y="19114"/>
                  </a:lnTo>
                  <a:cubicBezTo>
                    <a:pt x="295444" y="8575"/>
                    <a:pt x="286869" y="0"/>
                    <a:pt x="276330" y="0"/>
                  </a:cubicBezTo>
                  <a:lnTo>
                    <a:pt x="214721" y="0"/>
                  </a:lnTo>
                  <a:cubicBezTo>
                    <a:pt x="204182" y="0"/>
                    <a:pt x="195607" y="8575"/>
                    <a:pt x="195607" y="19114"/>
                  </a:cubicBezTo>
                  <a:lnTo>
                    <a:pt x="195607" y="25343"/>
                  </a:lnTo>
                  <a:lnTo>
                    <a:pt x="117921" y="25343"/>
                  </a:lnTo>
                  <a:cubicBezTo>
                    <a:pt x="107382" y="25343"/>
                    <a:pt x="98807" y="33916"/>
                    <a:pt x="98807" y="44456"/>
                  </a:cubicBezTo>
                  <a:lnTo>
                    <a:pt x="98807" y="60415"/>
                  </a:lnTo>
                  <a:cubicBezTo>
                    <a:pt x="93229" y="61187"/>
                    <a:pt x="88916" y="65974"/>
                    <a:pt x="88916" y="71762"/>
                  </a:cubicBezTo>
                  <a:lnTo>
                    <a:pt x="88916" y="86060"/>
                  </a:lnTo>
                  <a:cubicBezTo>
                    <a:pt x="88916" y="91847"/>
                    <a:pt x="93229" y="96634"/>
                    <a:pt x="98807" y="97407"/>
                  </a:cubicBezTo>
                  <a:lnTo>
                    <a:pt x="98807" y="166252"/>
                  </a:lnTo>
                  <a:lnTo>
                    <a:pt x="69756" y="166252"/>
                  </a:lnTo>
                  <a:cubicBezTo>
                    <a:pt x="62228" y="166252"/>
                    <a:pt x="56104" y="172376"/>
                    <a:pt x="56104" y="179905"/>
                  </a:cubicBezTo>
                  <a:lnTo>
                    <a:pt x="56104" y="194513"/>
                  </a:lnTo>
                  <a:cubicBezTo>
                    <a:pt x="56104" y="202042"/>
                    <a:pt x="62228" y="208166"/>
                    <a:pt x="69756" y="208166"/>
                  </a:cubicBezTo>
                  <a:lnTo>
                    <a:pt x="73248" y="208166"/>
                  </a:lnTo>
                  <a:lnTo>
                    <a:pt x="73248" y="277616"/>
                  </a:lnTo>
                  <a:lnTo>
                    <a:pt x="27679" y="277616"/>
                  </a:lnTo>
                  <a:cubicBezTo>
                    <a:pt x="20150" y="277616"/>
                    <a:pt x="14026" y="283740"/>
                    <a:pt x="14026" y="291269"/>
                  </a:cubicBezTo>
                  <a:lnTo>
                    <a:pt x="14026" y="308943"/>
                  </a:lnTo>
                  <a:cubicBezTo>
                    <a:pt x="14026" y="316471"/>
                    <a:pt x="20150" y="322595"/>
                    <a:pt x="27679" y="322595"/>
                  </a:cubicBezTo>
                  <a:lnTo>
                    <a:pt x="36907" y="322595"/>
                  </a:lnTo>
                  <a:lnTo>
                    <a:pt x="36907" y="483194"/>
                  </a:lnTo>
                  <a:lnTo>
                    <a:pt x="26894" y="483194"/>
                  </a:lnTo>
                  <a:cubicBezTo>
                    <a:pt x="19154" y="483194"/>
                    <a:pt x="12858" y="489498"/>
                    <a:pt x="12858" y="497247"/>
                  </a:cubicBezTo>
                  <a:lnTo>
                    <a:pt x="12858" y="506917"/>
                  </a:lnTo>
                  <a:lnTo>
                    <a:pt x="8192" y="506917"/>
                  </a:lnTo>
                  <a:cubicBezTo>
                    <a:pt x="3668" y="506917"/>
                    <a:pt x="0" y="510584"/>
                    <a:pt x="0" y="515109"/>
                  </a:cubicBezTo>
                  <a:cubicBezTo>
                    <a:pt x="0" y="519632"/>
                    <a:pt x="3668" y="523300"/>
                    <a:pt x="8192" y="523300"/>
                  </a:cubicBezTo>
                  <a:lnTo>
                    <a:pt x="550527" y="523300"/>
                  </a:lnTo>
                  <a:cubicBezTo>
                    <a:pt x="555050" y="523300"/>
                    <a:pt x="558718" y="519632"/>
                    <a:pt x="558718" y="515109"/>
                  </a:cubicBezTo>
                  <a:cubicBezTo>
                    <a:pt x="558718" y="510584"/>
                    <a:pt x="555050" y="506916"/>
                    <a:pt x="550527" y="506916"/>
                  </a:cubicBezTo>
                  <a:close/>
                  <a:moveTo>
                    <a:pt x="359984" y="145585"/>
                  </a:moveTo>
                  <a:lnTo>
                    <a:pt x="355516" y="145585"/>
                  </a:lnTo>
                  <a:lnTo>
                    <a:pt x="355516" y="141117"/>
                  </a:lnTo>
                  <a:lnTo>
                    <a:pt x="359984" y="141117"/>
                  </a:lnTo>
                  <a:lnTo>
                    <a:pt x="359984" y="145585"/>
                  </a:lnTo>
                  <a:close/>
                  <a:moveTo>
                    <a:pt x="388282" y="88591"/>
                  </a:moveTo>
                  <a:lnTo>
                    <a:pt x="392751" y="88591"/>
                  </a:lnTo>
                  <a:lnTo>
                    <a:pt x="392751" y="93060"/>
                  </a:lnTo>
                  <a:lnTo>
                    <a:pt x="388282" y="93060"/>
                  </a:lnTo>
                  <a:lnTo>
                    <a:pt x="388282" y="88591"/>
                  </a:lnTo>
                  <a:close/>
                  <a:moveTo>
                    <a:pt x="295444" y="41726"/>
                  </a:moveTo>
                  <a:lnTo>
                    <a:pt x="380091" y="41726"/>
                  </a:lnTo>
                  <a:cubicBezTo>
                    <a:pt x="381571" y="41726"/>
                    <a:pt x="382821" y="42975"/>
                    <a:pt x="382821" y="44456"/>
                  </a:cubicBezTo>
                  <a:lnTo>
                    <a:pt x="382821" y="72236"/>
                  </a:lnTo>
                  <a:cubicBezTo>
                    <a:pt x="376752" y="72524"/>
                    <a:pt x="371899" y="77537"/>
                    <a:pt x="371899" y="83676"/>
                  </a:cubicBezTo>
                  <a:lnTo>
                    <a:pt x="371899" y="97975"/>
                  </a:lnTo>
                  <a:cubicBezTo>
                    <a:pt x="371899" y="104114"/>
                    <a:pt x="376752" y="109127"/>
                    <a:pt x="382821" y="109416"/>
                  </a:cubicBezTo>
                  <a:lnTo>
                    <a:pt x="382821" y="186120"/>
                  </a:lnTo>
                  <a:lnTo>
                    <a:pt x="366438" y="177311"/>
                  </a:lnTo>
                  <a:lnTo>
                    <a:pt x="366438" y="161854"/>
                  </a:lnTo>
                  <a:cubicBezTo>
                    <a:pt x="372035" y="161098"/>
                    <a:pt x="376367" y="156301"/>
                    <a:pt x="376367" y="150500"/>
                  </a:cubicBezTo>
                  <a:lnTo>
                    <a:pt x="376367" y="136202"/>
                  </a:lnTo>
                  <a:cubicBezTo>
                    <a:pt x="376367" y="130400"/>
                    <a:pt x="372035" y="125605"/>
                    <a:pt x="366438" y="124850"/>
                  </a:cubicBezTo>
                  <a:lnTo>
                    <a:pt x="366438" y="77223"/>
                  </a:lnTo>
                  <a:cubicBezTo>
                    <a:pt x="366438" y="66684"/>
                    <a:pt x="357863" y="58109"/>
                    <a:pt x="347324" y="58109"/>
                  </a:cubicBezTo>
                  <a:lnTo>
                    <a:pt x="295444" y="58109"/>
                  </a:lnTo>
                  <a:lnTo>
                    <a:pt x="295444" y="41726"/>
                  </a:lnTo>
                  <a:close/>
                  <a:moveTo>
                    <a:pt x="211990" y="19114"/>
                  </a:moveTo>
                  <a:cubicBezTo>
                    <a:pt x="211990" y="17634"/>
                    <a:pt x="213241" y="16383"/>
                    <a:pt x="214721" y="16383"/>
                  </a:cubicBezTo>
                  <a:lnTo>
                    <a:pt x="276330" y="16383"/>
                  </a:lnTo>
                  <a:cubicBezTo>
                    <a:pt x="277810" y="16383"/>
                    <a:pt x="279061" y="17634"/>
                    <a:pt x="279061" y="19114"/>
                  </a:cubicBezTo>
                  <a:lnTo>
                    <a:pt x="279061" y="80722"/>
                  </a:lnTo>
                  <a:cubicBezTo>
                    <a:pt x="279061" y="82202"/>
                    <a:pt x="277810" y="83453"/>
                    <a:pt x="276330" y="83453"/>
                  </a:cubicBezTo>
                  <a:lnTo>
                    <a:pt x="214721" y="83453"/>
                  </a:lnTo>
                  <a:cubicBezTo>
                    <a:pt x="213241" y="83453"/>
                    <a:pt x="211990" y="82202"/>
                    <a:pt x="211990" y="80722"/>
                  </a:cubicBezTo>
                  <a:lnTo>
                    <a:pt x="211990" y="19114"/>
                  </a:lnTo>
                  <a:close/>
                  <a:moveTo>
                    <a:pt x="214721" y="99836"/>
                  </a:moveTo>
                  <a:lnTo>
                    <a:pt x="276330" y="99836"/>
                  </a:lnTo>
                  <a:cubicBezTo>
                    <a:pt x="286869" y="99836"/>
                    <a:pt x="295444" y="91261"/>
                    <a:pt x="295444" y="80722"/>
                  </a:cubicBezTo>
                  <a:lnTo>
                    <a:pt x="295444" y="74492"/>
                  </a:lnTo>
                  <a:lnTo>
                    <a:pt x="347324" y="74492"/>
                  </a:lnTo>
                  <a:cubicBezTo>
                    <a:pt x="348804" y="74492"/>
                    <a:pt x="350055" y="75743"/>
                    <a:pt x="350055" y="77223"/>
                  </a:cubicBezTo>
                  <a:lnTo>
                    <a:pt x="350055" y="124761"/>
                  </a:lnTo>
                  <a:cubicBezTo>
                    <a:pt x="343985" y="125049"/>
                    <a:pt x="339133" y="130063"/>
                    <a:pt x="339133" y="136202"/>
                  </a:cubicBezTo>
                  <a:lnTo>
                    <a:pt x="339133" y="150500"/>
                  </a:lnTo>
                  <a:cubicBezTo>
                    <a:pt x="339133" y="156639"/>
                    <a:pt x="343985" y="161653"/>
                    <a:pt x="350055" y="161941"/>
                  </a:cubicBezTo>
                  <a:lnTo>
                    <a:pt x="350055" y="168501"/>
                  </a:lnTo>
                  <a:lnTo>
                    <a:pt x="269219" y="125029"/>
                  </a:lnTo>
                  <a:cubicBezTo>
                    <a:pt x="265235" y="122887"/>
                    <a:pt x="260267" y="124377"/>
                    <a:pt x="258124" y="128364"/>
                  </a:cubicBezTo>
                  <a:cubicBezTo>
                    <a:pt x="255981" y="132349"/>
                    <a:pt x="257474" y="137315"/>
                    <a:pt x="261459" y="139458"/>
                  </a:cubicBezTo>
                  <a:lnTo>
                    <a:pt x="283576" y="151352"/>
                  </a:lnTo>
                  <a:lnTo>
                    <a:pt x="283576" y="166252"/>
                  </a:lnTo>
                  <a:lnTo>
                    <a:pt x="147957" y="166252"/>
                  </a:lnTo>
                  <a:lnTo>
                    <a:pt x="147957" y="146061"/>
                  </a:lnTo>
                  <a:cubicBezTo>
                    <a:pt x="154090" y="145843"/>
                    <a:pt x="159017" y="140799"/>
                    <a:pt x="159017" y="134614"/>
                  </a:cubicBezTo>
                  <a:lnTo>
                    <a:pt x="159017" y="120316"/>
                  </a:lnTo>
                  <a:cubicBezTo>
                    <a:pt x="159017" y="114129"/>
                    <a:pt x="154091" y="109087"/>
                    <a:pt x="147957" y="108869"/>
                  </a:cubicBezTo>
                  <a:lnTo>
                    <a:pt x="147957" y="77223"/>
                  </a:lnTo>
                  <a:cubicBezTo>
                    <a:pt x="147957" y="75743"/>
                    <a:pt x="149207" y="74492"/>
                    <a:pt x="150687" y="74492"/>
                  </a:cubicBezTo>
                  <a:lnTo>
                    <a:pt x="195607" y="74492"/>
                  </a:lnTo>
                  <a:lnTo>
                    <a:pt x="195607" y="80722"/>
                  </a:lnTo>
                  <a:cubicBezTo>
                    <a:pt x="195607" y="91261"/>
                    <a:pt x="204182" y="99836"/>
                    <a:pt x="214721" y="99836"/>
                  </a:cubicBezTo>
                  <a:close/>
                  <a:moveTo>
                    <a:pt x="115190" y="97503"/>
                  </a:moveTo>
                  <a:cubicBezTo>
                    <a:pt x="121277" y="97234"/>
                    <a:pt x="126151" y="92212"/>
                    <a:pt x="126151" y="86061"/>
                  </a:cubicBezTo>
                  <a:lnTo>
                    <a:pt x="126151" y="71762"/>
                  </a:lnTo>
                  <a:cubicBezTo>
                    <a:pt x="126151" y="65609"/>
                    <a:pt x="121277" y="60588"/>
                    <a:pt x="115190" y="60318"/>
                  </a:cubicBezTo>
                  <a:lnTo>
                    <a:pt x="115190" y="44456"/>
                  </a:lnTo>
                  <a:cubicBezTo>
                    <a:pt x="115190" y="42975"/>
                    <a:pt x="116441" y="41726"/>
                    <a:pt x="117921" y="41726"/>
                  </a:cubicBezTo>
                  <a:lnTo>
                    <a:pt x="195607" y="41726"/>
                  </a:lnTo>
                  <a:lnTo>
                    <a:pt x="195607" y="58109"/>
                  </a:lnTo>
                  <a:lnTo>
                    <a:pt x="150687" y="58109"/>
                  </a:lnTo>
                  <a:cubicBezTo>
                    <a:pt x="140149" y="58109"/>
                    <a:pt x="131574" y="66684"/>
                    <a:pt x="131574" y="77223"/>
                  </a:cubicBezTo>
                  <a:lnTo>
                    <a:pt x="131574" y="108983"/>
                  </a:lnTo>
                  <a:cubicBezTo>
                    <a:pt x="126044" y="109799"/>
                    <a:pt x="121782" y="114561"/>
                    <a:pt x="121782" y="120315"/>
                  </a:cubicBezTo>
                  <a:lnTo>
                    <a:pt x="121782" y="134613"/>
                  </a:lnTo>
                  <a:cubicBezTo>
                    <a:pt x="121782" y="140367"/>
                    <a:pt x="126044" y="145129"/>
                    <a:pt x="131574" y="145945"/>
                  </a:cubicBezTo>
                  <a:lnTo>
                    <a:pt x="131574" y="166252"/>
                  </a:lnTo>
                  <a:lnTo>
                    <a:pt x="115190" y="166252"/>
                  </a:lnTo>
                  <a:lnTo>
                    <a:pt x="115190" y="97503"/>
                  </a:lnTo>
                  <a:close/>
                  <a:moveTo>
                    <a:pt x="142633" y="125230"/>
                  </a:moveTo>
                  <a:lnTo>
                    <a:pt x="142633" y="129698"/>
                  </a:lnTo>
                  <a:lnTo>
                    <a:pt x="138165" y="129698"/>
                  </a:lnTo>
                  <a:lnTo>
                    <a:pt x="138165" y="125230"/>
                  </a:lnTo>
                  <a:lnTo>
                    <a:pt x="142633" y="125230"/>
                  </a:lnTo>
                  <a:close/>
                  <a:moveTo>
                    <a:pt x="105299" y="76676"/>
                  </a:moveTo>
                  <a:lnTo>
                    <a:pt x="109768" y="76676"/>
                  </a:lnTo>
                  <a:lnTo>
                    <a:pt x="109768" y="81145"/>
                  </a:lnTo>
                  <a:lnTo>
                    <a:pt x="105299" y="81145"/>
                  </a:lnTo>
                  <a:lnTo>
                    <a:pt x="105299" y="76676"/>
                  </a:lnTo>
                  <a:close/>
                  <a:moveTo>
                    <a:pt x="202207" y="506917"/>
                  </a:moveTo>
                  <a:lnTo>
                    <a:pt x="29241" y="506917"/>
                  </a:lnTo>
                  <a:lnTo>
                    <a:pt x="29241" y="499577"/>
                  </a:lnTo>
                  <a:lnTo>
                    <a:pt x="202207" y="499577"/>
                  </a:lnTo>
                  <a:lnTo>
                    <a:pt x="202207" y="506917"/>
                  </a:lnTo>
                  <a:close/>
                  <a:moveTo>
                    <a:pt x="283576" y="506916"/>
                  </a:moveTo>
                  <a:lnTo>
                    <a:pt x="218590" y="506916"/>
                  </a:lnTo>
                  <a:lnTo>
                    <a:pt x="218590" y="497245"/>
                  </a:lnTo>
                  <a:cubicBezTo>
                    <a:pt x="218590" y="489496"/>
                    <a:pt x="212294" y="483193"/>
                    <a:pt x="204554" y="483193"/>
                  </a:cubicBezTo>
                  <a:lnTo>
                    <a:pt x="53289" y="483193"/>
                  </a:lnTo>
                  <a:lnTo>
                    <a:pt x="53289" y="322594"/>
                  </a:lnTo>
                  <a:lnTo>
                    <a:pt x="283576" y="322594"/>
                  </a:lnTo>
                  <a:lnTo>
                    <a:pt x="283576" y="506916"/>
                  </a:lnTo>
                  <a:close/>
                  <a:moveTo>
                    <a:pt x="283576" y="306212"/>
                  </a:moveTo>
                  <a:lnTo>
                    <a:pt x="30409" y="306212"/>
                  </a:lnTo>
                  <a:lnTo>
                    <a:pt x="30409" y="293999"/>
                  </a:lnTo>
                  <a:lnTo>
                    <a:pt x="283576" y="293999"/>
                  </a:lnTo>
                  <a:lnTo>
                    <a:pt x="283576" y="306212"/>
                  </a:lnTo>
                  <a:close/>
                  <a:moveTo>
                    <a:pt x="210166" y="277616"/>
                  </a:moveTo>
                  <a:lnTo>
                    <a:pt x="210166" y="208166"/>
                  </a:lnTo>
                  <a:lnTo>
                    <a:pt x="223245" y="208166"/>
                  </a:lnTo>
                  <a:lnTo>
                    <a:pt x="223245" y="277616"/>
                  </a:lnTo>
                  <a:lnTo>
                    <a:pt x="210166" y="277616"/>
                  </a:lnTo>
                  <a:close/>
                  <a:moveTo>
                    <a:pt x="239629" y="277616"/>
                  </a:moveTo>
                  <a:lnTo>
                    <a:pt x="239629" y="208166"/>
                  </a:lnTo>
                  <a:lnTo>
                    <a:pt x="255006" y="208166"/>
                  </a:lnTo>
                  <a:lnTo>
                    <a:pt x="255006" y="277616"/>
                  </a:lnTo>
                  <a:lnTo>
                    <a:pt x="239629" y="277616"/>
                  </a:lnTo>
                  <a:close/>
                  <a:moveTo>
                    <a:pt x="283576" y="277616"/>
                  </a:moveTo>
                  <a:lnTo>
                    <a:pt x="271389" y="277616"/>
                  </a:lnTo>
                  <a:lnTo>
                    <a:pt x="271389" y="208166"/>
                  </a:lnTo>
                  <a:lnTo>
                    <a:pt x="283576" y="208166"/>
                  </a:lnTo>
                  <a:lnTo>
                    <a:pt x="283576" y="277616"/>
                  </a:lnTo>
                  <a:close/>
                  <a:moveTo>
                    <a:pt x="283576" y="191782"/>
                  </a:moveTo>
                  <a:lnTo>
                    <a:pt x="180215" y="191782"/>
                  </a:lnTo>
                  <a:cubicBezTo>
                    <a:pt x="175692" y="191782"/>
                    <a:pt x="172024" y="195449"/>
                    <a:pt x="172024" y="199974"/>
                  </a:cubicBezTo>
                  <a:cubicBezTo>
                    <a:pt x="172024" y="204499"/>
                    <a:pt x="175692" y="208166"/>
                    <a:pt x="180215" y="208166"/>
                  </a:cubicBezTo>
                  <a:lnTo>
                    <a:pt x="193784" y="208166"/>
                  </a:lnTo>
                  <a:lnTo>
                    <a:pt x="193784" y="277616"/>
                  </a:lnTo>
                  <a:lnTo>
                    <a:pt x="89632" y="277616"/>
                  </a:lnTo>
                  <a:lnTo>
                    <a:pt x="89632" y="208166"/>
                  </a:lnTo>
                  <a:lnTo>
                    <a:pt x="135435" y="208166"/>
                  </a:lnTo>
                  <a:cubicBezTo>
                    <a:pt x="139959" y="208166"/>
                    <a:pt x="143626" y="204499"/>
                    <a:pt x="143626" y="199974"/>
                  </a:cubicBezTo>
                  <a:cubicBezTo>
                    <a:pt x="143626" y="195449"/>
                    <a:pt x="139959" y="191782"/>
                    <a:pt x="135435" y="191782"/>
                  </a:cubicBezTo>
                  <a:lnTo>
                    <a:pt x="72487" y="191782"/>
                  </a:lnTo>
                  <a:lnTo>
                    <a:pt x="72487" y="182635"/>
                  </a:lnTo>
                  <a:lnTo>
                    <a:pt x="283576" y="182635"/>
                  </a:lnTo>
                  <a:lnTo>
                    <a:pt x="283576" y="191782"/>
                  </a:lnTo>
                  <a:close/>
                  <a:moveTo>
                    <a:pt x="396816" y="506916"/>
                  </a:moveTo>
                  <a:lnTo>
                    <a:pt x="364108" y="506916"/>
                  </a:lnTo>
                  <a:lnTo>
                    <a:pt x="364108" y="387779"/>
                  </a:lnTo>
                  <a:lnTo>
                    <a:pt x="396816" y="387779"/>
                  </a:lnTo>
                  <a:lnTo>
                    <a:pt x="396816" y="506916"/>
                  </a:lnTo>
                  <a:close/>
                  <a:moveTo>
                    <a:pt x="413199" y="506916"/>
                  </a:moveTo>
                  <a:lnTo>
                    <a:pt x="413199" y="387779"/>
                  </a:lnTo>
                  <a:lnTo>
                    <a:pt x="445907" y="387779"/>
                  </a:lnTo>
                  <a:lnTo>
                    <a:pt x="445907" y="506916"/>
                  </a:lnTo>
                  <a:lnTo>
                    <a:pt x="413199" y="5069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611569" y="2637320"/>
              <a:ext cx="33742" cy="13393"/>
            </a:xfrm>
            <a:custGeom>
              <a:rect b="b" l="l" r="r" t="t"/>
              <a:pathLst>
                <a:path extrusionOk="0" h="16383" w="41275">
                  <a:moveTo>
                    <a:pt x="33084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3084" y="16383"/>
                  </a:lnTo>
                  <a:cubicBezTo>
                    <a:pt x="37608" y="16383"/>
                    <a:pt x="41276" y="12716"/>
                    <a:pt x="41276" y="8192"/>
                  </a:cubicBezTo>
                  <a:cubicBezTo>
                    <a:pt x="41276" y="3667"/>
                    <a:pt x="37608" y="0"/>
                    <a:pt x="33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611569" y="2656078"/>
              <a:ext cx="33742" cy="13393"/>
            </a:xfrm>
            <a:custGeom>
              <a:rect b="b" l="l" r="r" t="t"/>
              <a:pathLst>
                <a:path extrusionOk="0" h="16383" w="41275">
                  <a:moveTo>
                    <a:pt x="33084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3084" y="16383"/>
                  </a:lnTo>
                  <a:cubicBezTo>
                    <a:pt x="37608" y="16383"/>
                    <a:pt x="41276" y="12717"/>
                    <a:pt x="41276" y="8192"/>
                  </a:cubicBezTo>
                  <a:cubicBezTo>
                    <a:pt x="41276" y="3667"/>
                    <a:pt x="37608" y="0"/>
                    <a:pt x="33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23"/>
          <p:cNvGrpSpPr/>
          <p:nvPr/>
        </p:nvGrpSpPr>
        <p:grpSpPr>
          <a:xfrm>
            <a:off x="6424034" y="1575646"/>
            <a:ext cx="403278" cy="457173"/>
            <a:chOff x="6506832" y="1905831"/>
            <a:chExt cx="403278" cy="457173"/>
          </a:xfrm>
        </p:grpSpPr>
        <p:sp>
          <p:nvSpPr>
            <p:cNvPr id="932" name="Google Shape;932;p23"/>
            <p:cNvSpPr/>
            <p:nvPr/>
          </p:nvSpPr>
          <p:spPr>
            <a:xfrm>
              <a:off x="6562437" y="1954773"/>
              <a:ext cx="347674" cy="408231"/>
            </a:xfrm>
            <a:custGeom>
              <a:rect b="b" l="l" r="r" t="t"/>
              <a:pathLst>
                <a:path extrusionOk="0" h="499365" w="425289">
                  <a:moveTo>
                    <a:pt x="411634" y="80786"/>
                  </a:moveTo>
                  <a:lnTo>
                    <a:pt x="395916" y="80786"/>
                  </a:lnTo>
                  <a:cubicBezTo>
                    <a:pt x="395905" y="80760"/>
                    <a:pt x="395894" y="80733"/>
                    <a:pt x="395884" y="80707"/>
                  </a:cubicBezTo>
                  <a:lnTo>
                    <a:pt x="392869" y="73346"/>
                  </a:lnTo>
                  <a:cubicBezTo>
                    <a:pt x="392849" y="73298"/>
                    <a:pt x="392829" y="73251"/>
                    <a:pt x="392809" y="73203"/>
                  </a:cubicBezTo>
                  <a:cubicBezTo>
                    <a:pt x="392810" y="73196"/>
                    <a:pt x="392811" y="73187"/>
                    <a:pt x="392812" y="73180"/>
                  </a:cubicBezTo>
                  <a:lnTo>
                    <a:pt x="403980" y="61927"/>
                  </a:lnTo>
                  <a:cubicBezTo>
                    <a:pt x="409257" y="56609"/>
                    <a:pt x="409257" y="47955"/>
                    <a:pt x="403980" y="42636"/>
                  </a:cubicBezTo>
                  <a:lnTo>
                    <a:pt x="383003" y="21499"/>
                  </a:lnTo>
                  <a:cubicBezTo>
                    <a:pt x="380430" y="18906"/>
                    <a:pt x="376999" y="17478"/>
                    <a:pt x="373341" y="17478"/>
                  </a:cubicBezTo>
                  <a:cubicBezTo>
                    <a:pt x="369683" y="17478"/>
                    <a:pt x="366252" y="18906"/>
                    <a:pt x="363680" y="21498"/>
                  </a:cubicBezTo>
                  <a:lnTo>
                    <a:pt x="352558" y="32703"/>
                  </a:lnTo>
                  <a:cubicBezTo>
                    <a:pt x="352532" y="32691"/>
                    <a:pt x="352505" y="32680"/>
                    <a:pt x="352477" y="32669"/>
                  </a:cubicBezTo>
                  <a:lnTo>
                    <a:pt x="345227" y="29652"/>
                  </a:lnTo>
                  <a:cubicBezTo>
                    <a:pt x="345192" y="29637"/>
                    <a:pt x="345156" y="29624"/>
                    <a:pt x="345120" y="29609"/>
                  </a:cubicBezTo>
                  <a:cubicBezTo>
                    <a:pt x="345118" y="29605"/>
                    <a:pt x="345116" y="29602"/>
                    <a:pt x="345114" y="29599"/>
                  </a:cubicBezTo>
                  <a:lnTo>
                    <a:pt x="345114" y="13653"/>
                  </a:lnTo>
                  <a:cubicBezTo>
                    <a:pt x="345114" y="6125"/>
                    <a:pt x="338990" y="0"/>
                    <a:pt x="331461" y="0"/>
                  </a:cubicBezTo>
                  <a:lnTo>
                    <a:pt x="301838" y="0"/>
                  </a:lnTo>
                  <a:cubicBezTo>
                    <a:pt x="294309" y="0"/>
                    <a:pt x="288185" y="6125"/>
                    <a:pt x="288185" y="13653"/>
                  </a:cubicBezTo>
                  <a:lnTo>
                    <a:pt x="288185" y="29599"/>
                  </a:lnTo>
                  <a:cubicBezTo>
                    <a:pt x="288183" y="29602"/>
                    <a:pt x="288181" y="29605"/>
                    <a:pt x="288179" y="29609"/>
                  </a:cubicBezTo>
                  <a:cubicBezTo>
                    <a:pt x="288143" y="29624"/>
                    <a:pt x="288108" y="29637"/>
                    <a:pt x="288072" y="29652"/>
                  </a:cubicBezTo>
                  <a:lnTo>
                    <a:pt x="280823" y="32669"/>
                  </a:lnTo>
                  <a:cubicBezTo>
                    <a:pt x="280795" y="32681"/>
                    <a:pt x="280769" y="32692"/>
                    <a:pt x="280742" y="32703"/>
                  </a:cubicBezTo>
                  <a:lnTo>
                    <a:pt x="269622" y="21497"/>
                  </a:lnTo>
                  <a:cubicBezTo>
                    <a:pt x="267049" y="18905"/>
                    <a:pt x="263618" y="17478"/>
                    <a:pt x="259961" y="17478"/>
                  </a:cubicBezTo>
                  <a:cubicBezTo>
                    <a:pt x="256384" y="17478"/>
                    <a:pt x="253030" y="18852"/>
                    <a:pt x="250478" y="21335"/>
                  </a:cubicBezTo>
                  <a:cubicBezTo>
                    <a:pt x="230191" y="13630"/>
                    <a:pt x="208226" y="9398"/>
                    <a:pt x="185296" y="9398"/>
                  </a:cubicBezTo>
                  <a:cubicBezTo>
                    <a:pt x="83124" y="9398"/>
                    <a:pt x="0" y="93131"/>
                    <a:pt x="0" y="196052"/>
                  </a:cubicBezTo>
                  <a:cubicBezTo>
                    <a:pt x="0" y="234184"/>
                    <a:pt x="11340" y="270856"/>
                    <a:pt x="32797" y="302106"/>
                  </a:cubicBezTo>
                  <a:cubicBezTo>
                    <a:pt x="52697" y="331087"/>
                    <a:pt x="79949" y="353596"/>
                    <a:pt x="111858" y="367468"/>
                  </a:cubicBezTo>
                  <a:lnTo>
                    <a:pt x="111858" y="397879"/>
                  </a:lnTo>
                  <a:cubicBezTo>
                    <a:pt x="104554" y="400569"/>
                    <a:pt x="99322" y="407577"/>
                    <a:pt x="99322" y="415803"/>
                  </a:cubicBezTo>
                  <a:lnTo>
                    <a:pt x="99322" y="433574"/>
                  </a:lnTo>
                  <a:cubicBezTo>
                    <a:pt x="99322" y="444113"/>
                    <a:pt x="107897" y="452688"/>
                    <a:pt x="118435" y="452688"/>
                  </a:cubicBezTo>
                  <a:lnTo>
                    <a:pt x="130382" y="452688"/>
                  </a:lnTo>
                  <a:lnTo>
                    <a:pt x="130382" y="481456"/>
                  </a:lnTo>
                  <a:cubicBezTo>
                    <a:pt x="130382" y="491332"/>
                    <a:pt x="138400" y="499365"/>
                    <a:pt x="148255" y="499365"/>
                  </a:cubicBezTo>
                  <a:lnTo>
                    <a:pt x="222339" y="499365"/>
                  </a:lnTo>
                  <a:cubicBezTo>
                    <a:pt x="232194" y="499365"/>
                    <a:pt x="240212" y="491332"/>
                    <a:pt x="240212" y="481456"/>
                  </a:cubicBezTo>
                  <a:lnTo>
                    <a:pt x="240212" y="452688"/>
                  </a:lnTo>
                  <a:lnTo>
                    <a:pt x="252159" y="452688"/>
                  </a:lnTo>
                  <a:cubicBezTo>
                    <a:pt x="262697" y="452688"/>
                    <a:pt x="271272" y="444113"/>
                    <a:pt x="271272" y="433574"/>
                  </a:cubicBezTo>
                  <a:lnTo>
                    <a:pt x="271272" y="415803"/>
                  </a:lnTo>
                  <a:cubicBezTo>
                    <a:pt x="271272" y="407577"/>
                    <a:pt x="266038" y="400568"/>
                    <a:pt x="258735" y="397879"/>
                  </a:cubicBezTo>
                  <a:lnTo>
                    <a:pt x="258735" y="367469"/>
                  </a:lnTo>
                  <a:cubicBezTo>
                    <a:pt x="300230" y="349437"/>
                    <a:pt x="333552" y="317020"/>
                    <a:pt x="352941" y="275663"/>
                  </a:cubicBezTo>
                  <a:cubicBezTo>
                    <a:pt x="354861" y="271567"/>
                    <a:pt x="353097" y="266690"/>
                    <a:pt x="349001" y="264768"/>
                  </a:cubicBezTo>
                  <a:cubicBezTo>
                    <a:pt x="344904" y="262847"/>
                    <a:pt x="340026" y="264612"/>
                    <a:pt x="338107" y="268708"/>
                  </a:cubicBezTo>
                  <a:cubicBezTo>
                    <a:pt x="321450" y="304236"/>
                    <a:pt x="293529" y="332529"/>
                    <a:pt x="258735" y="349435"/>
                  </a:cubicBezTo>
                  <a:lnTo>
                    <a:pt x="258735" y="305008"/>
                  </a:lnTo>
                  <a:lnTo>
                    <a:pt x="260574" y="305008"/>
                  </a:lnTo>
                  <a:cubicBezTo>
                    <a:pt x="268103" y="305008"/>
                    <a:pt x="274227" y="298884"/>
                    <a:pt x="274227" y="291355"/>
                  </a:cubicBezTo>
                  <a:lnTo>
                    <a:pt x="274227" y="270009"/>
                  </a:lnTo>
                  <a:cubicBezTo>
                    <a:pt x="274227" y="262480"/>
                    <a:pt x="268103" y="256356"/>
                    <a:pt x="260574" y="256356"/>
                  </a:cubicBezTo>
                  <a:lnTo>
                    <a:pt x="239740" y="256356"/>
                  </a:lnTo>
                  <a:cubicBezTo>
                    <a:pt x="232211" y="256356"/>
                    <a:pt x="226087" y="262480"/>
                    <a:pt x="226087" y="270009"/>
                  </a:cubicBezTo>
                  <a:lnTo>
                    <a:pt x="226087" y="291355"/>
                  </a:lnTo>
                  <a:cubicBezTo>
                    <a:pt x="226087" y="298884"/>
                    <a:pt x="232211" y="305008"/>
                    <a:pt x="239740" y="305008"/>
                  </a:cubicBezTo>
                  <a:lnTo>
                    <a:pt x="242353" y="305008"/>
                  </a:lnTo>
                  <a:lnTo>
                    <a:pt x="242353" y="396687"/>
                  </a:lnTo>
                  <a:lnTo>
                    <a:pt x="230423" y="396687"/>
                  </a:lnTo>
                  <a:lnTo>
                    <a:pt x="230423" y="333843"/>
                  </a:lnTo>
                  <a:cubicBezTo>
                    <a:pt x="230423" y="328639"/>
                    <a:pt x="227863" y="322427"/>
                    <a:pt x="224200" y="318736"/>
                  </a:cubicBezTo>
                  <a:lnTo>
                    <a:pt x="162409" y="256471"/>
                  </a:lnTo>
                  <a:lnTo>
                    <a:pt x="165039" y="253820"/>
                  </a:lnTo>
                  <a:cubicBezTo>
                    <a:pt x="170317" y="248502"/>
                    <a:pt x="170317" y="239847"/>
                    <a:pt x="165039" y="234528"/>
                  </a:cubicBezTo>
                  <a:lnTo>
                    <a:pt x="150277" y="219653"/>
                  </a:lnTo>
                  <a:cubicBezTo>
                    <a:pt x="147705" y="217061"/>
                    <a:pt x="144273" y="215632"/>
                    <a:pt x="140615" y="215632"/>
                  </a:cubicBezTo>
                  <a:cubicBezTo>
                    <a:pt x="136957" y="215632"/>
                    <a:pt x="133527" y="217061"/>
                    <a:pt x="130954" y="219652"/>
                  </a:cubicBezTo>
                  <a:lnTo>
                    <a:pt x="116003" y="234718"/>
                  </a:lnTo>
                  <a:cubicBezTo>
                    <a:pt x="110725" y="240036"/>
                    <a:pt x="110725" y="248691"/>
                    <a:pt x="116003" y="254010"/>
                  </a:cubicBezTo>
                  <a:lnTo>
                    <a:pt x="130765" y="268885"/>
                  </a:lnTo>
                  <a:cubicBezTo>
                    <a:pt x="133338" y="271478"/>
                    <a:pt x="136769" y="272906"/>
                    <a:pt x="140427" y="272906"/>
                  </a:cubicBezTo>
                  <a:cubicBezTo>
                    <a:pt x="144085" y="272906"/>
                    <a:pt x="147516" y="271478"/>
                    <a:pt x="150088" y="268886"/>
                  </a:cubicBezTo>
                  <a:lnTo>
                    <a:pt x="150868" y="268100"/>
                  </a:lnTo>
                  <a:lnTo>
                    <a:pt x="212570" y="330275"/>
                  </a:lnTo>
                  <a:cubicBezTo>
                    <a:pt x="213174" y="330904"/>
                    <a:pt x="214026" y="332974"/>
                    <a:pt x="214041" y="333843"/>
                  </a:cubicBezTo>
                  <a:lnTo>
                    <a:pt x="214041" y="396687"/>
                  </a:lnTo>
                  <a:lnTo>
                    <a:pt x="197105" y="396687"/>
                  </a:lnTo>
                  <a:lnTo>
                    <a:pt x="197105" y="327888"/>
                  </a:lnTo>
                  <a:cubicBezTo>
                    <a:pt x="197105" y="323363"/>
                    <a:pt x="193438" y="319697"/>
                    <a:pt x="188914" y="319697"/>
                  </a:cubicBezTo>
                  <a:cubicBezTo>
                    <a:pt x="184390" y="319697"/>
                    <a:pt x="180722" y="323363"/>
                    <a:pt x="180722" y="327888"/>
                  </a:cubicBezTo>
                  <a:lnTo>
                    <a:pt x="180722" y="396688"/>
                  </a:lnTo>
                  <a:lnTo>
                    <a:pt x="155941" y="396688"/>
                  </a:lnTo>
                  <a:lnTo>
                    <a:pt x="155941" y="338087"/>
                  </a:lnTo>
                  <a:lnTo>
                    <a:pt x="158167" y="338087"/>
                  </a:lnTo>
                  <a:cubicBezTo>
                    <a:pt x="165696" y="338087"/>
                    <a:pt x="171820" y="331963"/>
                    <a:pt x="171820" y="324435"/>
                  </a:cubicBezTo>
                  <a:lnTo>
                    <a:pt x="171820" y="303089"/>
                  </a:lnTo>
                  <a:cubicBezTo>
                    <a:pt x="171820" y="295560"/>
                    <a:pt x="165696" y="289436"/>
                    <a:pt x="158167" y="289436"/>
                  </a:cubicBezTo>
                  <a:lnTo>
                    <a:pt x="137333" y="289436"/>
                  </a:lnTo>
                  <a:cubicBezTo>
                    <a:pt x="129804" y="289436"/>
                    <a:pt x="123680" y="295560"/>
                    <a:pt x="123680" y="303089"/>
                  </a:cubicBezTo>
                  <a:lnTo>
                    <a:pt x="123680" y="324435"/>
                  </a:lnTo>
                  <a:cubicBezTo>
                    <a:pt x="123680" y="331963"/>
                    <a:pt x="129804" y="338087"/>
                    <a:pt x="137333" y="338087"/>
                  </a:cubicBezTo>
                  <a:lnTo>
                    <a:pt x="139558" y="338087"/>
                  </a:lnTo>
                  <a:lnTo>
                    <a:pt x="139558" y="396688"/>
                  </a:lnTo>
                  <a:lnTo>
                    <a:pt x="128242" y="396688"/>
                  </a:lnTo>
                  <a:lnTo>
                    <a:pt x="128242" y="362009"/>
                  </a:lnTo>
                  <a:cubicBezTo>
                    <a:pt x="128242" y="358658"/>
                    <a:pt x="126201" y="355646"/>
                    <a:pt x="123090" y="354402"/>
                  </a:cubicBezTo>
                  <a:cubicBezTo>
                    <a:pt x="91980" y="341972"/>
                    <a:pt x="65428" y="320681"/>
                    <a:pt x="46304" y="292831"/>
                  </a:cubicBezTo>
                  <a:cubicBezTo>
                    <a:pt x="26731" y="264324"/>
                    <a:pt x="16384" y="230858"/>
                    <a:pt x="16384" y="196052"/>
                  </a:cubicBezTo>
                  <a:cubicBezTo>
                    <a:pt x="16384" y="102164"/>
                    <a:pt x="92158" y="25782"/>
                    <a:pt x="185298" y="25782"/>
                  </a:cubicBezTo>
                  <a:cubicBezTo>
                    <a:pt x="203587" y="25782"/>
                    <a:pt x="221200" y="28743"/>
                    <a:pt x="237706" y="34188"/>
                  </a:cubicBezTo>
                  <a:lnTo>
                    <a:pt x="229325" y="42634"/>
                  </a:lnTo>
                  <a:cubicBezTo>
                    <a:pt x="224047" y="47952"/>
                    <a:pt x="224047" y="56607"/>
                    <a:pt x="229325" y="61925"/>
                  </a:cubicBezTo>
                  <a:lnTo>
                    <a:pt x="240490" y="73179"/>
                  </a:lnTo>
                  <a:cubicBezTo>
                    <a:pt x="240492" y="73187"/>
                    <a:pt x="240494" y="73196"/>
                    <a:pt x="240494" y="73202"/>
                  </a:cubicBezTo>
                  <a:cubicBezTo>
                    <a:pt x="240473" y="73249"/>
                    <a:pt x="240453" y="73297"/>
                    <a:pt x="240434" y="73344"/>
                  </a:cubicBezTo>
                  <a:lnTo>
                    <a:pt x="237418" y="80703"/>
                  </a:lnTo>
                  <a:cubicBezTo>
                    <a:pt x="237407" y="80731"/>
                    <a:pt x="237396" y="80758"/>
                    <a:pt x="237385" y="80784"/>
                  </a:cubicBezTo>
                  <a:lnTo>
                    <a:pt x="221667" y="80784"/>
                  </a:lnTo>
                  <a:cubicBezTo>
                    <a:pt x="214139" y="80784"/>
                    <a:pt x="208015" y="86908"/>
                    <a:pt x="208015" y="94437"/>
                  </a:cubicBezTo>
                  <a:lnTo>
                    <a:pt x="208015" y="124372"/>
                  </a:lnTo>
                  <a:cubicBezTo>
                    <a:pt x="208015" y="131901"/>
                    <a:pt x="214139" y="138025"/>
                    <a:pt x="221667" y="138025"/>
                  </a:cubicBezTo>
                  <a:lnTo>
                    <a:pt x="237385" y="138025"/>
                  </a:lnTo>
                  <a:cubicBezTo>
                    <a:pt x="237396" y="138051"/>
                    <a:pt x="237407" y="138080"/>
                    <a:pt x="237418" y="138106"/>
                  </a:cubicBezTo>
                  <a:lnTo>
                    <a:pt x="240433" y="145463"/>
                  </a:lnTo>
                  <a:cubicBezTo>
                    <a:pt x="240452" y="145511"/>
                    <a:pt x="240472" y="145558"/>
                    <a:pt x="240493" y="145606"/>
                  </a:cubicBezTo>
                  <a:cubicBezTo>
                    <a:pt x="240493" y="145614"/>
                    <a:pt x="240490" y="145620"/>
                    <a:pt x="240489" y="145628"/>
                  </a:cubicBezTo>
                  <a:lnTo>
                    <a:pt x="229324" y="156883"/>
                  </a:lnTo>
                  <a:cubicBezTo>
                    <a:pt x="224047" y="162200"/>
                    <a:pt x="224046" y="170855"/>
                    <a:pt x="229324" y="176175"/>
                  </a:cubicBezTo>
                  <a:lnTo>
                    <a:pt x="250301" y="197317"/>
                  </a:lnTo>
                  <a:cubicBezTo>
                    <a:pt x="252873" y="199907"/>
                    <a:pt x="256305" y="201335"/>
                    <a:pt x="259961" y="201335"/>
                  </a:cubicBezTo>
                  <a:cubicBezTo>
                    <a:pt x="263618" y="201335"/>
                    <a:pt x="267049" y="199907"/>
                    <a:pt x="269623" y="197314"/>
                  </a:cubicBezTo>
                  <a:lnTo>
                    <a:pt x="280742" y="186108"/>
                  </a:lnTo>
                  <a:cubicBezTo>
                    <a:pt x="280769" y="186119"/>
                    <a:pt x="280795" y="186131"/>
                    <a:pt x="280823" y="186142"/>
                  </a:cubicBezTo>
                  <a:lnTo>
                    <a:pt x="288072" y="189159"/>
                  </a:lnTo>
                  <a:cubicBezTo>
                    <a:pt x="288108" y="189174"/>
                    <a:pt x="288143" y="189187"/>
                    <a:pt x="288179" y="189203"/>
                  </a:cubicBezTo>
                  <a:cubicBezTo>
                    <a:pt x="288181" y="189206"/>
                    <a:pt x="288183" y="189209"/>
                    <a:pt x="288185" y="189212"/>
                  </a:cubicBezTo>
                  <a:lnTo>
                    <a:pt x="288185" y="205159"/>
                  </a:lnTo>
                  <a:cubicBezTo>
                    <a:pt x="288185" y="212687"/>
                    <a:pt x="294309" y="218811"/>
                    <a:pt x="301838" y="218811"/>
                  </a:cubicBezTo>
                  <a:lnTo>
                    <a:pt x="331462" y="218811"/>
                  </a:lnTo>
                  <a:cubicBezTo>
                    <a:pt x="338991" y="218811"/>
                    <a:pt x="345115" y="212687"/>
                    <a:pt x="345115" y="205159"/>
                  </a:cubicBezTo>
                  <a:lnTo>
                    <a:pt x="345115" y="189212"/>
                  </a:lnTo>
                  <a:cubicBezTo>
                    <a:pt x="345117" y="189209"/>
                    <a:pt x="345119" y="189206"/>
                    <a:pt x="345121" y="189203"/>
                  </a:cubicBezTo>
                  <a:cubicBezTo>
                    <a:pt x="345157" y="189187"/>
                    <a:pt x="345193" y="189173"/>
                    <a:pt x="345229" y="189158"/>
                  </a:cubicBezTo>
                  <a:lnTo>
                    <a:pt x="352480" y="186140"/>
                  </a:lnTo>
                  <a:cubicBezTo>
                    <a:pt x="352507" y="186129"/>
                    <a:pt x="352533" y="186118"/>
                    <a:pt x="352560" y="186106"/>
                  </a:cubicBezTo>
                  <a:lnTo>
                    <a:pt x="353992" y="187549"/>
                  </a:lnTo>
                  <a:cubicBezTo>
                    <a:pt x="354132" y="190365"/>
                    <a:pt x="354211" y="193198"/>
                    <a:pt x="354211" y="196049"/>
                  </a:cubicBezTo>
                  <a:cubicBezTo>
                    <a:pt x="354211" y="203623"/>
                    <a:pt x="353713" y="211239"/>
                    <a:pt x="352732" y="218687"/>
                  </a:cubicBezTo>
                  <a:cubicBezTo>
                    <a:pt x="352141" y="223173"/>
                    <a:pt x="355297" y="227287"/>
                    <a:pt x="359783" y="227878"/>
                  </a:cubicBezTo>
                  <a:cubicBezTo>
                    <a:pt x="364270" y="228474"/>
                    <a:pt x="368383" y="225312"/>
                    <a:pt x="368974" y="220826"/>
                  </a:cubicBezTo>
                  <a:cubicBezTo>
                    <a:pt x="369834" y="214306"/>
                    <a:pt x="370337" y="207670"/>
                    <a:pt x="370512" y="201036"/>
                  </a:cubicBezTo>
                  <a:cubicBezTo>
                    <a:pt x="371433" y="201229"/>
                    <a:pt x="372379" y="201334"/>
                    <a:pt x="373343" y="201334"/>
                  </a:cubicBezTo>
                  <a:cubicBezTo>
                    <a:pt x="377000" y="201334"/>
                    <a:pt x="380430" y="199906"/>
                    <a:pt x="383005" y="197313"/>
                  </a:cubicBezTo>
                  <a:lnTo>
                    <a:pt x="403983" y="176173"/>
                  </a:lnTo>
                  <a:cubicBezTo>
                    <a:pt x="409259" y="170855"/>
                    <a:pt x="409259" y="162200"/>
                    <a:pt x="403982" y="156881"/>
                  </a:cubicBezTo>
                  <a:lnTo>
                    <a:pt x="392815" y="145630"/>
                  </a:lnTo>
                  <a:cubicBezTo>
                    <a:pt x="392814" y="145622"/>
                    <a:pt x="392812" y="145614"/>
                    <a:pt x="392812" y="145606"/>
                  </a:cubicBezTo>
                  <a:cubicBezTo>
                    <a:pt x="392831" y="145559"/>
                    <a:pt x="392852" y="145512"/>
                    <a:pt x="392871" y="145465"/>
                  </a:cubicBezTo>
                  <a:lnTo>
                    <a:pt x="395886" y="138106"/>
                  </a:lnTo>
                  <a:cubicBezTo>
                    <a:pt x="395897" y="138080"/>
                    <a:pt x="395908" y="138051"/>
                    <a:pt x="395919" y="138025"/>
                  </a:cubicBezTo>
                  <a:lnTo>
                    <a:pt x="411637" y="138025"/>
                  </a:lnTo>
                  <a:cubicBezTo>
                    <a:pt x="419166" y="138025"/>
                    <a:pt x="425290" y="131901"/>
                    <a:pt x="425290" y="124372"/>
                  </a:cubicBezTo>
                  <a:lnTo>
                    <a:pt x="425290" y="94439"/>
                  </a:lnTo>
                  <a:cubicBezTo>
                    <a:pt x="425287" y="86911"/>
                    <a:pt x="419163" y="80786"/>
                    <a:pt x="411634" y="80786"/>
                  </a:cubicBezTo>
                  <a:close/>
                  <a:moveTo>
                    <a:pt x="140425" y="255363"/>
                  </a:moveTo>
                  <a:lnTo>
                    <a:pt x="129510" y="244365"/>
                  </a:lnTo>
                  <a:lnTo>
                    <a:pt x="140614" y="233177"/>
                  </a:lnTo>
                  <a:lnTo>
                    <a:pt x="151528" y="244176"/>
                  </a:lnTo>
                  <a:lnTo>
                    <a:pt x="140425" y="255363"/>
                  </a:lnTo>
                  <a:close/>
                  <a:moveTo>
                    <a:pt x="222338" y="482982"/>
                  </a:moveTo>
                  <a:lnTo>
                    <a:pt x="148254" y="482982"/>
                  </a:lnTo>
                  <a:cubicBezTo>
                    <a:pt x="147447" y="482982"/>
                    <a:pt x="146764" y="482283"/>
                    <a:pt x="146764" y="481456"/>
                  </a:cubicBezTo>
                  <a:lnTo>
                    <a:pt x="146764" y="475070"/>
                  </a:lnTo>
                  <a:lnTo>
                    <a:pt x="223828" y="475070"/>
                  </a:lnTo>
                  <a:lnTo>
                    <a:pt x="223828" y="481456"/>
                  </a:lnTo>
                  <a:lnTo>
                    <a:pt x="223828" y="481456"/>
                  </a:lnTo>
                  <a:cubicBezTo>
                    <a:pt x="223828" y="482284"/>
                    <a:pt x="223145" y="482982"/>
                    <a:pt x="222338" y="482982"/>
                  </a:cubicBezTo>
                  <a:close/>
                  <a:moveTo>
                    <a:pt x="223828" y="458687"/>
                  </a:moveTo>
                  <a:lnTo>
                    <a:pt x="146764" y="458687"/>
                  </a:lnTo>
                  <a:lnTo>
                    <a:pt x="146764" y="452688"/>
                  </a:lnTo>
                  <a:lnTo>
                    <a:pt x="223828" y="452688"/>
                  </a:lnTo>
                  <a:lnTo>
                    <a:pt x="223828" y="458687"/>
                  </a:lnTo>
                  <a:close/>
                  <a:moveTo>
                    <a:pt x="242468" y="272740"/>
                  </a:moveTo>
                  <a:lnTo>
                    <a:pt x="257841" y="272740"/>
                  </a:lnTo>
                  <a:lnTo>
                    <a:pt x="257841" y="288625"/>
                  </a:lnTo>
                  <a:lnTo>
                    <a:pt x="242468" y="288625"/>
                  </a:lnTo>
                  <a:lnTo>
                    <a:pt x="242468" y="272740"/>
                  </a:lnTo>
                  <a:close/>
                  <a:moveTo>
                    <a:pt x="140061" y="305819"/>
                  </a:moveTo>
                  <a:lnTo>
                    <a:pt x="155434" y="305819"/>
                  </a:lnTo>
                  <a:lnTo>
                    <a:pt x="155434" y="321704"/>
                  </a:lnTo>
                  <a:lnTo>
                    <a:pt x="140061" y="321704"/>
                  </a:lnTo>
                  <a:lnTo>
                    <a:pt x="140061" y="305819"/>
                  </a:lnTo>
                  <a:close/>
                  <a:moveTo>
                    <a:pt x="115704" y="415801"/>
                  </a:moveTo>
                  <a:cubicBezTo>
                    <a:pt x="115704" y="414321"/>
                    <a:pt x="116954" y="413071"/>
                    <a:pt x="118434" y="413071"/>
                  </a:cubicBezTo>
                  <a:lnTo>
                    <a:pt x="252157" y="413071"/>
                  </a:lnTo>
                  <a:cubicBezTo>
                    <a:pt x="253637" y="413071"/>
                    <a:pt x="254888" y="414321"/>
                    <a:pt x="254888" y="415801"/>
                  </a:cubicBezTo>
                  <a:lnTo>
                    <a:pt x="254888" y="433573"/>
                  </a:lnTo>
                  <a:cubicBezTo>
                    <a:pt x="254888" y="435053"/>
                    <a:pt x="253637" y="436303"/>
                    <a:pt x="252157" y="436303"/>
                  </a:cubicBezTo>
                  <a:lnTo>
                    <a:pt x="118434" y="436303"/>
                  </a:lnTo>
                  <a:cubicBezTo>
                    <a:pt x="116954" y="436303"/>
                    <a:pt x="115704" y="435053"/>
                    <a:pt x="115704" y="433573"/>
                  </a:cubicBezTo>
                  <a:lnTo>
                    <a:pt x="115704" y="415801"/>
                  </a:lnTo>
                  <a:close/>
                  <a:moveTo>
                    <a:pt x="408903" y="121644"/>
                  </a:moveTo>
                  <a:lnTo>
                    <a:pt x="395534" y="121644"/>
                  </a:lnTo>
                  <a:cubicBezTo>
                    <a:pt x="389074" y="121644"/>
                    <a:pt x="382864" y="126014"/>
                    <a:pt x="380651" y="132073"/>
                  </a:cubicBezTo>
                  <a:lnTo>
                    <a:pt x="377787" y="139064"/>
                  </a:lnTo>
                  <a:cubicBezTo>
                    <a:pt x="375106" y="144898"/>
                    <a:pt x="376403" y="152356"/>
                    <a:pt x="380932" y="156919"/>
                  </a:cubicBezTo>
                  <a:lnTo>
                    <a:pt x="390471" y="166531"/>
                  </a:lnTo>
                  <a:lnTo>
                    <a:pt x="373341" y="183795"/>
                  </a:lnTo>
                  <a:lnTo>
                    <a:pt x="363887" y="174266"/>
                  </a:lnTo>
                  <a:cubicBezTo>
                    <a:pt x="361005" y="171365"/>
                    <a:pt x="356853" y="169700"/>
                    <a:pt x="352491" y="169700"/>
                  </a:cubicBezTo>
                  <a:cubicBezTo>
                    <a:pt x="350198" y="169700"/>
                    <a:pt x="347959" y="170182"/>
                    <a:pt x="345993" y="171097"/>
                  </a:cubicBezTo>
                  <a:lnTo>
                    <a:pt x="339113" y="173960"/>
                  </a:lnTo>
                  <a:cubicBezTo>
                    <a:pt x="333080" y="176198"/>
                    <a:pt x="328730" y="182409"/>
                    <a:pt x="328730" y="188851"/>
                  </a:cubicBezTo>
                  <a:lnTo>
                    <a:pt x="328730" y="202430"/>
                  </a:lnTo>
                  <a:lnTo>
                    <a:pt x="304568" y="202430"/>
                  </a:lnTo>
                  <a:lnTo>
                    <a:pt x="304568" y="188851"/>
                  </a:lnTo>
                  <a:cubicBezTo>
                    <a:pt x="304568" y="182409"/>
                    <a:pt x="300219" y="176198"/>
                    <a:pt x="294186" y="173960"/>
                  </a:cubicBezTo>
                  <a:lnTo>
                    <a:pt x="287304" y="171097"/>
                  </a:lnTo>
                  <a:cubicBezTo>
                    <a:pt x="285339" y="170183"/>
                    <a:pt x="283101" y="169701"/>
                    <a:pt x="280810" y="169701"/>
                  </a:cubicBezTo>
                  <a:cubicBezTo>
                    <a:pt x="276447" y="169701"/>
                    <a:pt x="272294" y="171366"/>
                    <a:pt x="269411" y="174270"/>
                  </a:cubicBezTo>
                  <a:lnTo>
                    <a:pt x="259961" y="183795"/>
                  </a:lnTo>
                  <a:lnTo>
                    <a:pt x="242831" y="166531"/>
                  </a:lnTo>
                  <a:lnTo>
                    <a:pt x="252372" y="156915"/>
                  </a:lnTo>
                  <a:cubicBezTo>
                    <a:pt x="256900" y="152353"/>
                    <a:pt x="258196" y="144895"/>
                    <a:pt x="255514" y="139060"/>
                  </a:cubicBezTo>
                  <a:lnTo>
                    <a:pt x="252650" y="132072"/>
                  </a:lnTo>
                  <a:cubicBezTo>
                    <a:pt x="250436" y="126012"/>
                    <a:pt x="244227" y="121643"/>
                    <a:pt x="237768" y="121643"/>
                  </a:cubicBezTo>
                  <a:lnTo>
                    <a:pt x="224397" y="121643"/>
                  </a:lnTo>
                  <a:lnTo>
                    <a:pt x="224397" y="97170"/>
                  </a:lnTo>
                  <a:lnTo>
                    <a:pt x="237768" y="97170"/>
                  </a:lnTo>
                  <a:cubicBezTo>
                    <a:pt x="244227" y="97170"/>
                    <a:pt x="250437" y="92801"/>
                    <a:pt x="252650" y="86739"/>
                  </a:cubicBezTo>
                  <a:lnTo>
                    <a:pt x="255514" y="79749"/>
                  </a:lnTo>
                  <a:cubicBezTo>
                    <a:pt x="258195" y="73915"/>
                    <a:pt x="256898" y="66457"/>
                    <a:pt x="252370" y="61895"/>
                  </a:cubicBezTo>
                  <a:lnTo>
                    <a:pt x="242831" y="52280"/>
                  </a:lnTo>
                  <a:lnTo>
                    <a:pt x="259960" y="35020"/>
                  </a:lnTo>
                  <a:lnTo>
                    <a:pt x="269412" y="44545"/>
                  </a:lnTo>
                  <a:cubicBezTo>
                    <a:pt x="272294" y="47446"/>
                    <a:pt x="276447" y="49111"/>
                    <a:pt x="280810" y="49111"/>
                  </a:cubicBezTo>
                  <a:cubicBezTo>
                    <a:pt x="283101" y="49111"/>
                    <a:pt x="285339" y="48630"/>
                    <a:pt x="287304" y="47715"/>
                  </a:cubicBezTo>
                  <a:lnTo>
                    <a:pt x="294186" y="44853"/>
                  </a:lnTo>
                  <a:cubicBezTo>
                    <a:pt x="300219" y="42615"/>
                    <a:pt x="304568" y="36403"/>
                    <a:pt x="304568" y="29962"/>
                  </a:cubicBezTo>
                  <a:lnTo>
                    <a:pt x="304568" y="16383"/>
                  </a:lnTo>
                  <a:lnTo>
                    <a:pt x="328732" y="16383"/>
                  </a:lnTo>
                  <a:lnTo>
                    <a:pt x="328732" y="29963"/>
                  </a:lnTo>
                  <a:cubicBezTo>
                    <a:pt x="328732" y="36403"/>
                    <a:pt x="333081" y="42617"/>
                    <a:pt x="339115" y="44854"/>
                  </a:cubicBezTo>
                  <a:lnTo>
                    <a:pt x="345994" y="47715"/>
                  </a:lnTo>
                  <a:cubicBezTo>
                    <a:pt x="347960" y="48631"/>
                    <a:pt x="350199" y="49112"/>
                    <a:pt x="352492" y="49112"/>
                  </a:cubicBezTo>
                  <a:cubicBezTo>
                    <a:pt x="356855" y="49112"/>
                    <a:pt x="361009" y="47448"/>
                    <a:pt x="363888" y="44545"/>
                  </a:cubicBezTo>
                  <a:lnTo>
                    <a:pt x="373341" y="35021"/>
                  </a:lnTo>
                  <a:lnTo>
                    <a:pt x="390471" y="52281"/>
                  </a:lnTo>
                  <a:lnTo>
                    <a:pt x="380931" y="61895"/>
                  </a:lnTo>
                  <a:cubicBezTo>
                    <a:pt x="376403" y="66457"/>
                    <a:pt x="375106" y="73914"/>
                    <a:pt x="377787" y="79748"/>
                  </a:cubicBezTo>
                  <a:lnTo>
                    <a:pt x="380651" y="86740"/>
                  </a:lnTo>
                  <a:cubicBezTo>
                    <a:pt x="382865" y="92800"/>
                    <a:pt x="389074" y="97170"/>
                    <a:pt x="395534" y="97170"/>
                  </a:cubicBezTo>
                  <a:lnTo>
                    <a:pt x="408903" y="97170"/>
                  </a:lnTo>
                  <a:lnTo>
                    <a:pt x="408903" y="1216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6775159" y="1997709"/>
              <a:ext cx="92436" cy="93039"/>
            </a:xfrm>
            <a:custGeom>
              <a:rect b="b" l="l" r="r" t="t"/>
              <a:pathLst>
                <a:path extrusionOk="0" h="113809" w="113071">
                  <a:moveTo>
                    <a:pt x="110247" y="39104"/>
                  </a:moveTo>
                  <a:cubicBezTo>
                    <a:pt x="108840" y="34804"/>
                    <a:pt x="104213" y="32458"/>
                    <a:pt x="99914" y="33866"/>
                  </a:cubicBezTo>
                  <a:cubicBezTo>
                    <a:pt x="95614" y="35273"/>
                    <a:pt x="93269" y="39898"/>
                    <a:pt x="94676" y="44199"/>
                  </a:cubicBezTo>
                  <a:cubicBezTo>
                    <a:pt x="96011" y="48279"/>
                    <a:pt x="96688" y="52554"/>
                    <a:pt x="96688" y="56905"/>
                  </a:cubicBezTo>
                  <a:cubicBezTo>
                    <a:pt x="96688" y="79249"/>
                    <a:pt x="78676" y="97426"/>
                    <a:pt x="56535" y="97426"/>
                  </a:cubicBezTo>
                  <a:cubicBezTo>
                    <a:pt x="34395" y="97426"/>
                    <a:pt x="16383" y="79249"/>
                    <a:pt x="16383" y="56905"/>
                  </a:cubicBezTo>
                  <a:cubicBezTo>
                    <a:pt x="16383" y="34562"/>
                    <a:pt x="34395" y="16383"/>
                    <a:pt x="56535" y="16383"/>
                  </a:cubicBezTo>
                  <a:cubicBezTo>
                    <a:pt x="61090" y="16383"/>
                    <a:pt x="65555" y="17144"/>
                    <a:pt x="69807" y="18646"/>
                  </a:cubicBezTo>
                  <a:cubicBezTo>
                    <a:pt x="74074" y="20150"/>
                    <a:pt x="78752" y="17914"/>
                    <a:pt x="80258" y="13649"/>
                  </a:cubicBezTo>
                  <a:cubicBezTo>
                    <a:pt x="81764" y="9384"/>
                    <a:pt x="79529" y="4705"/>
                    <a:pt x="75262" y="3198"/>
                  </a:cubicBezTo>
                  <a:cubicBezTo>
                    <a:pt x="69253" y="1077"/>
                    <a:pt x="62952" y="0"/>
                    <a:pt x="56535" y="0"/>
                  </a:cubicBezTo>
                  <a:cubicBezTo>
                    <a:pt x="25361" y="0"/>
                    <a:pt x="0" y="25527"/>
                    <a:pt x="0" y="56905"/>
                  </a:cubicBezTo>
                  <a:cubicBezTo>
                    <a:pt x="0" y="88282"/>
                    <a:pt x="25361" y="113809"/>
                    <a:pt x="56535" y="113809"/>
                  </a:cubicBezTo>
                  <a:cubicBezTo>
                    <a:pt x="87709" y="113809"/>
                    <a:pt x="113072" y="88282"/>
                    <a:pt x="113072" y="56905"/>
                  </a:cubicBezTo>
                  <a:cubicBezTo>
                    <a:pt x="113072" y="50822"/>
                    <a:pt x="112121" y="44832"/>
                    <a:pt x="110247" y="39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6797983" y="2020707"/>
              <a:ext cx="46804" cy="47062"/>
            </a:xfrm>
            <a:custGeom>
              <a:rect b="b" l="l" r="r" t="t"/>
              <a:pathLst>
                <a:path extrusionOk="0" h="57568" w="57253">
                  <a:moveTo>
                    <a:pt x="28627" y="0"/>
                  </a:moveTo>
                  <a:cubicBezTo>
                    <a:pt x="12841" y="0"/>
                    <a:pt x="0" y="12912"/>
                    <a:pt x="0" y="28784"/>
                  </a:cubicBezTo>
                  <a:cubicBezTo>
                    <a:pt x="0" y="44655"/>
                    <a:pt x="12842" y="57568"/>
                    <a:pt x="28627" y="57568"/>
                  </a:cubicBezTo>
                  <a:cubicBezTo>
                    <a:pt x="44413" y="57568"/>
                    <a:pt x="57254" y="44656"/>
                    <a:pt x="57254" y="28784"/>
                  </a:cubicBezTo>
                  <a:cubicBezTo>
                    <a:pt x="57255" y="12913"/>
                    <a:pt x="44413" y="0"/>
                    <a:pt x="28627" y="0"/>
                  </a:cubicBezTo>
                  <a:close/>
                  <a:moveTo>
                    <a:pt x="28627" y="41184"/>
                  </a:moveTo>
                  <a:cubicBezTo>
                    <a:pt x="21875" y="41184"/>
                    <a:pt x="16383" y="35621"/>
                    <a:pt x="16383" y="28783"/>
                  </a:cubicBezTo>
                  <a:cubicBezTo>
                    <a:pt x="16383" y="21945"/>
                    <a:pt x="21876" y="16382"/>
                    <a:pt x="28627" y="16382"/>
                  </a:cubicBezTo>
                  <a:cubicBezTo>
                    <a:pt x="35379" y="16382"/>
                    <a:pt x="40871" y="21945"/>
                    <a:pt x="40871" y="28783"/>
                  </a:cubicBezTo>
                  <a:cubicBezTo>
                    <a:pt x="40872" y="35622"/>
                    <a:pt x="35379" y="41184"/>
                    <a:pt x="28627" y="41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6697244" y="2086235"/>
              <a:ext cx="39354" cy="87973"/>
            </a:xfrm>
            <a:custGeom>
              <a:rect b="b" l="l" r="r" t="t"/>
              <a:pathLst>
                <a:path extrusionOk="0" h="107612" w="48139">
                  <a:moveTo>
                    <a:pt x="3448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4999"/>
                  </a:lnTo>
                  <a:cubicBezTo>
                    <a:pt x="0" y="42527"/>
                    <a:pt x="6124" y="48651"/>
                    <a:pt x="13653" y="48651"/>
                  </a:cubicBezTo>
                  <a:lnTo>
                    <a:pt x="15879" y="48651"/>
                  </a:lnTo>
                  <a:lnTo>
                    <a:pt x="15879" y="99421"/>
                  </a:lnTo>
                  <a:cubicBezTo>
                    <a:pt x="15879" y="103946"/>
                    <a:pt x="19546" y="107612"/>
                    <a:pt x="24070" y="107612"/>
                  </a:cubicBezTo>
                  <a:cubicBezTo>
                    <a:pt x="28594" y="107612"/>
                    <a:pt x="32262" y="103946"/>
                    <a:pt x="32262" y="99421"/>
                  </a:cubicBezTo>
                  <a:lnTo>
                    <a:pt x="32262" y="48651"/>
                  </a:lnTo>
                  <a:lnTo>
                    <a:pt x="34487" y="48651"/>
                  </a:lnTo>
                  <a:cubicBezTo>
                    <a:pt x="42015" y="48651"/>
                    <a:pt x="48139" y="42527"/>
                    <a:pt x="48139" y="34999"/>
                  </a:cubicBezTo>
                  <a:lnTo>
                    <a:pt x="48139" y="13653"/>
                  </a:lnTo>
                  <a:cubicBezTo>
                    <a:pt x="48139" y="6124"/>
                    <a:pt x="42015" y="0"/>
                    <a:pt x="34487" y="0"/>
                  </a:cubicBezTo>
                  <a:close/>
                  <a:moveTo>
                    <a:pt x="31756" y="32268"/>
                  </a:moveTo>
                  <a:lnTo>
                    <a:pt x="16383" y="32268"/>
                  </a:lnTo>
                  <a:lnTo>
                    <a:pt x="16383" y="16383"/>
                  </a:lnTo>
                  <a:lnTo>
                    <a:pt x="31756" y="16383"/>
                  </a:lnTo>
                  <a:lnTo>
                    <a:pt x="31756" y="322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6710228" y="1905831"/>
              <a:ext cx="13393" cy="32053"/>
            </a:xfrm>
            <a:custGeom>
              <a:rect b="b" l="l" r="r" t="t"/>
              <a:pathLst>
                <a:path extrusionOk="0" h="39208" w="16383">
                  <a:moveTo>
                    <a:pt x="8192" y="0"/>
                  </a:moveTo>
                  <a:cubicBezTo>
                    <a:pt x="3668" y="0"/>
                    <a:pt x="0" y="3667"/>
                    <a:pt x="0" y="8192"/>
                  </a:cubicBezTo>
                  <a:lnTo>
                    <a:pt x="0" y="31017"/>
                  </a:lnTo>
                  <a:cubicBezTo>
                    <a:pt x="0" y="35542"/>
                    <a:pt x="3668" y="39208"/>
                    <a:pt x="8192" y="39208"/>
                  </a:cubicBezTo>
                  <a:cubicBezTo>
                    <a:pt x="12716" y="39208"/>
                    <a:pt x="16383" y="35542"/>
                    <a:pt x="16383" y="31017"/>
                  </a:cubicBezTo>
                  <a:lnTo>
                    <a:pt x="16383" y="8192"/>
                  </a:ln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6651062" y="1915066"/>
              <a:ext cx="18735" cy="31272"/>
            </a:xfrm>
            <a:custGeom>
              <a:rect b="b" l="l" r="r" t="t"/>
              <a:pathLst>
                <a:path extrusionOk="0" h="38253" w="22917">
                  <a:moveTo>
                    <a:pt x="22573" y="27717"/>
                  </a:moveTo>
                  <a:lnTo>
                    <a:pt x="16043" y="5851"/>
                  </a:lnTo>
                  <a:cubicBezTo>
                    <a:pt x="14748" y="1515"/>
                    <a:pt x="10185" y="-950"/>
                    <a:pt x="5850" y="345"/>
                  </a:cubicBezTo>
                  <a:cubicBezTo>
                    <a:pt x="1515" y="1640"/>
                    <a:pt x="-950" y="6203"/>
                    <a:pt x="345" y="10538"/>
                  </a:cubicBezTo>
                  <a:lnTo>
                    <a:pt x="6873" y="32404"/>
                  </a:lnTo>
                  <a:cubicBezTo>
                    <a:pt x="7935" y="35958"/>
                    <a:pt x="11192" y="38253"/>
                    <a:pt x="14720" y="38253"/>
                  </a:cubicBezTo>
                  <a:cubicBezTo>
                    <a:pt x="15495" y="38253"/>
                    <a:pt x="16285" y="38142"/>
                    <a:pt x="17067" y="37909"/>
                  </a:cubicBezTo>
                  <a:cubicBezTo>
                    <a:pt x="21402" y="36614"/>
                    <a:pt x="23867" y="32052"/>
                    <a:pt x="22573" y="277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6597029" y="1940966"/>
              <a:ext cx="23620" cy="28979"/>
            </a:xfrm>
            <a:custGeom>
              <a:rect b="b" l="l" r="r" t="t"/>
              <a:pathLst>
                <a:path extrusionOk="0" h="35448" w="28893">
                  <a:moveTo>
                    <a:pt x="27549" y="22762"/>
                  </a:moveTo>
                  <a:lnTo>
                    <a:pt x="15041" y="3699"/>
                  </a:lnTo>
                  <a:cubicBezTo>
                    <a:pt x="12560" y="-85"/>
                    <a:pt x="7481" y="-1138"/>
                    <a:pt x="3699" y="1344"/>
                  </a:cubicBezTo>
                  <a:cubicBezTo>
                    <a:pt x="-84" y="3826"/>
                    <a:pt x="-1139" y="8904"/>
                    <a:pt x="1344" y="12686"/>
                  </a:cubicBezTo>
                  <a:lnTo>
                    <a:pt x="13853" y="31749"/>
                  </a:lnTo>
                  <a:cubicBezTo>
                    <a:pt x="15426" y="34146"/>
                    <a:pt x="18042" y="35448"/>
                    <a:pt x="20709" y="35448"/>
                  </a:cubicBezTo>
                  <a:cubicBezTo>
                    <a:pt x="22251" y="35448"/>
                    <a:pt x="23810" y="35013"/>
                    <a:pt x="25195" y="34105"/>
                  </a:cubicBezTo>
                  <a:cubicBezTo>
                    <a:pt x="28977" y="31623"/>
                    <a:pt x="30032" y="26544"/>
                    <a:pt x="27549" y="2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6552679" y="1981346"/>
              <a:ext cx="27646" cy="25377"/>
            </a:xfrm>
            <a:custGeom>
              <a:rect b="b" l="l" r="r" t="t"/>
              <a:pathLst>
                <a:path extrusionOk="0" h="31042" w="33818">
                  <a:moveTo>
                    <a:pt x="30899" y="16581"/>
                  </a:moveTo>
                  <a:lnTo>
                    <a:pt x="13464" y="1923"/>
                  </a:lnTo>
                  <a:cubicBezTo>
                    <a:pt x="10000" y="-990"/>
                    <a:pt x="4833" y="-542"/>
                    <a:pt x="1922" y="2920"/>
                  </a:cubicBezTo>
                  <a:cubicBezTo>
                    <a:pt x="-990" y="6383"/>
                    <a:pt x="-543" y="11551"/>
                    <a:pt x="2921" y="14461"/>
                  </a:cubicBezTo>
                  <a:lnTo>
                    <a:pt x="20354" y="29120"/>
                  </a:lnTo>
                  <a:cubicBezTo>
                    <a:pt x="21890" y="30412"/>
                    <a:pt x="23761" y="31042"/>
                    <a:pt x="25622" y="31042"/>
                  </a:cubicBezTo>
                  <a:cubicBezTo>
                    <a:pt x="27957" y="31042"/>
                    <a:pt x="30276" y="30049"/>
                    <a:pt x="31897" y="28123"/>
                  </a:cubicBezTo>
                  <a:cubicBezTo>
                    <a:pt x="34809" y="24659"/>
                    <a:pt x="34361" y="19492"/>
                    <a:pt x="30899" y="16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6521745" y="2032807"/>
              <a:ext cx="30475" cy="20768"/>
            </a:xfrm>
            <a:custGeom>
              <a:rect b="b" l="l" r="r" t="t"/>
              <a:pathLst>
                <a:path extrusionOk="0" h="25404" w="37278">
                  <a:moveTo>
                    <a:pt x="32331" y="9690"/>
                  </a:moveTo>
                  <a:lnTo>
                    <a:pt x="11440" y="673"/>
                  </a:lnTo>
                  <a:cubicBezTo>
                    <a:pt x="7285" y="-1120"/>
                    <a:pt x="2465" y="793"/>
                    <a:pt x="673" y="4948"/>
                  </a:cubicBezTo>
                  <a:cubicBezTo>
                    <a:pt x="-1120" y="9101"/>
                    <a:pt x="794" y="13921"/>
                    <a:pt x="4947" y="15714"/>
                  </a:cubicBezTo>
                  <a:lnTo>
                    <a:pt x="25839" y="24731"/>
                  </a:lnTo>
                  <a:cubicBezTo>
                    <a:pt x="26898" y="25188"/>
                    <a:pt x="27999" y="25404"/>
                    <a:pt x="29081" y="25404"/>
                  </a:cubicBezTo>
                  <a:cubicBezTo>
                    <a:pt x="32252" y="25404"/>
                    <a:pt x="35271" y="23553"/>
                    <a:pt x="36606" y="20456"/>
                  </a:cubicBezTo>
                  <a:cubicBezTo>
                    <a:pt x="38399" y="16303"/>
                    <a:pt x="36485" y="11483"/>
                    <a:pt x="32331" y="96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6506832" y="2091016"/>
              <a:ext cx="31863" cy="15534"/>
            </a:xfrm>
            <a:custGeom>
              <a:rect b="b" l="l" r="r" t="t"/>
              <a:pathLst>
                <a:path extrusionOk="0" h="19002" w="38976">
                  <a:moveTo>
                    <a:pt x="31726" y="2671"/>
                  </a:moveTo>
                  <a:lnTo>
                    <a:pt x="9135" y="56"/>
                  </a:lnTo>
                  <a:cubicBezTo>
                    <a:pt x="4639" y="-468"/>
                    <a:pt x="576" y="2758"/>
                    <a:pt x="55" y="7251"/>
                  </a:cubicBezTo>
                  <a:cubicBezTo>
                    <a:pt x="-466" y="11744"/>
                    <a:pt x="2756" y="15810"/>
                    <a:pt x="7251" y="16331"/>
                  </a:cubicBezTo>
                  <a:lnTo>
                    <a:pt x="29842" y="18947"/>
                  </a:lnTo>
                  <a:cubicBezTo>
                    <a:pt x="30162" y="18984"/>
                    <a:pt x="30479" y="19002"/>
                    <a:pt x="30795" y="19002"/>
                  </a:cubicBezTo>
                  <a:cubicBezTo>
                    <a:pt x="34897" y="19002"/>
                    <a:pt x="38439" y="15925"/>
                    <a:pt x="38922" y="11751"/>
                  </a:cubicBezTo>
                  <a:cubicBezTo>
                    <a:pt x="39443" y="7258"/>
                    <a:pt x="36221" y="3192"/>
                    <a:pt x="31726" y="2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6509195" y="2147798"/>
              <a:ext cx="31699" cy="16669"/>
            </a:xfrm>
            <a:custGeom>
              <a:rect b="b" l="l" r="r" t="t"/>
              <a:pathLst>
                <a:path extrusionOk="0" h="20390" w="38775">
                  <a:moveTo>
                    <a:pt x="38647" y="6751"/>
                  </a:moveTo>
                  <a:cubicBezTo>
                    <a:pt x="37850" y="2297"/>
                    <a:pt x="33595" y="-666"/>
                    <a:pt x="29140" y="129"/>
                  </a:cubicBezTo>
                  <a:lnTo>
                    <a:pt x="6751" y="4134"/>
                  </a:lnTo>
                  <a:cubicBezTo>
                    <a:pt x="2298" y="4930"/>
                    <a:pt x="-668" y="9187"/>
                    <a:pt x="130" y="13640"/>
                  </a:cubicBezTo>
                  <a:cubicBezTo>
                    <a:pt x="838" y="17605"/>
                    <a:pt x="4292" y="20391"/>
                    <a:pt x="8184" y="20391"/>
                  </a:cubicBezTo>
                  <a:cubicBezTo>
                    <a:pt x="8662" y="20391"/>
                    <a:pt x="9148" y="20349"/>
                    <a:pt x="9636" y="20262"/>
                  </a:cubicBezTo>
                  <a:lnTo>
                    <a:pt x="32026" y="16257"/>
                  </a:lnTo>
                  <a:cubicBezTo>
                    <a:pt x="36478" y="15460"/>
                    <a:pt x="39443" y="11204"/>
                    <a:pt x="38647" y="67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6528636" y="2199508"/>
              <a:ext cx="29992" cy="21805"/>
            </a:xfrm>
            <a:custGeom>
              <a:rect b="b" l="l" r="r" t="t"/>
              <a:pathLst>
                <a:path extrusionOk="0" h="26673" w="36687">
                  <a:moveTo>
                    <a:pt x="35801" y="4489"/>
                  </a:moveTo>
                  <a:cubicBezTo>
                    <a:pt x="33756" y="455"/>
                    <a:pt x="28825" y="-1157"/>
                    <a:pt x="24792" y="885"/>
                  </a:cubicBezTo>
                  <a:lnTo>
                    <a:pt x="4491" y="11173"/>
                  </a:lnTo>
                  <a:cubicBezTo>
                    <a:pt x="455" y="13218"/>
                    <a:pt x="-1158" y="18147"/>
                    <a:pt x="886" y="22182"/>
                  </a:cubicBezTo>
                  <a:cubicBezTo>
                    <a:pt x="2330" y="25031"/>
                    <a:pt x="5210" y="26673"/>
                    <a:pt x="8200" y="26673"/>
                  </a:cubicBezTo>
                  <a:cubicBezTo>
                    <a:pt x="9445" y="26673"/>
                    <a:pt x="10710" y="26387"/>
                    <a:pt x="11896" y="25786"/>
                  </a:cubicBezTo>
                  <a:lnTo>
                    <a:pt x="32197" y="15499"/>
                  </a:lnTo>
                  <a:cubicBezTo>
                    <a:pt x="36233" y="13453"/>
                    <a:pt x="37846" y="8524"/>
                    <a:pt x="35801" y="4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6563519" y="2243930"/>
              <a:ext cx="26886" cy="26231"/>
            </a:xfrm>
            <a:custGeom>
              <a:rect b="b" l="l" r="r" t="t"/>
              <a:pathLst>
                <a:path extrusionOk="0" h="32087" w="32888">
                  <a:moveTo>
                    <a:pt x="30630" y="2545"/>
                  </a:moveTo>
                  <a:cubicBezTo>
                    <a:pt x="27512" y="-733"/>
                    <a:pt x="22327" y="-861"/>
                    <a:pt x="19050" y="2256"/>
                  </a:cubicBezTo>
                  <a:lnTo>
                    <a:pt x="2545" y="17961"/>
                  </a:lnTo>
                  <a:cubicBezTo>
                    <a:pt x="-733" y="21080"/>
                    <a:pt x="-862" y="26265"/>
                    <a:pt x="2258" y="29543"/>
                  </a:cubicBezTo>
                  <a:cubicBezTo>
                    <a:pt x="3868" y="31236"/>
                    <a:pt x="6028" y="32088"/>
                    <a:pt x="8193" y="32088"/>
                  </a:cubicBezTo>
                  <a:cubicBezTo>
                    <a:pt x="10221" y="32088"/>
                    <a:pt x="12254" y="31339"/>
                    <a:pt x="13839" y="29832"/>
                  </a:cubicBezTo>
                  <a:lnTo>
                    <a:pt x="30343" y="14127"/>
                  </a:lnTo>
                  <a:cubicBezTo>
                    <a:pt x="33621" y="11008"/>
                    <a:pt x="33750" y="5823"/>
                    <a:pt x="30630" y="2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6635702" y="2071121"/>
              <a:ext cx="39354" cy="39772"/>
            </a:xfrm>
            <a:custGeom>
              <a:rect b="b" l="l" r="r" t="t"/>
              <a:pathLst>
                <a:path extrusionOk="0" h="48651" w="48139">
                  <a:moveTo>
                    <a:pt x="3448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4999"/>
                  </a:lnTo>
                  <a:cubicBezTo>
                    <a:pt x="0" y="42527"/>
                    <a:pt x="6124" y="48651"/>
                    <a:pt x="13653" y="48651"/>
                  </a:cubicBezTo>
                  <a:lnTo>
                    <a:pt x="34487" y="48651"/>
                  </a:lnTo>
                  <a:cubicBezTo>
                    <a:pt x="42015" y="48651"/>
                    <a:pt x="48139" y="42527"/>
                    <a:pt x="48139" y="34999"/>
                  </a:cubicBezTo>
                  <a:lnTo>
                    <a:pt x="48139" y="13653"/>
                  </a:lnTo>
                  <a:cubicBezTo>
                    <a:pt x="48139" y="6124"/>
                    <a:pt x="42015" y="0"/>
                    <a:pt x="34487" y="0"/>
                  </a:cubicBezTo>
                  <a:close/>
                  <a:moveTo>
                    <a:pt x="31756" y="32268"/>
                  </a:moveTo>
                  <a:lnTo>
                    <a:pt x="16383" y="32268"/>
                  </a:lnTo>
                  <a:lnTo>
                    <a:pt x="16383" y="16383"/>
                  </a:lnTo>
                  <a:lnTo>
                    <a:pt x="31756" y="16383"/>
                  </a:lnTo>
                  <a:lnTo>
                    <a:pt x="31756" y="322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6666263" y="2019779"/>
              <a:ext cx="39354" cy="39772"/>
            </a:xfrm>
            <a:custGeom>
              <a:rect b="b" l="l" r="r" t="t"/>
              <a:pathLst>
                <a:path extrusionOk="0" h="48651" w="48139">
                  <a:moveTo>
                    <a:pt x="34487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4999"/>
                  </a:lnTo>
                  <a:cubicBezTo>
                    <a:pt x="0" y="42527"/>
                    <a:pt x="6124" y="48651"/>
                    <a:pt x="13653" y="48651"/>
                  </a:cubicBezTo>
                  <a:lnTo>
                    <a:pt x="34487" y="48651"/>
                  </a:lnTo>
                  <a:cubicBezTo>
                    <a:pt x="42015" y="48651"/>
                    <a:pt x="48139" y="42527"/>
                    <a:pt x="48139" y="34999"/>
                  </a:cubicBezTo>
                  <a:lnTo>
                    <a:pt x="48139" y="13653"/>
                  </a:lnTo>
                  <a:cubicBezTo>
                    <a:pt x="48139" y="6124"/>
                    <a:pt x="42015" y="0"/>
                    <a:pt x="34487" y="0"/>
                  </a:cubicBezTo>
                  <a:close/>
                  <a:moveTo>
                    <a:pt x="31756" y="32268"/>
                  </a:moveTo>
                  <a:lnTo>
                    <a:pt x="16383" y="32268"/>
                  </a:lnTo>
                  <a:lnTo>
                    <a:pt x="16383" y="16383"/>
                  </a:lnTo>
                  <a:lnTo>
                    <a:pt x="31756" y="16383"/>
                  </a:lnTo>
                  <a:lnTo>
                    <a:pt x="31756" y="322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5037262" y="1588845"/>
            <a:ext cx="457159" cy="418976"/>
            <a:chOff x="5525727" y="1924982"/>
            <a:chExt cx="457159" cy="418976"/>
          </a:xfrm>
        </p:grpSpPr>
        <p:sp>
          <p:nvSpPr>
            <p:cNvPr id="948" name="Google Shape;948;p23"/>
            <p:cNvSpPr/>
            <p:nvPr/>
          </p:nvSpPr>
          <p:spPr>
            <a:xfrm>
              <a:off x="5531002" y="2214490"/>
              <a:ext cx="451884" cy="129467"/>
            </a:xfrm>
            <a:custGeom>
              <a:rect b="b" l="l" r="r" t="t"/>
              <a:pathLst>
                <a:path extrusionOk="0" h="158370" w="552763">
                  <a:moveTo>
                    <a:pt x="485259" y="23363"/>
                  </a:moveTo>
                  <a:lnTo>
                    <a:pt x="475762" y="23363"/>
                  </a:lnTo>
                  <a:lnTo>
                    <a:pt x="475762" y="13653"/>
                  </a:lnTo>
                  <a:cubicBezTo>
                    <a:pt x="475762" y="6125"/>
                    <a:pt x="469638" y="0"/>
                    <a:pt x="462110" y="0"/>
                  </a:cubicBezTo>
                  <a:lnTo>
                    <a:pt x="396577" y="0"/>
                  </a:lnTo>
                  <a:cubicBezTo>
                    <a:pt x="389048" y="0"/>
                    <a:pt x="382924" y="6125"/>
                    <a:pt x="382924" y="13653"/>
                  </a:cubicBezTo>
                  <a:lnTo>
                    <a:pt x="382924" y="23363"/>
                  </a:lnTo>
                  <a:lnTo>
                    <a:pt x="325037" y="23363"/>
                  </a:lnTo>
                  <a:lnTo>
                    <a:pt x="325037" y="13653"/>
                  </a:lnTo>
                  <a:cubicBezTo>
                    <a:pt x="325037" y="6125"/>
                    <a:pt x="318913" y="0"/>
                    <a:pt x="311384" y="0"/>
                  </a:cubicBezTo>
                  <a:lnTo>
                    <a:pt x="245851" y="0"/>
                  </a:lnTo>
                  <a:cubicBezTo>
                    <a:pt x="238322" y="0"/>
                    <a:pt x="232198" y="6125"/>
                    <a:pt x="232198" y="13653"/>
                  </a:cubicBezTo>
                  <a:lnTo>
                    <a:pt x="232198" y="23363"/>
                  </a:lnTo>
                  <a:lnTo>
                    <a:pt x="174311" y="23363"/>
                  </a:lnTo>
                  <a:lnTo>
                    <a:pt x="174311" y="13653"/>
                  </a:lnTo>
                  <a:cubicBezTo>
                    <a:pt x="174311" y="6125"/>
                    <a:pt x="168187" y="0"/>
                    <a:pt x="160658" y="0"/>
                  </a:cubicBezTo>
                  <a:lnTo>
                    <a:pt x="95125" y="0"/>
                  </a:lnTo>
                  <a:cubicBezTo>
                    <a:pt x="87597" y="0"/>
                    <a:pt x="81473" y="6125"/>
                    <a:pt x="81473" y="13653"/>
                  </a:cubicBezTo>
                  <a:lnTo>
                    <a:pt x="81473" y="23363"/>
                  </a:lnTo>
                  <a:lnTo>
                    <a:pt x="67503" y="23363"/>
                  </a:lnTo>
                  <a:cubicBezTo>
                    <a:pt x="30282" y="23363"/>
                    <a:pt x="0" y="53646"/>
                    <a:pt x="0" y="90868"/>
                  </a:cubicBezTo>
                  <a:cubicBezTo>
                    <a:pt x="0" y="128089"/>
                    <a:pt x="30282" y="158371"/>
                    <a:pt x="67503" y="158371"/>
                  </a:cubicBezTo>
                  <a:lnTo>
                    <a:pt x="351796" y="158371"/>
                  </a:lnTo>
                  <a:cubicBezTo>
                    <a:pt x="356321" y="158371"/>
                    <a:pt x="359987" y="154704"/>
                    <a:pt x="359987" y="150179"/>
                  </a:cubicBezTo>
                  <a:cubicBezTo>
                    <a:pt x="359987" y="145655"/>
                    <a:pt x="356321" y="141987"/>
                    <a:pt x="351796" y="141987"/>
                  </a:cubicBezTo>
                  <a:lnTo>
                    <a:pt x="67503" y="141987"/>
                  </a:lnTo>
                  <a:cubicBezTo>
                    <a:pt x="39315" y="141987"/>
                    <a:pt x="16383" y="119055"/>
                    <a:pt x="16383" y="90867"/>
                  </a:cubicBezTo>
                  <a:cubicBezTo>
                    <a:pt x="16383" y="62678"/>
                    <a:pt x="39315" y="39746"/>
                    <a:pt x="67503" y="39746"/>
                  </a:cubicBezTo>
                  <a:lnTo>
                    <a:pt x="485259" y="39746"/>
                  </a:lnTo>
                  <a:cubicBezTo>
                    <a:pt x="513448" y="39746"/>
                    <a:pt x="536380" y="62678"/>
                    <a:pt x="536380" y="90867"/>
                  </a:cubicBezTo>
                  <a:cubicBezTo>
                    <a:pt x="536380" y="119055"/>
                    <a:pt x="513448" y="141987"/>
                    <a:pt x="485259" y="141987"/>
                  </a:cubicBezTo>
                  <a:lnTo>
                    <a:pt x="400946" y="141987"/>
                  </a:lnTo>
                  <a:cubicBezTo>
                    <a:pt x="396420" y="141987"/>
                    <a:pt x="392754" y="145655"/>
                    <a:pt x="392754" y="150179"/>
                  </a:cubicBezTo>
                  <a:cubicBezTo>
                    <a:pt x="392754" y="154704"/>
                    <a:pt x="396420" y="158371"/>
                    <a:pt x="400946" y="158371"/>
                  </a:cubicBezTo>
                  <a:lnTo>
                    <a:pt x="485259" y="158371"/>
                  </a:lnTo>
                  <a:cubicBezTo>
                    <a:pt x="522481" y="158371"/>
                    <a:pt x="552763" y="128089"/>
                    <a:pt x="552763" y="90867"/>
                  </a:cubicBezTo>
                  <a:cubicBezTo>
                    <a:pt x="552763" y="53644"/>
                    <a:pt x="522481" y="23363"/>
                    <a:pt x="485259" y="23363"/>
                  </a:cubicBezTo>
                  <a:close/>
                  <a:moveTo>
                    <a:pt x="157928" y="23363"/>
                  </a:moveTo>
                  <a:lnTo>
                    <a:pt x="97856" y="23363"/>
                  </a:lnTo>
                  <a:lnTo>
                    <a:pt x="97856" y="16383"/>
                  </a:lnTo>
                  <a:lnTo>
                    <a:pt x="157928" y="16383"/>
                  </a:lnTo>
                  <a:lnTo>
                    <a:pt x="157928" y="23363"/>
                  </a:lnTo>
                  <a:close/>
                  <a:moveTo>
                    <a:pt x="308653" y="23363"/>
                  </a:moveTo>
                  <a:lnTo>
                    <a:pt x="248582" y="23363"/>
                  </a:lnTo>
                  <a:lnTo>
                    <a:pt x="248582" y="16383"/>
                  </a:lnTo>
                  <a:lnTo>
                    <a:pt x="308653" y="16383"/>
                  </a:lnTo>
                  <a:lnTo>
                    <a:pt x="308653" y="23363"/>
                  </a:lnTo>
                  <a:close/>
                  <a:moveTo>
                    <a:pt x="459379" y="23363"/>
                  </a:moveTo>
                  <a:lnTo>
                    <a:pt x="399307" y="23363"/>
                  </a:lnTo>
                  <a:lnTo>
                    <a:pt x="399307" y="16383"/>
                  </a:lnTo>
                  <a:lnTo>
                    <a:pt x="459379" y="16383"/>
                  </a:lnTo>
                  <a:lnTo>
                    <a:pt x="459379" y="233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568867" y="2271459"/>
              <a:ext cx="34666" cy="34669"/>
            </a:xfrm>
            <a:custGeom>
              <a:rect b="b" l="l" r="r" t="t"/>
              <a:pathLst>
                <a:path extrusionOk="0" h="42408" w="42405">
                  <a:moveTo>
                    <a:pt x="21203" y="0"/>
                  </a:moveTo>
                  <a:cubicBezTo>
                    <a:pt x="9512" y="0"/>
                    <a:pt x="0" y="9512"/>
                    <a:pt x="0" y="21204"/>
                  </a:cubicBezTo>
                  <a:cubicBezTo>
                    <a:pt x="0" y="32896"/>
                    <a:pt x="9512" y="42408"/>
                    <a:pt x="21203" y="42408"/>
                  </a:cubicBezTo>
                  <a:cubicBezTo>
                    <a:pt x="32894" y="42408"/>
                    <a:pt x="42405" y="32896"/>
                    <a:pt x="42405" y="21204"/>
                  </a:cubicBezTo>
                  <a:cubicBezTo>
                    <a:pt x="42405" y="9512"/>
                    <a:pt x="32894" y="0"/>
                    <a:pt x="21203" y="0"/>
                  </a:cubicBezTo>
                  <a:close/>
                  <a:moveTo>
                    <a:pt x="21203" y="26026"/>
                  </a:moveTo>
                  <a:cubicBezTo>
                    <a:pt x="18545" y="26026"/>
                    <a:pt x="16383" y="23864"/>
                    <a:pt x="16383" y="21205"/>
                  </a:cubicBezTo>
                  <a:cubicBezTo>
                    <a:pt x="16383" y="18547"/>
                    <a:pt x="18545" y="16384"/>
                    <a:pt x="21203" y="16384"/>
                  </a:cubicBezTo>
                  <a:cubicBezTo>
                    <a:pt x="23861" y="16384"/>
                    <a:pt x="26022" y="18547"/>
                    <a:pt x="26022" y="21205"/>
                  </a:cubicBezTo>
                  <a:cubicBezTo>
                    <a:pt x="26022" y="23864"/>
                    <a:pt x="23861" y="26026"/>
                    <a:pt x="21203" y="26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549434" y="2252028"/>
              <a:ext cx="415034" cy="73519"/>
            </a:xfrm>
            <a:custGeom>
              <a:rect b="b" l="l" r="r" t="t"/>
              <a:pathLst>
                <a:path extrusionOk="0" h="89932" w="507687">
                  <a:moveTo>
                    <a:pt x="462721" y="0"/>
                  </a:moveTo>
                  <a:lnTo>
                    <a:pt x="44965" y="0"/>
                  </a:lnTo>
                  <a:cubicBezTo>
                    <a:pt x="25596" y="0"/>
                    <a:pt x="9046" y="12311"/>
                    <a:pt x="2733" y="29521"/>
                  </a:cubicBezTo>
                  <a:cubicBezTo>
                    <a:pt x="966" y="34339"/>
                    <a:pt x="0" y="39542"/>
                    <a:pt x="0" y="44966"/>
                  </a:cubicBezTo>
                  <a:cubicBezTo>
                    <a:pt x="0" y="50390"/>
                    <a:pt x="966" y="55594"/>
                    <a:pt x="2733" y="60411"/>
                  </a:cubicBezTo>
                  <a:cubicBezTo>
                    <a:pt x="9046" y="77621"/>
                    <a:pt x="25596" y="89933"/>
                    <a:pt x="44965" y="89933"/>
                  </a:cubicBezTo>
                  <a:lnTo>
                    <a:pt x="462721" y="89933"/>
                  </a:lnTo>
                  <a:cubicBezTo>
                    <a:pt x="487517" y="89933"/>
                    <a:pt x="507688" y="69761"/>
                    <a:pt x="507688" y="44966"/>
                  </a:cubicBezTo>
                  <a:cubicBezTo>
                    <a:pt x="507688" y="20172"/>
                    <a:pt x="487516" y="0"/>
                    <a:pt x="462721" y="0"/>
                  </a:cubicBezTo>
                  <a:close/>
                  <a:moveTo>
                    <a:pt x="44966" y="73549"/>
                  </a:moveTo>
                  <a:cubicBezTo>
                    <a:pt x="30192" y="73549"/>
                    <a:pt x="17999" y="62279"/>
                    <a:pt x="16532" y="47885"/>
                  </a:cubicBezTo>
                  <a:cubicBezTo>
                    <a:pt x="16433" y="46925"/>
                    <a:pt x="16383" y="45951"/>
                    <a:pt x="16383" y="44966"/>
                  </a:cubicBezTo>
                  <a:cubicBezTo>
                    <a:pt x="16383" y="43981"/>
                    <a:pt x="16433" y="43008"/>
                    <a:pt x="16532" y="42048"/>
                  </a:cubicBezTo>
                  <a:cubicBezTo>
                    <a:pt x="17999" y="27653"/>
                    <a:pt x="30192" y="16383"/>
                    <a:pt x="44966" y="16383"/>
                  </a:cubicBezTo>
                  <a:cubicBezTo>
                    <a:pt x="60727" y="16383"/>
                    <a:pt x="73549" y="29206"/>
                    <a:pt x="73549" y="44966"/>
                  </a:cubicBezTo>
                  <a:cubicBezTo>
                    <a:pt x="73549" y="60727"/>
                    <a:pt x="60727" y="73549"/>
                    <a:pt x="44966" y="73549"/>
                  </a:cubicBezTo>
                  <a:close/>
                  <a:moveTo>
                    <a:pt x="118317" y="73548"/>
                  </a:moveTo>
                  <a:lnTo>
                    <a:pt x="79653" y="73548"/>
                  </a:lnTo>
                  <a:cubicBezTo>
                    <a:pt x="86072" y="65773"/>
                    <a:pt x="89932" y="55812"/>
                    <a:pt x="89932" y="44965"/>
                  </a:cubicBezTo>
                  <a:cubicBezTo>
                    <a:pt x="89932" y="34118"/>
                    <a:pt x="86072" y="24158"/>
                    <a:pt x="79653" y="16382"/>
                  </a:cubicBezTo>
                  <a:lnTo>
                    <a:pt x="118317" y="16382"/>
                  </a:lnTo>
                  <a:lnTo>
                    <a:pt x="118317" y="73548"/>
                  </a:lnTo>
                  <a:close/>
                  <a:moveTo>
                    <a:pt x="168770" y="73548"/>
                  </a:moveTo>
                  <a:lnTo>
                    <a:pt x="134701" y="73548"/>
                  </a:lnTo>
                  <a:lnTo>
                    <a:pt x="134701" y="16382"/>
                  </a:lnTo>
                  <a:lnTo>
                    <a:pt x="168770" y="16382"/>
                  </a:lnTo>
                  <a:lnTo>
                    <a:pt x="168770" y="73548"/>
                  </a:lnTo>
                  <a:close/>
                  <a:moveTo>
                    <a:pt x="220426" y="73548"/>
                  </a:moveTo>
                  <a:lnTo>
                    <a:pt x="185154" y="73548"/>
                  </a:lnTo>
                  <a:lnTo>
                    <a:pt x="185154" y="16382"/>
                  </a:lnTo>
                  <a:lnTo>
                    <a:pt x="220426" y="16382"/>
                  </a:lnTo>
                  <a:lnTo>
                    <a:pt x="220426" y="73548"/>
                  </a:lnTo>
                  <a:close/>
                  <a:moveTo>
                    <a:pt x="270877" y="73548"/>
                  </a:moveTo>
                  <a:lnTo>
                    <a:pt x="236809" y="73548"/>
                  </a:lnTo>
                  <a:lnTo>
                    <a:pt x="236809" y="16382"/>
                  </a:lnTo>
                  <a:lnTo>
                    <a:pt x="270877" y="16382"/>
                  </a:lnTo>
                  <a:lnTo>
                    <a:pt x="270877" y="73548"/>
                  </a:lnTo>
                  <a:close/>
                  <a:moveTo>
                    <a:pt x="322533" y="73548"/>
                  </a:moveTo>
                  <a:lnTo>
                    <a:pt x="287261" y="73548"/>
                  </a:lnTo>
                  <a:lnTo>
                    <a:pt x="287261" y="16382"/>
                  </a:lnTo>
                  <a:lnTo>
                    <a:pt x="322533" y="16382"/>
                  </a:lnTo>
                  <a:lnTo>
                    <a:pt x="322533" y="73548"/>
                  </a:lnTo>
                  <a:close/>
                  <a:moveTo>
                    <a:pt x="372986" y="73548"/>
                  </a:moveTo>
                  <a:lnTo>
                    <a:pt x="338916" y="73548"/>
                  </a:lnTo>
                  <a:lnTo>
                    <a:pt x="338916" y="16382"/>
                  </a:lnTo>
                  <a:lnTo>
                    <a:pt x="372986" y="16382"/>
                  </a:lnTo>
                  <a:lnTo>
                    <a:pt x="372986" y="73548"/>
                  </a:lnTo>
                  <a:close/>
                  <a:moveTo>
                    <a:pt x="428032" y="73548"/>
                  </a:moveTo>
                  <a:lnTo>
                    <a:pt x="389369" y="73548"/>
                  </a:lnTo>
                  <a:lnTo>
                    <a:pt x="389369" y="16382"/>
                  </a:lnTo>
                  <a:lnTo>
                    <a:pt x="428032" y="16382"/>
                  </a:lnTo>
                  <a:cubicBezTo>
                    <a:pt x="421615" y="24158"/>
                    <a:pt x="417755" y="34118"/>
                    <a:pt x="417755" y="44965"/>
                  </a:cubicBezTo>
                  <a:cubicBezTo>
                    <a:pt x="417755" y="55811"/>
                    <a:pt x="421616" y="65774"/>
                    <a:pt x="428032" y="73548"/>
                  </a:cubicBezTo>
                  <a:close/>
                  <a:moveTo>
                    <a:pt x="462721" y="73549"/>
                  </a:moveTo>
                  <a:cubicBezTo>
                    <a:pt x="446962" y="73549"/>
                    <a:pt x="434138" y="60726"/>
                    <a:pt x="434138" y="44966"/>
                  </a:cubicBezTo>
                  <a:cubicBezTo>
                    <a:pt x="434138" y="29206"/>
                    <a:pt x="446961" y="16383"/>
                    <a:pt x="462721" y="16383"/>
                  </a:cubicBezTo>
                  <a:cubicBezTo>
                    <a:pt x="478482" y="16383"/>
                    <a:pt x="491304" y="29206"/>
                    <a:pt x="491304" y="44966"/>
                  </a:cubicBezTo>
                  <a:cubicBezTo>
                    <a:pt x="491304" y="60727"/>
                    <a:pt x="478482" y="73549"/>
                    <a:pt x="462721" y="735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910507" y="2271459"/>
              <a:ext cx="34666" cy="34669"/>
            </a:xfrm>
            <a:custGeom>
              <a:rect b="b" l="l" r="r" t="t"/>
              <a:pathLst>
                <a:path extrusionOk="0" h="42408" w="42405">
                  <a:moveTo>
                    <a:pt x="21203" y="0"/>
                  </a:moveTo>
                  <a:cubicBezTo>
                    <a:pt x="9512" y="0"/>
                    <a:pt x="0" y="9512"/>
                    <a:pt x="0" y="21204"/>
                  </a:cubicBezTo>
                  <a:cubicBezTo>
                    <a:pt x="0" y="32896"/>
                    <a:pt x="9512" y="42408"/>
                    <a:pt x="21203" y="42408"/>
                  </a:cubicBezTo>
                  <a:cubicBezTo>
                    <a:pt x="32894" y="42408"/>
                    <a:pt x="42405" y="32896"/>
                    <a:pt x="42405" y="21204"/>
                  </a:cubicBezTo>
                  <a:cubicBezTo>
                    <a:pt x="42405" y="9513"/>
                    <a:pt x="32894" y="0"/>
                    <a:pt x="21203" y="0"/>
                  </a:cubicBezTo>
                  <a:close/>
                  <a:moveTo>
                    <a:pt x="21203" y="26026"/>
                  </a:moveTo>
                  <a:cubicBezTo>
                    <a:pt x="18546" y="26026"/>
                    <a:pt x="16383" y="23864"/>
                    <a:pt x="16383" y="21205"/>
                  </a:cubicBezTo>
                  <a:cubicBezTo>
                    <a:pt x="16383" y="18547"/>
                    <a:pt x="18545" y="16384"/>
                    <a:pt x="21203" y="16384"/>
                  </a:cubicBezTo>
                  <a:cubicBezTo>
                    <a:pt x="23861" y="16384"/>
                    <a:pt x="26022" y="18547"/>
                    <a:pt x="26022" y="21205"/>
                  </a:cubicBezTo>
                  <a:cubicBezTo>
                    <a:pt x="26022" y="23864"/>
                    <a:pt x="23861" y="26026"/>
                    <a:pt x="21203" y="26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576136" y="2030017"/>
              <a:ext cx="38774" cy="38774"/>
            </a:xfrm>
            <a:custGeom>
              <a:rect b="b" l="l" r="r" t="t"/>
              <a:pathLst>
                <a:path extrusionOk="0" h="47430" w="47430">
                  <a:moveTo>
                    <a:pt x="23715" y="0"/>
                  </a:moveTo>
                  <a:cubicBezTo>
                    <a:pt x="10638" y="0"/>
                    <a:pt x="0" y="10639"/>
                    <a:pt x="0" y="23717"/>
                  </a:cubicBezTo>
                  <a:cubicBezTo>
                    <a:pt x="0" y="36793"/>
                    <a:pt x="10638" y="47430"/>
                    <a:pt x="23715" y="47430"/>
                  </a:cubicBezTo>
                  <a:cubicBezTo>
                    <a:pt x="36792" y="47430"/>
                    <a:pt x="47431" y="36793"/>
                    <a:pt x="47431" y="23717"/>
                  </a:cubicBezTo>
                  <a:cubicBezTo>
                    <a:pt x="47431" y="10639"/>
                    <a:pt x="36792" y="0"/>
                    <a:pt x="23715" y="0"/>
                  </a:cubicBezTo>
                  <a:close/>
                  <a:moveTo>
                    <a:pt x="23715" y="31047"/>
                  </a:moveTo>
                  <a:cubicBezTo>
                    <a:pt x="19673" y="31047"/>
                    <a:pt x="16383" y="27759"/>
                    <a:pt x="16383" y="23717"/>
                  </a:cubicBezTo>
                  <a:cubicBezTo>
                    <a:pt x="16383" y="19674"/>
                    <a:pt x="19673" y="16383"/>
                    <a:pt x="23715" y="16383"/>
                  </a:cubicBezTo>
                  <a:cubicBezTo>
                    <a:pt x="27758" y="16383"/>
                    <a:pt x="31047" y="19674"/>
                    <a:pt x="31047" y="23717"/>
                  </a:cubicBezTo>
                  <a:cubicBezTo>
                    <a:pt x="31047" y="27759"/>
                    <a:pt x="27759" y="31047"/>
                    <a:pt x="23715" y="310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669794" y="2120691"/>
              <a:ext cx="13393" cy="14249"/>
            </a:xfrm>
            <a:custGeom>
              <a:rect b="b" l="l" r="r" t="t"/>
              <a:pathLst>
                <a:path extrusionOk="0" h="17430" w="16383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lnTo>
                    <a:pt x="0" y="9239"/>
                  </a:lnTo>
                  <a:cubicBezTo>
                    <a:pt x="0" y="13763"/>
                    <a:pt x="3667" y="17431"/>
                    <a:pt x="8192" y="17431"/>
                  </a:cubicBezTo>
                  <a:cubicBezTo>
                    <a:pt x="12717" y="17431"/>
                    <a:pt x="16383" y="13764"/>
                    <a:pt x="16383" y="9239"/>
                  </a:cubicBezTo>
                  <a:lnTo>
                    <a:pt x="16383" y="8192"/>
                  </a:lnTo>
                  <a:cubicBezTo>
                    <a:pt x="16383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525727" y="1924982"/>
              <a:ext cx="451884" cy="273248"/>
            </a:xfrm>
            <a:custGeom>
              <a:rect b="b" l="l" r="r" t="t"/>
              <a:pathLst>
                <a:path extrusionOk="0" h="334248" w="552763">
                  <a:moveTo>
                    <a:pt x="539111" y="0"/>
                  </a:moveTo>
                  <a:lnTo>
                    <a:pt x="475793" y="0"/>
                  </a:lnTo>
                  <a:lnTo>
                    <a:pt x="303982" y="0"/>
                  </a:ln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9228"/>
                  </a:lnTo>
                  <a:cubicBezTo>
                    <a:pt x="0" y="46756"/>
                    <a:pt x="6124" y="52880"/>
                    <a:pt x="13653" y="52880"/>
                  </a:cubicBezTo>
                  <a:lnTo>
                    <a:pt x="58831" y="52880"/>
                  </a:lnTo>
                  <a:lnTo>
                    <a:pt x="58831" y="114723"/>
                  </a:lnTo>
                  <a:cubicBezTo>
                    <a:pt x="47116" y="123048"/>
                    <a:pt x="39451" y="136720"/>
                    <a:pt x="39451" y="152154"/>
                  </a:cubicBezTo>
                  <a:cubicBezTo>
                    <a:pt x="39451" y="177466"/>
                    <a:pt x="60045" y="198058"/>
                    <a:pt x="85356" y="198058"/>
                  </a:cubicBezTo>
                  <a:cubicBezTo>
                    <a:pt x="88687" y="198058"/>
                    <a:pt x="91933" y="197692"/>
                    <a:pt x="95064" y="197015"/>
                  </a:cubicBezTo>
                  <a:lnTo>
                    <a:pt x="154901" y="256852"/>
                  </a:lnTo>
                  <a:cubicBezTo>
                    <a:pt x="155717" y="259568"/>
                    <a:pt x="156900" y="262125"/>
                    <a:pt x="158390" y="264470"/>
                  </a:cubicBezTo>
                  <a:lnTo>
                    <a:pt x="158390" y="300692"/>
                  </a:lnTo>
                  <a:cubicBezTo>
                    <a:pt x="158390" y="308221"/>
                    <a:pt x="164514" y="314345"/>
                    <a:pt x="172042" y="314345"/>
                  </a:cubicBezTo>
                  <a:lnTo>
                    <a:pt x="176163" y="314345"/>
                  </a:lnTo>
                  <a:lnTo>
                    <a:pt x="176163" y="326057"/>
                  </a:lnTo>
                  <a:cubicBezTo>
                    <a:pt x="176163" y="330581"/>
                    <a:pt x="179830" y="334248"/>
                    <a:pt x="184355" y="334248"/>
                  </a:cubicBezTo>
                  <a:cubicBezTo>
                    <a:pt x="188880" y="334248"/>
                    <a:pt x="192547" y="330581"/>
                    <a:pt x="192547" y="326057"/>
                  </a:cubicBezTo>
                  <a:lnTo>
                    <a:pt x="192547" y="314345"/>
                  </a:lnTo>
                  <a:lnTo>
                    <a:pt x="196667" y="314345"/>
                  </a:lnTo>
                  <a:cubicBezTo>
                    <a:pt x="204196" y="314345"/>
                    <a:pt x="210320" y="308221"/>
                    <a:pt x="210320" y="300692"/>
                  </a:cubicBezTo>
                  <a:lnTo>
                    <a:pt x="210320" y="264470"/>
                  </a:lnTo>
                  <a:cubicBezTo>
                    <a:pt x="213346" y="259711"/>
                    <a:pt x="215106" y="254072"/>
                    <a:pt x="215106" y="248027"/>
                  </a:cubicBezTo>
                  <a:cubicBezTo>
                    <a:pt x="215106" y="233389"/>
                    <a:pt x="204823" y="221116"/>
                    <a:pt x="191104" y="218029"/>
                  </a:cubicBezTo>
                  <a:lnTo>
                    <a:pt x="130898" y="157823"/>
                  </a:lnTo>
                  <a:cubicBezTo>
                    <a:pt x="131128" y="155963"/>
                    <a:pt x="131260" y="154074"/>
                    <a:pt x="131260" y="152154"/>
                  </a:cubicBezTo>
                  <a:cubicBezTo>
                    <a:pt x="131260" y="136719"/>
                    <a:pt x="123595" y="123048"/>
                    <a:pt x="111880" y="114723"/>
                  </a:cubicBezTo>
                  <a:lnTo>
                    <a:pt x="111880" y="52879"/>
                  </a:lnTo>
                  <a:lnTo>
                    <a:pt x="145265" y="52879"/>
                  </a:lnTo>
                  <a:cubicBezTo>
                    <a:pt x="149790" y="52879"/>
                    <a:pt x="153456" y="49213"/>
                    <a:pt x="153456" y="44688"/>
                  </a:cubicBezTo>
                  <a:cubicBezTo>
                    <a:pt x="153456" y="40163"/>
                    <a:pt x="149790" y="36496"/>
                    <a:pt x="145265" y="36496"/>
                  </a:cubicBezTo>
                  <a:lnTo>
                    <a:pt x="16383" y="36496"/>
                  </a:lnTo>
                  <a:lnTo>
                    <a:pt x="16383" y="16383"/>
                  </a:lnTo>
                  <a:lnTo>
                    <a:pt x="271382" y="16383"/>
                  </a:lnTo>
                  <a:cubicBezTo>
                    <a:pt x="267101" y="22115"/>
                    <a:pt x="264294" y="29009"/>
                    <a:pt x="263527" y="36497"/>
                  </a:cubicBezTo>
                  <a:lnTo>
                    <a:pt x="197691" y="36497"/>
                  </a:lnTo>
                  <a:cubicBezTo>
                    <a:pt x="193166" y="36497"/>
                    <a:pt x="189499" y="40164"/>
                    <a:pt x="189499" y="44689"/>
                  </a:cubicBezTo>
                  <a:cubicBezTo>
                    <a:pt x="189499" y="49214"/>
                    <a:pt x="193166" y="52880"/>
                    <a:pt x="197691" y="52880"/>
                  </a:cubicBezTo>
                  <a:lnTo>
                    <a:pt x="265191" y="52880"/>
                  </a:lnTo>
                  <a:cubicBezTo>
                    <a:pt x="270390" y="69355"/>
                    <a:pt x="285812" y="81336"/>
                    <a:pt x="303983" y="81336"/>
                  </a:cubicBezTo>
                  <a:lnTo>
                    <a:pt x="315999" y="81336"/>
                  </a:lnTo>
                  <a:lnTo>
                    <a:pt x="346104" y="111442"/>
                  </a:lnTo>
                  <a:lnTo>
                    <a:pt x="303523" y="111442"/>
                  </a:lnTo>
                  <a:cubicBezTo>
                    <a:pt x="303489" y="111442"/>
                    <a:pt x="303454" y="111444"/>
                    <a:pt x="303422" y="111444"/>
                  </a:cubicBezTo>
                  <a:cubicBezTo>
                    <a:pt x="302961" y="111446"/>
                    <a:pt x="302502" y="111457"/>
                    <a:pt x="302044" y="111479"/>
                  </a:cubicBezTo>
                  <a:cubicBezTo>
                    <a:pt x="301934" y="111484"/>
                    <a:pt x="301827" y="111496"/>
                    <a:pt x="301717" y="111503"/>
                  </a:cubicBezTo>
                  <a:cubicBezTo>
                    <a:pt x="301330" y="111526"/>
                    <a:pt x="300946" y="111552"/>
                    <a:pt x="300562" y="111590"/>
                  </a:cubicBezTo>
                  <a:cubicBezTo>
                    <a:pt x="300505" y="111597"/>
                    <a:pt x="300451" y="111605"/>
                    <a:pt x="300396" y="111611"/>
                  </a:cubicBezTo>
                  <a:cubicBezTo>
                    <a:pt x="293797" y="112312"/>
                    <a:pt x="287680" y="115217"/>
                    <a:pt x="282915" y="119977"/>
                  </a:cubicBezTo>
                  <a:cubicBezTo>
                    <a:pt x="278141" y="124755"/>
                    <a:pt x="275231" y="130897"/>
                    <a:pt x="274542" y="137521"/>
                  </a:cubicBezTo>
                  <a:cubicBezTo>
                    <a:pt x="274539" y="137554"/>
                    <a:pt x="274534" y="137586"/>
                    <a:pt x="274530" y="137619"/>
                  </a:cubicBezTo>
                  <a:cubicBezTo>
                    <a:pt x="274489" y="138026"/>
                    <a:pt x="274460" y="138437"/>
                    <a:pt x="274436" y="138848"/>
                  </a:cubicBezTo>
                  <a:cubicBezTo>
                    <a:pt x="274431" y="138934"/>
                    <a:pt x="274421" y="139017"/>
                    <a:pt x="274417" y="139102"/>
                  </a:cubicBezTo>
                  <a:cubicBezTo>
                    <a:pt x="274394" y="139585"/>
                    <a:pt x="274381" y="140072"/>
                    <a:pt x="274381" y="140559"/>
                  </a:cubicBezTo>
                  <a:cubicBezTo>
                    <a:pt x="274381" y="140568"/>
                    <a:pt x="274380" y="140576"/>
                    <a:pt x="274380" y="140584"/>
                  </a:cubicBezTo>
                  <a:lnTo>
                    <a:pt x="274380" y="140585"/>
                  </a:lnTo>
                  <a:lnTo>
                    <a:pt x="274380" y="199150"/>
                  </a:lnTo>
                  <a:cubicBezTo>
                    <a:pt x="274380" y="206555"/>
                    <a:pt x="280404" y="212579"/>
                    <a:pt x="287810" y="212579"/>
                  </a:cubicBezTo>
                  <a:lnTo>
                    <a:pt x="295334" y="212579"/>
                  </a:lnTo>
                  <a:lnTo>
                    <a:pt x="295334" y="221325"/>
                  </a:lnTo>
                  <a:lnTo>
                    <a:pt x="255763" y="250072"/>
                  </a:lnTo>
                  <a:cubicBezTo>
                    <a:pt x="251792" y="252968"/>
                    <a:pt x="250141" y="258056"/>
                    <a:pt x="251658" y="262735"/>
                  </a:cubicBezTo>
                  <a:lnTo>
                    <a:pt x="260081" y="288660"/>
                  </a:lnTo>
                  <a:cubicBezTo>
                    <a:pt x="261606" y="293343"/>
                    <a:pt x="265938" y="296489"/>
                    <a:pt x="270859" y="296489"/>
                  </a:cubicBezTo>
                  <a:lnTo>
                    <a:pt x="286283" y="296489"/>
                  </a:lnTo>
                  <a:cubicBezTo>
                    <a:pt x="289902" y="296489"/>
                    <a:pt x="293332" y="294740"/>
                    <a:pt x="295452" y="291818"/>
                  </a:cubicBezTo>
                  <a:cubicBezTo>
                    <a:pt x="297578" y="288892"/>
                    <a:pt x="298181" y="285091"/>
                    <a:pt x="297063" y="281652"/>
                  </a:cubicBezTo>
                  <a:lnTo>
                    <a:pt x="293005" y="269164"/>
                  </a:lnTo>
                  <a:lnTo>
                    <a:pt x="303525" y="261522"/>
                  </a:lnTo>
                  <a:lnTo>
                    <a:pt x="314043" y="269163"/>
                  </a:lnTo>
                  <a:lnTo>
                    <a:pt x="309984" y="281657"/>
                  </a:lnTo>
                  <a:cubicBezTo>
                    <a:pt x="308869" y="285094"/>
                    <a:pt x="309473" y="288893"/>
                    <a:pt x="311597" y="291815"/>
                  </a:cubicBezTo>
                  <a:cubicBezTo>
                    <a:pt x="313723" y="294742"/>
                    <a:pt x="317151" y="296488"/>
                    <a:pt x="320767" y="296488"/>
                  </a:cubicBezTo>
                  <a:lnTo>
                    <a:pt x="336189" y="296488"/>
                  </a:lnTo>
                  <a:cubicBezTo>
                    <a:pt x="341115" y="296488"/>
                    <a:pt x="345447" y="293339"/>
                    <a:pt x="346968" y="288654"/>
                  </a:cubicBezTo>
                  <a:lnTo>
                    <a:pt x="355386" y="262746"/>
                  </a:lnTo>
                  <a:cubicBezTo>
                    <a:pt x="356915" y="258065"/>
                    <a:pt x="355267" y="252971"/>
                    <a:pt x="351273" y="250062"/>
                  </a:cubicBezTo>
                  <a:lnTo>
                    <a:pt x="311717" y="221321"/>
                  </a:lnTo>
                  <a:lnTo>
                    <a:pt x="311717" y="212577"/>
                  </a:lnTo>
                  <a:lnTo>
                    <a:pt x="319239" y="212577"/>
                  </a:lnTo>
                  <a:cubicBezTo>
                    <a:pt x="326644" y="212577"/>
                    <a:pt x="332669" y="206552"/>
                    <a:pt x="332669" y="199148"/>
                  </a:cubicBezTo>
                  <a:lnTo>
                    <a:pt x="332669" y="169730"/>
                  </a:lnTo>
                  <a:lnTo>
                    <a:pt x="352785" y="169730"/>
                  </a:lnTo>
                  <a:cubicBezTo>
                    <a:pt x="357310" y="169730"/>
                    <a:pt x="360977" y="166063"/>
                    <a:pt x="360977" y="161538"/>
                  </a:cubicBezTo>
                  <a:cubicBezTo>
                    <a:pt x="360977" y="157013"/>
                    <a:pt x="357310" y="153346"/>
                    <a:pt x="352785" y="153346"/>
                  </a:cubicBezTo>
                  <a:lnTo>
                    <a:pt x="303524" y="153346"/>
                  </a:lnTo>
                  <a:cubicBezTo>
                    <a:pt x="300116" y="153346"/>
                    <a:pt x="296910" y="152019"/>
                    <a:pt x="294499" y="149609"/>
                  </a:cubicBezTo>
                  <a:cubicBezTo>
                    <a:pt x="292090" y="147198"/>
                    <a:pt x="290762" y="143995"/>
                    <a:pt x="290763" y="140585"/>
                  </a:cubicBezTo>
                  <a:cubicBezTo>
                    <a:pt x="290763" y="133549"/>
                    <a:pt x="296486" y="127824"/>
                    <a:pt x="303522" y="127824"/>
                  </a:cubicBezTo>
                  <a:lnTo>
                    <a:pt x="414368" y="127824"/>
                  </a:lnTo>
                  <a:cubicBezTo>
                    <a:pt x="417777" y="127824"/>
                    <a:pt x="420982" y="129151"/>
                    <a:pt x="423392" y="131561"/>
                  </a:cubicBezTo>
                  <a:cubicBezTo>
                    <a:pt x="425802" y="133972"/>
                    <a:pt x="427129" y="137177"/>
                    <a:pt x="427129" y="140587"/>
                  </a:cubicBezTo>
                  <a:cubicBezTo>
                    <a:pt x="427129" y="147622"/>
                    <a:pt x="421405" y="153346"/>
                    <a:pt x="414369" y="153346"/>
                  </a:cubicBezTo>
                  <a:lnTo>
                    <a:pt x="400843" y="153346"/>
                  </a:lnTo>
                  <a:cubicBezTo>
                    <a:pt x="396318" y="153346"/>
                    <a:pt x="392651" y="157013"/>
                    <a:pt x="392651" y="161538"/>
                  </a:cubicBezTo>
                  <a:cubicBezTo>
                    <a:pt x="392651" y="166063"/>
                    <a:pt x="396318" y="169730"/>
                    <a:pt x="400843" y="169730"/>
                  </a:cubicBezTo>
                  <a:lnTo>
                    <a:pt x="414370" y="169730"/>
                  </a:lnTo>
                  <a:cubicBezTo>
                    <a:pt x="430440" y="169730"/>
                    <a:pt x="443514" y="156656"/>
                    <a:pt x="443514" y="140588"/>
                  </a:cubicBezTo>
                  <a:cubicBezTo>
                    <a:pt x="443514" y="140137"/>
                    <a:pt x="443500" y="139689"/>
                    <a:pt x="443481" y="139243"/>
                  </a:cubicBezTo>
                  <a:cubicBezTo>
                    <a:pt x="443680" y="131530"/>
                    <a:pt x="440851" y="123754"/>
                    <a:pt x="434978" y="117880"/>
                  </a:cubicBezTo>
                  <a:lnTo>
                    <a:pt x="398431" y="81335"/>
                  </a:lnTo>
                  <a:lnTo>
                    <a:pt x="475793" y="81335"/>
                  </a:lnTo>
                  <a:cubicBezTo>
                    <a:pt x="493964" y="81335"/>
                    <a:pt x="509386" y="69354"/>
                    <a:pt x="514585" y="52879"/>
                  </a:cubicBezTo>
                  <a:lnTo>
                    <a:pt x="539111" y="52879"/>
                  </a:lnTo>
                  <a:cubicBezTo>
                    <a:pt x="546639" y="52879"/>
                    <a:pt x="552763" y="46755"/>
                    <a:pt x="552763" y="39227"/>
                  </a:cubicBezTo>
                  <a:lnTo>
                    <a:pt x="552763" y="13653"/>
                  </a:lnTo>
                  <a:cubicBezTo>
                    <a:pt x="552763" y="6124"/>
                    <a:pt x="546639" y="0"/>
                    <a:pt x="539111" y="0"/>
                  </a:cubicBezTo>
                  <a:close/>
                  <a:moveTo>
                    <a:pt x="193938" y="297962"/>
                  </a:moveTo>
                  <a:lnTo>
                    <a:pt x="174774" y="297962"/>
                  </a:lnTo>
                  <a:lnTo>
                    <a:pt x="174774" y="277240"/>
                  </a:lnTo>
                  <a:cubicBezTo>
                    <a:pt x="177792" y="278233"/>
                    <a:pt x="181011" y="278777"/>
                    <a:pt x="184356" y="278777"/>
                  </a:cubicBezTo>
                  <a:cubicBezTo>
                    <a:pt x="187702" y="278777"/>
                    <a:pt x="190921" y="278233"/>
                    <a:pt x="193938" y="277240"/>
                  </a:cubicBezTo>
                  <a:lnTo>
                    <a:pt x="193938" y="297962"/>
                  </a:lnTo>
                  <a:close/>
                  <a:moveTo>
                    <a:pt x="184356" y="233658"/>
                  </a:moveTo>
                  <a:cubicBezTo>
                    <a:pt x="192279" y="233658"/>
                    <a:pt x="198724" y="240104"/>
                    <a:pt x="198724" y="248027"/>
                  </a:cubicBezTo>
                  <a:cubicBezTo>
                    <a:pt x="198724" y="255949"/>
                    <a:pt x="192279" y="262394"/>
                    <a:pt x="184356" y="262394"/>
                  </a:cubicBezTo>
                  <a:cubicBezTo>
                    <a:pt x="176433" y="262394"/>
                    <a:pt x="169988" y="255949"/>
                    <a:pt x="169988" y="248027"/>
                  </a:cubicBezTo>
                  <a:cubicBezTo>
                    <a:pt x="169988" y="240105"/>
                    <a:pt x="176433" y="233658"/>
                    <a:pt x="184356" y="233658"/>
                  </a:cubicBezTo>
                  <a:close/>
                  <a:moveTo>
                    <a:pt x="125059" y="175156"/>
                  </a:moveTo>
                  <a:lnTo>
                    <a:pt x="170495" y="220592"/>
                  </a:lnTo>
                  <a:cubicBezTo>
                    <a:pt x="164313" y="223727"/>
                    <a:pt x="159329" y="228889"/>
                    <a:pt x="156419" y="235200"/>
                  </a:cubicBezTo>
                  <a:lnTo>
                    <a:pt x="111252" y="190034"/>
                  </a:lnTo>
                  <a:cubicBezTo>
                    <a:pt x="116887" y="186170"/>
                    <a:pt x="121613" y="181080"/>
                    <a:pt x="125059" y="175156"/>
                  </a:cubicBezTo>
                  <a:close/>
                  <a:moveTo>
                    <a:pt x="75215" y="52879"/>
                  </a:moveTo>
                  <a:lnTo>
                    <a:pt x="95499" y="52879"/>
                  </a:lnTo>
                  <a:lnTo>
                    <a:pt x="95499" y="107391"/>
                  </a:lnTo>
                  <a:cubicBezTo>
                    <a:pt x="92234" y="106650"/>
                    <a:pt x="88842" y="106247"/>
                    <a:pt x="85357" y="106247"/>
                  </a:cubicBezTo>
                  <a:cubicBezTo>
                    <a:pt x="81871" y="106247"/>
                    <a:pt x="78480" y="106650"/>
                    <a:pt x="75215" y="107391"/>
                  </a:cubicBezTo>
                  <a:lnTo>
                    <a:pt x="75215" y="52879"/>
                  </a:lnTo>
                  <a:close/>
                  <a:moveTo>
                    <a:pt x="85356" y="122630"/>
                  </a:moveTo>
                  <a:cubicBezTo>
                    <a:pt x="101634" y="122630"/>
                    <a:pt x="114878" y="135874"/>
                    <a:pt x="114878" y="152154"/>
                  </a:cubicBezTo>
                  <a:cubicBezTo>
                    <a:pt x="114879" y="168432"/>
                    <a:pt x="101635" y="181675"/>
                    <a:pt x="85356" y="181675"/>
                  </a:cubicBezTo>
                  <a:cubicBezTo>
                    <a:pt x="69077" y="181675"/>
                    <a:pt x="55834" y="168432"/>
                    <a:pt x="55834" y="152154"/>
                  </a:cubicBezTo>
                  <a:cubicBezTo>
                    <a:pt x="55834" y="135874"/>
                    <a:pt x="69077" y="122630"/>
                    <a:pt x="85356" y="122630"/>
                  </a:cubicBezTo>
                  <a:close/>
                  <a:moveTo>
                    <a:pt x="311717" y="169730"/>
                  </a:moveTo>
                  <a:lnTo>
                    <a:pt x="316286" y="169730"/>
                  </a:lnTo>
                  <a:lnTo>
                    <a:pt x="316286" y="196196"/>
                  </a:lnTo>
                  <a:lnTo>
                    <a:pt x="311717" y="196196"/>
                  </a:lnTo>
                  <a:lnTo>
                    <a:pt x="311717" y="169730"/>
                  </a:lnTo>
                  <a:close/>
                  <a:moveTo>
                    <a:pt x="303528" y="235624"/>
                  </a:moveTo>
                  <a:lnTo>
                    <a:pt x="338677" y="261162"/>
                  </a:lnTo>
                  <a:lnTo>
                    <a:pt x="332519" y="280107"/>
                  </a:lnTo>
                  <a:lnTo>
                    <a:pt x="327715" y="280107"/>
                  </a:lnTo>
                  <a:lnTo>
                    <a:pt x="331465" y="268569"/>
                  </a:lnTo>
                  <a:cubicBezTo>
                    <a:pt x="332562" y="265193"/>
                    <a:pt x="331361" y="261495"/>
                    <a:pt x="328489" y="259410"/>
                  </a:cubicBezTo>
                  <a:lnTo>
                    <a:pt x="308341" y="244772"/>
                  </a:lnTo>
                  <a:cubicBezTo>
                    <a:pt x="305470" y="242686"/>
                    <a:pt x="301582" y="242686"/>
                    <a:pt x="298712" y="244772"/>
                  </a:cubicBezTo>
                  <a:lnTo>
                    <a:pt x="278563" y="259410"/>
                  </a:lnTo>
                  <a:cubicBezTo>
                    <a:pt x="275691" y="261495"/>
                    <a:pt x="274490" y="265193"/>
                    <a:pt x="275587" y="268568"/>
                  </a:cubicBezTo>
                  <a:lnTo>
                    <a:pt x="279336" y="280107"/>
                  </a:lnTo>
                  <a:lnTo>
                    <a:pt x="274531" y="280107"/>
                  </a:lnTo>
                  <a:lnTo>
                    <a:pt x="268376" y="261162"/>
                  </a:lnTo>
                  <a:lnTo>
                    <a:pt x="303528" y="235624"/>
                  </a:lnTo>
                  <a:close/>
                  <a:moveTo>
                    <a:pt x="295334" y="168563"/>
                  </a:moveTo>
                  <a:lnTo>
                    <a:pt x="295334" y="196197"/>
                  </a:lnTo>
                  <a:lnTo>
                    <a:pt x="290763" y="196197"/>
                  </a:lnTo>
                  <a:lnTo>
                    <a:pt x="290763" y="166798"/>
                  </a:lnTo>
                  <a:cubicBezTo>
                    <a:pt x="292233" y="167513"/>
                    <a:pt x="293761" y="168105"/>
                    <a:pt x="295334" y="168563"/>
                  </a:cubicBezTo>
                  <a:close/>
                  <a:moveTo>
                    <a:pt x="405368" y="111443"/>
                  </a:moveTo>
                  <a:lnTo>
                    <a:pt x="369276" y="111443"/>
                  </a:lnTo>
                  <a:lnTo>
                    <a:pt x="339170" y="81337"/>
                  </a:lnTo>
                  <a:lnTo>
                    <a:pt x="375260" y="81337"/>
                  </a:lnTo>
                  <a:lnTo>
                    <a:pt x="405368" y="111443"/>
                  </a:lnTo>
                  <a:close/>
                  <a:moveTo>
                    <a:pt x="475792" y="64953"/>
                  </a:moveTo>
                  <a:lnTo>
                    <a:pt x="303982" y="64953"/>
                  </a:lnTo>
                  <a:cubicBezTo>
                    <a:pt x="290591" y="64953"/>
                    <a:pt x="279698" y="54058"/>
                    <a:pt x="279698" y="40668"/>
                  </a:cubicBezTo>
                  <a:cubicBezTo>
                    <a:pt x="279698" y="27278"/>
                    <a:pt x="290593" y="16384"/>
                    <a:pt x="303982" y="16384"/>
                  </a:cubicBezTo>
                  <a:lnTo>
                    <a:pt x="475792" y="16384"/>
                  </a:lnTo>
                  <a:cubicBezTo>
                    <a:pt x="489182" y="16384"/>
                    <a:pt x="500076" y="27279"/>
                    <a:pt x="500076" y="40668"/>
                  </a:cubicBezTo>
                  <a:cubicBezTo>
                    <a:pt x="500076" y="54059"/>
                    <a:pt x="489182" y="64953"/>
                    <a:pt x="475792" y="64953"/>
                  </a:cubicBezTo>
                  <a:close/>
                  <a:moveTo>
                    <a:pt x="536379" y="36496"/>
                  </a:moveTo>
                  <a:lnTo>
                    <a:pt x="516246" y="36496"/>
                  </a:lnTo>
                  <a:cubicBezTo>
                    <a:pt x="515481" y="29008"/>
                    <a:pt x="512674" y="22114"/>
                    <a:pt x="508393" y="16382"/>
                  </a:cubicBezTo>
                  <a:lnTo>
                    <a:pt x="536379" y="16382"/>
                  </a:lnTo>
                  <a:lnTo>
                    <a:pt x="536379" y="364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761200" y="1941046"/>
              <a:ext cx="167765" cy="34378"/>
            </a:xfrm>
            <a:custGeom>
              <a:rect b="b" l="l" r="r" t="t"/>
              <a:pathLst>
                <a:path extrusionOk="0" h="42052" w="205217">
                  <a:moveTo>
                    <a:pt x="184191" y="0"/>
                  </a:moveTo>
                  <a:cubicBezTo>
                    <a:pt x="175503" y="0"/>
                    <a:pt x="168029" y="5299"/>
                    <a:pt x="164827" y="12833"/>
                  </a:cubicBezTo>
                  <a:lnTo>
                    <a:pt x="40388" y="12833"/>
                  </a:lnTo>
                  <a:cubicBezTo>
                    <a:pt x="37188" y="5299"/>
                    <a:pt x="29715" y="0"/>
                    <a:pt x="21025" y="0"/>
                  </a:cubicBezTo>
                  <a:cubicBezTo>
                    <a:pt x="9432" y="0"/>
                    <a:pt x="0" y="9432"/>
                    <a:pt x="0" y="21025"/>
                  </a:cubicBezTo>
                  <a:cubicBezTo>
                    <a:pt x="0" y="32619"/>
                    <a:pt x="9432" y="42052"/>
                    <a:pt x="21025" y="42052"/>
                  </a:cubicBezTo>
                  <a:cubicBezTo>
                    <a:pt x="29714" y="42052"/>
                    <a:pt x="37188" y="36753"/>
                    <a:pt x="40388" y="29217"/>
                  </a:cubicBezTo>
                  <a:lnTo>
                    <a:pt x="164828" y="29217"/>
                  </a:lnTo>
                  <a:cubicBezTo>
                    <a:pt x="168029" y="36753"/>
                    <a:pt x="175503" y="42052"/>
                    <a:pt x="184192" y="42052"/>
                  </a:cubicBezTo>
                  <a:cubicBezTo>
                    <a:pt x="195785" y="42052"/>
                    <a:pt x="205217" y="32619"/>
                    <a:pt x="205217" y="21025"/>
                  </a:cubicBezTo>
                  <a:cubicBezTo>
                    <a:pt x="205216" y="9432"/>
                    <a:pt x="195784" y="0"/>
                    <a:pt x="184191" y="0"/>
                  </a:cubicBezTo>
                  <a:close/>
                  <a:moveTo>
                    <a:pt x="21025" y="25669"/>
                  </a:moveTo>
                  <a:cubicBezTo>
                    <a:pt x="18465" y="25669"/>
                    <a:pt x="16383" y="23586"/>
                    <a:pt x="16383" y="21025"/>
                  </a:cubicBezTo>
                  <a:cubicBezTo>
                    <a:pt x="16383" y="18465"/>
                    <a:pt x="18465" y="16383"/>
                    <a:pt x="21025" y="16383"/>
                  </a:cubicBezTo>
                  <a:cubicBezTo>
                    <a:pt x="23584" y="16383"/>
                    <a:pt x="25666" y="18465"/>
                    <a:pt x="25666" y="21025"/>
                  </a:cubicBezTo>
                  <a:cubicBezTo>
                    <a:pt x="25666" y="23585"/>
                    <a:pt x="23584" y="25669"/>
                    <a:pt x="21025" y="25669"/>
                  </a:cubicBezTo>
                  <a:close/>
                  <a:moveTo>
                    <a:pt x="184191" y="25669"/>
                  </a:moveTo>
                  <a:cubicBezTo>
                    <a:pt x="181631" y="25669"/>
                    <a:pt x="179549" y="23586"/>
                    <a:pt x="179549" y="21025"/>
                  </a:cubicBezTo>
                  <a:cubicBezTo>
                    <a:pt x="179549" y="18465"/>
                    <a:pt x="181631" y="16383"/>
                    <a:pt x="184191" y="16383"/>
                  </a:cubicBezTo>
                  <a:cubicBezTo>
                    <a:pt x="186751" y="16383"/>
                    <a:pt x="188833" y="18465"/>
                    <a:pt x="188833" y="21025"/>
                  </a:cubicBezTo>
                  <a:cubicBezTo>
                    <a:pt x="188833" y="23585"/>
                    <a:pt x="186750" y="25669"/>
                    <a:pt x="184191" y="25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769338" y="2033254"/>
              <a:ext cx="99035" cy="13393"/>
            </a:xfrm>
            <a:custGeom>
              <a:rect b="b" l="l" r="r" t="t"/>
              <a:pathLst>
                <a:path extrusionOk="0" h="16383" w="121144">
                  <a:moveTo>
                    <a:pt x="112953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12953" y="16383"/>
                  </a:lnTo>
                  <a:cubicBezTo>
                    <a:pt x="117478" y="16383"/>
                    <a:pt x="121144" y="12717"/>
                    <a:pt x="121144" y="8192"/>
                  </a:cubicBezTo>
                  <a:cubicBezTo>
                    <a:pt x="121144" y="3667"/>
                    <a:pt x="117478" y="0"/>
                    <a:pt x="11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23"/>
          <p:cNvGrpSpPr/>
          <p:nvPr/>
        </p:nvGrpSpPr>
        <p:grpSpPr>
          <a:xfrm>
            <a:off x="3718576" y="1575655"/>
            <a:ext cx="374864" cy="457154"/>
            <a:chOff x="4734570" y="1905831"/>
            <a:chExt cx="374864" cy="457154"/>
          </a:xfrm>
        </p:grpSpPr>
        <p:sp>
          <p:nvSpPr>
            <p:cNvPr id="958" name="Google Shape;958;p23"/>
            <p:cNvSpPr/>
            <p:nvPr/>
          </p:nvSpPr>
          <p:spPr>
            <a:xfrm>
              <a:off x="4989754" y="2119954"/>
              <a:ext cx="18515" cy="27682"/>
            </a:xfrm>
            <a:custGeom>
              <a:rect b="b" l="l" r="r" t="t"/>
              <a:pathLst>
                <a:path extrusionOk="0" h="33862" w="22648">
                  <a:moveTo>
                    <a:pt x="17217" y="482"/>
                  </a:moveTo>
                  <a:cubicBezTo>
                    <a:pt x="12957" y="-1043"/>
                    <a:pt x="8269" y="1173"/>
                    <a:pt x="6743" y="5431"/>
                  </a:cubicBezTo>
                  <a:lnTo>
                    <a:pt x="482" y="22907"/>
                  </a:lnTo>
                  <a:cubicBezTo>
                    <a:pt x="-1044" y="27165"/>
                    <a:pt x="1172" y="31854"/>
                    <a:pt x="5431" y="33381"/>
                  </a:cubicBezTo>
                  <a:cubicBezTo>
                    <a:pt x="6344" y="33709"/>
                    <a:pt x="7277" y="33863"/>
                    <a:pt x="8193" y="33863"/>
                  </a:cubicBezTo>
                  <a:cubicBezTo>
                    <a:pt x="11554" y="33863"/>
                    <a:pt x="14706" y="31778"/>
                    <a:pt x="15905" y="28431"/>
                  </a:cubicBezTo>
                  <a:lnTo>
                    <a:pt x="22166" y="10956"/>
                  </a:lnTo>
                  <a:cubicBezTo>
                    <a:pt x="23692" y="6696"/>
                    <a:pt x="21476" y="2008"/>
                    <a:pt x="17217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4752026" y="2058268"/>
              <a:ext cx="24686" cy="30419"/>
            </a:xfrm>
            <a:custGeom>
              <a:rect b="b" l="l" r="r" t="t"/>
              <a:pathLst>
                <a:path extrusionOk="0" h="37210" w="30197">
                  <a:moveTo>
                    <a:pt x="28831" y="24489"/>
                  </a:moveTo>
                  <a:lnTo>
                    <a:pt x="15020" y="3665"/>
                  </a:lnTo>
                  <a:cubicBezTo>
                    <a:pt x="12520" y="-105"/>
                    <a:pt x="7434" y="-1135"/>
                    <a:pt x="3665" y="1367"/>
                  </a:cubicBezTo>
                  <a:cubicBezTo>
                    <a:pt x="-105" y="3867"/>
                    <a:pt x="-1135" y="8950"/>
                    <a:pt x="1367" y="12720"/>
                  </a:cubicBezTo>
                  <a:lnTo>
                    <a:pt x="15178" y="33545"/>
                  </a:lnTo>
                  <a:cubicBezTo>
                    <a:pt x="16755" y="35923"/>
                    <a:pt x="19358" y="37210"/>
                    <a:pt x="22012" y="37210"/>
                  </a:cubicBezTo>
                  <a:cubicBezTo>
                    <a:pt x="23567" y="37210"/>
                    <a:pt x="25139" y="36768"/>
                    <a:pt x="26533" y="35844"/>
                  </a:cubicBezTo>
                  <a:cubicBezTo>
                    <a:pt x="30303" y="33344"/>
                    <a:pt x="31333" y="28260"/>
                    <a:pt x="28831" y="24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4778129" y="2097623"/>
              <a:ext cx="22279" cy="26793"/>
            </a:xfrm>
            <a:custGeom>
              <a:rect b="b" l="l" r="r" t="t"/>
              <a:pathLst>
                <a:path extrusionOk="0" h="32774" w="27252">
                  <a:moveTo>
                    <a:pt x="25887" y="20055"/>
                  </a:moveTo>
                  <a:lnTo>
                    <a:pt x="15021" y="3667"/>
                  </a:lnTo>
                  <a:cubicBezTo>
                    <a:pt x="12517" y="-106"/>
                    <a:pt x="7432" y="-1134"/>
                    <a:pt x="3666" y="1366"/>
                  </a:cubicBezTo>
                  <a:cubicBezTo>
                    <a:pt x="-104" y="3866"/>
                    <a:pt x="-1135" y="8949"/>
                    <a:pt x="1366" y="12720"/>
                  </a:cubicBezTo>
                  <a:lnTo>
                    <a:pt x="12232" y="29108"/>
                  </a:lnTo>
                  <a:cubicBezTo>
                    <a:pt x="13809" y="31487"/>
                    <a:pt x="16413" y="32775"/>
                    <a:pt x="19067" y="32775"/>
                  </a:cubicBezTo>
                  <a:cubicBezTo>
                    <a:pt x="20623" y="32775"/>
                    <a:pt x="22194" y="32333"/>
                    <a:pt x="23587" y="31409"/>
                  </a:cubicBezTo>
                  <a:cubicBezTo>
                    <a:pt x="27357" y="28909"/>
                    <a:pt x="28388" y="23826"/>
                    <a:pt x="25887" y="200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013098" y="2058267"/>
              <a:ext cx="96337" cy="138454"/>
            </a:xfrm>
            <a:custGeom>
              <a:rect b="b" l="l" r="r" t="t"/>
              <a:pathLst>
                <a:path extrusionOk="0" h="169363" w="117843">
                  <a:moveTo>
                    <a:pt x="114179" y="1368"/>
                  </a:moveTo>
                  <a:cubicBezTo>
                    <a:pt x="110408" y="-1137"/>
                    <a:pt x="105325" y="-104"/>
                    <a:pt x="102824" y="3666"/>
                  </a:cubicBezTo>
                  <a:lnTo>
                    <a:pt x="1366" y="156644"/>
                  </a:lnTo>
                  <a:cubicBezTo>
                    <a:pt x="-1135" y="160414"/>
                    <a:pt x="-106" y="165497"/>
                    <a:pt x="3664" y="167998"/>
                  </a:cubicBezTo>
                  <a:cubicBezTo>
                    <a:pt x="5057" y="168923"/>
                    <a:pt x="6630" y="169364"/>
                    <a:pt x="8185" y="169364"/>
                  </a:cubicBezTo>
                  <a:cubicBezTo>
                    <a:pt x="10839" y="169364"/>
                    <a:pt x="13442" y="168075"/>
                    <a:pt x="15019" y="165700"/>
                  </a:cubicBezTo>
                  <a:lnTo>
                    <a:pt x="116478" y="12721"/>
                  </a:lnTo>
                  <a:cubicBezTo>
                    <a:pt x="118978" y="8951"/>
                    <a:pt x="117949" y="3868"/>
                    <a:pt x="114179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4766771" y="1907076"/>
              <a:ext cx="61251" cy="61185"/>
            </a:xfrm>
            <a:custGeom>
              <a:rect b="b" l="l" r="r" t="t"/>
              <a:pathLst>
                <a:path extrusionOk="0" h="74844" w="74925">
                  <a:moveTo>
                    <a:pt x="70928" y="27767"/>
                  </a:moveTo>
                  <a:lnTo>
                    <a:pt x="47114" y="3985"/>
                  </a:lnTo>
                  <a:cubicBezTo>
                    <a:pt x="44539" y="1414"/>
                    <a:pt x="41112" y="0"/>
                    <a:pt x="37462" y="0"/>
                  </a:cubicBezTo>
                  <a:cubicBezTo>
                    <a:pt x="33812" y="0"/>
                    <a:pt x="30385" y="1416"/>
                    <a:pt x="27809" y="3987"/>
                  </a:cubicBezTo>
                  <a:lnTo>
                    <a:pt x="3999" y="27765"/>
                  </a:lnTo>
                  <a:cubicBezTo>
                    <a:pt x="1420" y="30341"/>
                    <a:pt x="0" y="33769"/>
                    <a:pt x="0" y="37421"/>
                  </a:cubicBezTo>
                  <a:cubicBezTo>
                    <a:pt x="0" y="41074"/>
                    <a:pt x="1420" y="44502"/>
                    <a:pt x="3998" y="47076"/>
                  </a:cubicBezTo>
                  <a:lnTo>
                    <a:pt x="27810" y="70858"/>
                  </a:lnTo>
                  <a:cubicBezTo>
                    <a:pt x="30384" y="73429"/>
                    <a:pt x="33812" y="74845"/>
                    <a:pt x="37462" y="74845"/>
                  </a:cubicBezTo>
                  <a:cubicBezTo>
                    <a:pt x="41112" y="74845"/>
                    <a:pt x="44538" y="73428"/>
                    <a:pt x="47115" y="70857"/>
                  </a:cubicBezTo>
                  <a:lnTo>
                    <a:pt x="70927" y="47079"/>
                  </a:lnTo>
                  <a:cubicBezTo>
                    <a:pt x="73506" y="44504"/>
                    <a:pt x="74926" y="41075"/>
                    <a:pt x="74926" y="37422"/>
                  </a:cubicBezTo>
                  <a:cubicBezTo>
                    <a:pt x="74926" y="33770"/>
                    <a:pt x="73506" y="30342"/>
                    <a:pt x="70928" y="27767"/>
                  </a:cubicBezTo>
                  <a:close/>
                  <a:moveTo>
                    <a:pt x="37462" y="57342"/>
                  </a:moveTo>
                  <a:lnTo>
                    <a:pt x="17515" y="37420"/>
                  </a:lnTo>
                  <a:lnTo>
                    <a:pt x="37462" y="17500"/>
                  </a:lnTo>
                  <a:lnTo>
                    <a:pt x="57411" y="37422"/>
                  </a:lnTo>
                  <a:lnTo>
                    <a:pt x="37462" y="573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044557" y="2001101"/>
              <a:ext cx="48428" cy="48380"/>
            </a:xfrm>
            <a:custGeom>
              <a:rect b="b" l="l" r="r" t="t"/>
              <a:pathLst>
                <a:path extrusionOk="0" h="59181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6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5"/>
                  </a:lnTo>
                  <a:cubicBezTo>
                    <a:pt x="22542" y="57766"/>
                    <a:pt x="25970" y="59181"/>
                    <a:pt x="29620" y="59181"/>
                  </a:cubicBezTo>
                  <a:cubicBezTo>
                    <a:pt x="33270" y="59181"/>
                    <a:pt x="36696" y="57765"/>
                    <a:pt x="39273" y="55195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0"/>
                  </a:moveTo>
                  <a:lnTo>
                    <a:pt x="17515" y="29591"/>
                  </a:lnTo>
                  <a:lnTo>
                    <a:pt x="29620" y="17503"/>
                  </a:lnTo>
                  <a:lnTo>
                    <a:pt x="41725" y="29593"/>
                  </a:lnTo>
                  <a:lnTo>
                    <a:pt x="29620" y="41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4734570" y="1973624"/>
              <a:ext cx="48428" cy="48381"/>
            </a:xfrm>
            <a:custGeom>
              <a:rect b="b" l="l" r="r" t="t"/>
              <a:pathLst>
                <a:path extrusionOk="0" h="59182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6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4"/>
                  </a:lnTo>
                  <a:cubicBezTo>
                    <a:pt x="1420" y="22508"/>
                    <a:pt x="0" y="25938"/>
                    <a:pt x="0" y="29590"/>
                  </a:cubicBezTo>
                  <a:cubicBezTo>
                    <a:pt x="0" y="33243"/>
                    <a:pt x="1420" y="36671"/>
                    <a:pt x="3998" y="39245"/>
                  </a:cubicBezTo>
                  <a:lnTo>
                    <a:pt x="19968" y="55196"/>
                  </a:lnTo>
                  <a:cubicBezTo>
                    <a:pt x="22542" y="57767"/>
                    <a:pt x="25970" y="59183"/>
                    <a:pt x="29620" y="59183"/>
                  </a:cubicBezTo>
                  <a:cubicBezTo>
                    <a:pt x="33270" y="59184"/>
                    <a:pt x="36696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4759079" y="2162696"/>
              <a:ext cx="48428" cy="48382"/>
            </a:xfrm>
            <a:custGeom>
              <a:rect b="b" l="l" r="r" t="t"/>
              <a:pathLst>
                <a:path extrusionOk="0" h="59183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5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7"/>
                  </a:lnTo>
                  <a:cubicBezTo>
                    <a:pt x="22542" y="57768"/>
                    <a:pt x="25970" y="59184"/>
                    <a:pt x="29620" y="59184"/>
                  </a:cubicBezTo>
                  <a:cubicBezTo>
                    <a:pt x="33270" y="59184"/>
                    <a:pt x="36696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5024011" y="2212716"/>
              <a:ext cx="48428" cy="48382"/>
            </a:xfrm>
            <a:custGeom>
              <a:rect b="b" l="l" r="r" t="t"/>
              <a:pathLst>
                <a:path extrusionOk="0" h="59183" w="59239">
                  <a:moveTo>
                    <a:pt x="55242" y="19937"/>
                  </a:moveTo>
                  <a:lnTo>
                    <a:pt x="39272" y="3987"/>
                  </a:lnTo>
                  <a:cubicBezTo>
                    <a:pt x="36697" y="1415"/>
                    <a:pt x="33270" y="0"/>
                    <a:pt x="29620" y="0"/>
                  </a:cubicBezTo>
                  <a:cubicBezTo>
                    <a:pt x="25970" y="0"/>
                    <a:pt x="22543" y="1417"/>
                    <a:pt x="19967" y="3988"/>
                  </a:cubicBezTo>
                  <a:lnTo>
                    <a:pt x="3998" y="19935"/>
                  </a:lnTo>
                  <a:cubicBezTo>
                    <a:pt x="1420" y="22509"/>
                    <a:pt x="0" y="25939"/>
                    <a:pt x="0" y="29591"/>
                  </a:cubicBezTo>
                  <a:cubicBezTo>
                    <a:pt x="0" y="33244"/>
                    <a:pt x="1420" y="36672"/>
                    <a:pt x="3998" y="39246"/>
                  </a:cubicBezTo>
                  <a:lnTo>
                    <a:pt x="19968" y="55197"/>
                  </a:lnTo>
                  <a:cubicBezTo>
                    <a:pt x="22542" y="57767"/>
                    <a:pt x="25970" y="59184"/>
                    <a:pt x="29620" y="59184"/>
                  </a:cubicBezTo>
                  <a:cubicBezTo>
                    <a:pt x="33270" y="59184"/>
                    <a:pt x="36697" y="57767"/>
                    <a:pt x="39273" y="55196"/>
                  </a:cubicBezTo>
                  <a:lnTo>
                    <a:pt x="55242" y="39249"/>
                  </a:lnTo>
                  <a:cubicBezTo>
                    <a:pt x="57820" y="36674"/>
                    <a:pt x="59240" y="33245"/>
                    <a:pt x="59240" y="29592"/>
                  </a:cubicBezTo>
                  <a:cubicBezTo>
                    <a:pt x="59240" y="25940"/>
                    <a:pt x="57820" y="22512"/>
                    <a:pt x="55242" y="19937"/>
                  </a:cubicBezTo>
                  <a:close/>
                  <a:moveTo>
                    <a:pt x="29620" y="41681"/>
                  </a:moveTo>
                  <a:lnTo>
                    <a:pt x="17514" y="29590"/>
                  </a:lnTo>
                  <a:lnTo>
                    <a:pt x="29620" y="17502"/>
                  </a:lnTo>
                  <a:lnTo>
                    <a:pt x="41726" y="29592"/>
                  </a:lnTo>
                  <a:lnTo>
                    <a:pt x="29620" y="41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4788793" y="1905831"/>
              <a:ext cx="286259" cy="457154"/>
            </a:xfrm>
            <a:custGeom>
              <a:rect b="b" l="l" r="r" t="t"/>
              <a:pathLst>
                <a:path extrusionOk="0" h="559210" w="350164">
                  <a:moveTo>
                    <a:pt x="331049" y="490858"/>
                  </a:moveTo>
                  <a:lnTo>
                    <a:pt x="317034" y="490858"/>
                  </a:lnTo>
                  <a:cubicBezTo>
                    <a:pt x="310828" y="477740"/>
                    <a:pt x="297465" y="468636"/>
                    <a:pt x="282002" y="468636"/>
                  </a:cubicBezTo>
                  <a:lnTo>
                    <a:pt x="212003" y="468636"/>
                  </a:lnTo>
                  <a:lnTo>
                    <a:pt x="250181" y="411077"/>
                  </a:lnTo>
                  <a:cubicBezTo>
                    <a:pt x="252682" y="407306"/>
                    <a:pt x="251653" y="402222"/>
                    <a:pt x="247883" y="399722"/>
                  </a:cubicBezTo>
                  <a:cubicBezTo>
                    <a:pt x="244112" y="397222"/>
                    <a:pt x="239029" y="398249"/>
                    <a:pt x="236528" y="402021"/>
                  </a:cubicBezTo>
                  <a:lnTo>
                    <a:pt x="204059" y="450974"/>
                  </a:lnTo>
                  <a:lnTo>
                    <a:pt x="254203" y="311013"/>
                  </a:lnTo>
                  <a:cubicBezTo>
                    <a:pt x="255730" y="306753"/>
                    <a:pt x="253513" y="302065"/>
                    <a:pt x="249254" y="300538"/>
                  </a:cubicBezTo>
                  <a:cubicBezTo>
                    <a:pt x="244997" y="299012"/>
                    <a:pt x="240307" y="301229"/>
                    <a:pt x="238780" y="305487"/>
                  </a:cubicBezTo>
                  <a:lnTo>
                    <a:pt x="181776" y="464592"/>
                  </a:lnTo>
                  <a:lnTo>
                    <a:pt x="181776" y="342053"/>
                  </a:lnTo>
                  <a:cubicBezTo>
                    <a:pt x="181776" y="337528"/>
                    <a:pt x="178110" y="333862"/>
                    <a:pt x="173585" y="333862"/>
                  </a:cubicBezTo>
                  <a:cubicBezTo>
                    <a:pt x="169060" y="333862"/>
                    <a:pt x="165393" y="337528"/>
                    <a:pt x="165393" y="342053"/>
                  </a:cubicBezTo>
                  <a:lnTo>
                    <a:pt x="165393" y="464592"/>
                  </a:lnTo>
                  <a:lnTo>
                    <a:pt x="79050" y="223592"/>
                  </a:lnTo>
                  <a:lnTo>
                    <a:pt x="164764" y="273012"/>
                  </a:lnTo>
                  <a:cubicBezTo>
                    <a:pt x="164973" y="273132"/>
                    <a:pt x="165184" y="273231"/>
                    <a:pt x="165394" y="273339"/>
                  </a:cubicBezTo>
                  <a:lnTo>
                    <a:pt x="165394" y="308237"/>
                  </a:lnTo>
                  <a:cubicBezTo>
                    <a:pt x="165394" y="312762"/>
                    <a:pt x="169061" y="316429"/>
                    <a:pt x="173586" y="316429"/>
                  </a:cubicBezTo>
                  <a:cubicBezTo>
                    <a:pt x="178111" y="316429"/>
                    <a:pt x="181777" y="312762"/>
                    <a:pt x="181777" y="308237"/>
                  </a:cubicBezTo>
                  <a:lnTo>
                    <a:pt x="181777" y="273338"/>
                  </a:lnTo>
                  <a:cubicBezTo>
                    <a:pt x="181987" y="273230"/>
                    <a:pt x="182199" y="273132"/>
                    <a:pt x="182408" y="273011"/>
                  </a:cubicBezTo>
                  <a:lnTo>
                    <a:pt x="268121" y="223593"/>
                  </a:lnTo>
                  <a:lnTo>
                    <a:pt x="260694" y="244323"/>
                  </a:lnTo>
                  <a:cubicBezTo>
                    <a:pt x="259168" y="248582"/>
                    <a:pt x="261384" y="253272"/>
                    <a:pt x="265643" y="254798"/>
                  </a:cubicBezTo>
                  <a:cubicBezTo>
                    <a:pt x="266556" y="255125"/>
                    <a:pt x="267488" y="255279"/>
                    <a:pt x="268405" y="255279"/>
                  </a:cubicBezTo>
                  <a:cubicBezTo>
                    <a:pt x="271766" y="255279"/>
                    <a:pt x="274918" y="253194"/>
                    <a:pt x="276116" y="249848"/>
                  </a:cubicBezTo>
                  <a:lnTo>
                    <a:pt x="290488" y="209732"/>
                  </a:lnTo>
                  <a:cubicBezTo>
                    <a:pt x="293473" y="206432"/>
                    <a:pt x="295403" y="201917"/>
                    <a:pt x="295403" y="197666"/>
                  </a:cubicBezTo>
                  <a:lnTo>
                    <a:pt x="295403" y="77563"/>
                  </a:lnTo>
                  <a:cubicBezTo>
                    <a:pt x="295403" y="71657"/>
                    <a:pt x="291689" y="65228"/>
                    <a:pt x="286572" y="62279"/>
                  </a:cubicBezTo>
                  <a:lnTo>
                    <a:pt x="182408" y="2218"/>
                  </a:lnTo>
                  <a:cubicBezTo>
                    <a:pt x="179225" y="384"/>
                    <a:pt x="175853" y="0"/>
                    <a:pt x="173585" y="0"/>
                  </a:cubicBezTo>
                  <a:cubicBezTo>
                    <a:pt x="171316" y="0"/>
                    <a:pt x="167945" y="384"/>
                    <a:pt x="164763" y="2219"/>
                  </a:cubicBezTo>
                  <a:lnTo>
                    <a:pt x="60597" y="62278"/>
                  </a:lnTo>
                  <a:cubicBezTo>
                    <a:pt x="55480" y="65228"/>
                    <a:pt x="51767" y="71657"/>
                    <a:pt x="51767" y="77563"/>
                  </a:cubicBezTo>
                  <a:lnTo>
                    <a:pt x="51767" y="197668"/>
                  </a:lnTo>
                  <a:cubicBezTo>
                    <a:pt x="51767" y="201919"/>
                    <a:pt x="53697" y="206433"/>
                    <a:pt x="56682" y="209734"/>
                  </a:cubicBezTo>
                  <a:lnTo>
                    <a:pt x="143116" y="450987"/>
                  </a:lnTo>
                  <a:lnTo>
                    <a:pt x="25159" y="273140"/>
                  </a:lnTo>
                  <a:cubicBezTo>
                    <a:pt x="22658" y="269369"/>
                    <a:pt x="17575" y="268341"/>
                    <a:pt x="13805" y="270842"/>
                  </a:cubicBezTo>
                  <a:cubicBezTo>
                    <a:pt x="10034" y="273342"/>
                    <a:pt x="9004" y="278425"/>
                    <a:pt x="11506" y="282196"/>
                  </a:cubicBezTo>
                  <a:lnTo>
                    <a:pt x="135164" y="468636"/>
                  </a:lnTo>
                  <a:lnTo>
                    <a:pt x="68163" y="468636"/>
                  </a:lnTo>
                  <a:cubicBezTo>
                    <a:pt x="52699" y="468636"/>
                    <a:pt x="39335" y="477740"/>
                    <a:pt x="33129" y="490858"/>
                  </a:cubicBezTo>
                  <a:lnTo>
                    <a:pt x="19114" y="490858"/>
                  </a:lnTo>
                  <a:cubicBezTo>
                    <a:pt x="8575" y="490858"/>
                    <a:pt x="0" y="499433"/>
                    <a:pt x="0" y="509972"/>
                  </a:cubicBezTo>
                  <a:lnTo>
                    <a:pt x="0" y="540097"/>
                  </a:lnTo>
                  <a:cubicBezTo>
                    <a:pt x="0" y="550636"/>
                    <a:pt x="8575" y="559211"/>
                    <a:pt x="19114" y="559211"/>
                  </a:cubicBezTo>
                  <a:lnTo>
                    <a:pt x="331050" y="559211"/>
                  </a:lnTo>
                  <a:cubicBezTo>
                    <a:pt x="341589" y="559211"/>
                    <a:pt x="350164" y="550636"/>
                    <a:pt x="350164" y="540097"/>
                  </a:cubicBezTo>
                  <a:lnTo>
                    <a:pt x="350164" y="509972"/>
                  </a:lnTo>
                  <a:cubicBezTo>
                    <a:pt x="350163" y="499433"/>
                    <a:pt x="341589" y="490858"/>
                    <a:pt x="331049" y="490858"/>
                  </a:cubicBezTo>
                  <a:close/>
                  <a:moveTo>
                    <a:pt x="172847" y="16469"/>
                  </a:moveTo>
                  <a:cubicBezTo>
                    <a:pt x="172957" y="16439"/>
                    <a:pt x="173222" y="16383"/>
                    <a:pt x="173586" y="16383"/>
                  </a:cubicBezTo>
                  <a:cubicBezTo>
                    <a:pt x="173949" y="16383"/>
                    <a:pt x="174215" y="16439"/>
                    <a:pt x="174324" y="16469"/>
                  </a:cubicBezTo>
                  <a:lnTo>
                    <a:pt x="270812" y="72102"/>
                  </a:lnTo>
                  <a:lnTo>
                    <a:pt x="247288" y="85664"/>
                  </a:lnTo>
                  <a:cubicBezTo>
                    <a:pt x="243369" y="87923"/>
                    <a:pt x="242024" y="92932"/>
                    <a:pt x="244284" y="96852"/>
                  </a:cubicBezTo>
                  <a:cubicBezTo>
                    <a:pt x="245800" y="99482"/>
                    <a:pt x="248554" y="100953"/>
                    <a:pt x="251387" y="100953"/>
                  </a:cubicBezTo>
                  <a:cubicBezTo>
                    <a:pt x="252775" y="100953"/>
                    <a:pt x="254184" y="100600"/>
                    <a:pt x="255471" y="99856"/>
                  </a:cubicBezTo>
                  <a:lnTo>
                    <a:pt x="279021" y="86279"/>
                  </a:lnTo>
                  <a:lnTo>
                    <a:pt x="279021" y="197556"/>
                  </a:lnTo>
                  <a:cubicBezTo>
                    <a:pt x="278940" y="197917"/>
                    <a:pt x="278566" y="198565"/>
                    <a:pt x="278293" y="198815"/>
                  </a:cubicBezTo>
                  <a:lnTo>
                    <a:pt x="181777" y="254463"/>
                  </a:lnTo>
                  <a:lnTo>
                    <a:pt x="181777" y="142347"/>
                  </a:lnTo>
                  <a:lnTo>
                    <a:pt x="216152" y="122528"/>
                  </a:lnTo>
                  <a:cubicBezTo>
                    <a:pt x="220071" y="120268"/>
                    <a:pt x="221416" y="115259"/>
                    <a:pt x="219156" y="111340"/>
                  </a:cubicBezTo>
                  <a:cubicBezTo>
                    <a:pt x="216896" y="107421"/>
                    <a:pt x="211886" y="106077"/>
                    <a:pt x="207969" y="108335"/>
                  </a:cubicBezTo>
                  <a:lnTo>
                    <a:pt x="173586" y="128160"/>
                  </a:lnTo>
                  <a:lnTo>
                    <a:pt x="76359" y="72102"/>
                  </a:lnTo>
                  <a:lnTo>
                    <a:pt x="172847" y="16469"/>
                  </a:lnTo>
                  <a:close/>
                  <a:moveTo>
                    <a:pt x="68150" y="197556"/>
                  </a:moveTo>
                  <a:lnTo>
                    <a:pt x="68150" y="86280"/>
                  </a:lnTo>
                  <a:lnTo>
                    <a:pt x="165393" y="142348"/>
                  </a:lnTo>
                  <a:lnTo>
                    <a:pt x="165393" y="254463"/>
                  </a:lnTo>
                  <a:lnTo>
                    <a:pt x="68877" y="198815"/>
                  </a:lnTo>
                  <a:cubicBezTo>
                    <a:pt x="68604" y="198564"/>
                    <a:pt x="68231" y="197917"/>
                    <a:pt x="68150" y="197556"/>
                  </a:cubicBezTo>
                  <a:close/>
                  <a:moveTo>
                    <a:pt x="85662" y="542828"/>
                  </a:moveTo>
                  <a:lnTo>
                    <a:pt x="19114" y="542828"/>
                  </a:lnTo>
                  <a:cubicBezTo>
                    <a:pt x="17633" y="542828"/>
                    <a:pt x="16383" y="541577"/>
                    <a:pt x="16383" y="540097"/>
                  </a:cubicBezTo>
                  <a:lnTo>
                    <a:pt x="16383" y="509972"/>
                  </a:lnTo>
                  <a:cubicBezTo>
                    <a:pt x="16383" y="508492"/>
                    <a:pt x="17634" y="507241"/>
                    <a:pt x="19114" y="507241"/>
                  </a:cubicBezTo>
                  <a:lnTo>
                    <a:pt x="85662" y="507241"/>
                  </a:lnTo>
                  <a:lnTo>
                    <a:pt x="85662" y="542828"/>
                  </a:lnTo>
                  <a:close/>
                  <a:moveTo>
                    <a:pt x="248121" y="542828"/>
                  </a:moveTo>
                  <a:lnTo>
                    <a:pt x="102045" y="542828"/>
                  </a:lnTo>
                  <a:lnTo>
                    <a:pt x="102045" y="507241"/>
                  </a:lnTo>
                  <a:lnTo>
                    <a:pt x="121405" y="507241"/>
                  </a:lnTo>
                  <a:cubicBezTo>
                    <a:pt x="125930" y="507241"/>
                    <a:pt x="129597" y="503575"/>
                    <a:pt x="129597" y="499050"/>
                  </a:cubicBezTo>
                  <a:cubicBezTo>
                    <a:pt x="129597" y="494525"/>
                    <a:pt x="125930" y="490858"/>
                    <a:pt x="121405" y="490858"/>
                  </a:cubicBezTo>
                  <a:lnTo>
                    <a:pt x="53117" y="490858"/>
                  </a:lnTo>
                  <a:cubicBezTo>
                    <a:pt x="57091" y="487236"/>
                    <a:pt x="62370" y="485019"/>
                    <a:pt x="68163" y="485019"/>
                  </a:cubicBezTo>
                  <a:lnTo>
                    <a:pt x="282002" y="485019"/>
                  </a:lnTo>
                  <a:cubicBezTo>
                    <a:pt x="287795" y="485019"/>
                    <a:pt x="293073" y="487235"/>
                    <a:pt x="297046" y="490858"/>
                  </a:cubicBezTo>
                  <a:lnTo>
                    <a:pt x="172739" y="490858"/>
                  </a:lnTo>
                  <a:cubicBezTo>
                    <a:pt x="168214" y="490858"/>
                    <a:pt x="164548" y="494525"/>
                    <a:pt x="164548" y="499050"/>
                  </a:cubicBezTo>
                  <a:cubicBezTo>
                    <a:pt x="164548" y="503575"/>
                    <a:pt x="168214" y="507241"/>
                    <a:pt x="172739" y="507241"/>
                  </a:cubicBezTo>
                  <a:lnTo>
                    <a:pt x="248121" y="507241"/>
                  </a:lnTo>
                  <a:lnTo>
                    <a:pt x="248121" y="542828"/>
                  </a:lnTo>
                  <a:close/>
                  <a:moveTo>
                    <a:pt x="333780" y="540097"/>
                  </a:moveTo>
                  <a:cubicBezTo>
                    <a:pt x="333780" y="541577"/>
                    <a:pt x="332529" y="542828"/>
                    <a:pt x="331049" y="542828"/>
                  </a:cubicBezTo>
                  <a:lnTo>
                    <a:pt x="264503" y="542828"/>
                  </a:lnTo>
                  <a:lnTo>
                    <a:pt x="264503" y="507241"/>
                  </a:lnTo>
                  <a:lnTo>
                    <a:pt x="331049" y="507241"/>
                  </a:lnTo>
                  <a:cubicBezTo>
                    <a:pt x="332529" y="507241"/>
                    <a:pt x="333780" y="508492"/>
                    <a:pt x="333780" y="509972"/>
                  </a:cubicBezTo>
                  <a:lnTo>
                    <a:pt x="333780" y="5400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811902" y="2328183"/>
              <a:ext cx="34765" cy="13393"/>
            </a:xfrm>
            <a:custGeom>
              <a:rect b="b" l="l" r="r" t="t"/>
              <a:pathLst>
                <a:path extrusionOk="0" h="16383" w="42526">
                  <a:moveTo>
                    <a:pt x="34335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34335" y="16383"/>
                  </a:lnTo>
                  <a:cubicBezTo>
                    <a:pt x="38860" y="16383"/>
                    <a:pt x="42526" y="12716"/>
                    <a:pt x="42526" y="8192"/>
                  </a:cubicBezTo>
                  <a:cubicBezTo>
                    <a:pt x="42526" y="3667"/>
                    <a:pt x="38860" y="0"/>
                    <a:pt x="34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036494" y="232818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1" y="873"/>
                    <a:pt x="10354" y="0"/>
                    <a:pt x="8192" y="0"/>
                  </a:cubicBezTo>
                  <a:cubicBezTo>
                    <a:pt x="6039" y="0"/>
                    <a:pt x="3932" y="874"/>
                    <a:pt x="2402" y="2392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402" y="13980"/>
                  </a:cubicBezTo>
                  <a:cubicBezTo>
                    <a:pt x="3931" y="15509"/>
                    <a:pt x="6039" y="16383"/>
                    <a:pt x="8192" y="16383"/>
                  </a:cubicBezTo>
                  <a:cubicBezTo>
                    <a:pt x="10353" y="16383"/>
                    <a:pt x="12461" y="15509"/>
                    <a:pt x="13991" y="13980"/>
                  </a:cubicBezTo>
                  <a:cubicBezTo>
                    <a:pt x="15509" y="12452"/>
                    <a:pt x="16383" y="10343"/>
                    <a:pt x="16383" y="8192"/>
                  </a:cubicBezTo>
                  <a:cubicBezTo>
                    <a:pt x="16383" y="6030"/>
                    <a:pt x="15508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015995" y="2328184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392"/>
                  </a:moveTo>
                  <a:cubicBezTo>
                    <a:pt x="12450" y="873"/>
                    <a:pt x="10343" y="0"/>
                    <a:pt x="8192" y="0"/>
                  </a:cubicBezTo>
                  <a:cubicBezTo>
                    <a:pt x="6029" y="0"/>
                    <a:pt x="3921" y="874"/>
                    <a:pt x="2391" y="2392"/>
                  </a:cubicBezTo>
                  <a:cubicBezTo>
                    <a:pt x="873" y="3921"/>
                    <a:pt x="0" y="6029"/>
                    <a:pt x="0" y="8192"/>
                  </a:cubicBezTo>
                  <a:cubicBezTo>
                    <a:pt x="0" y="10343"/>
                    <a:pt x="874" y="12451"/>
                    <a:pt x="2391" y="13980"/>
                  </a:cubicBezTo>
                  <a:cubicBezTo>
                    <a:pt x="3920" y="15509"/>
                    <a:pt x="6028" y="16383"/>
                    <a:pt x="8192" y="16383"/>
                  </a:cubicBezTo>
                  <a:cubicBezTo>
                    <a:pt x="10343" y="16383"/>
                    <a:pt x="12450" y="15509"/>
                    <a:pt x="13980" y="13980"/>
                  </a:cubicBezTo>
                  <a:cubicBezTo>
                    <a:pt x="15509" y="12452"/>
                    <a:pt x="16383" y="10343"/>
                    <a:pt x="16383" y="8192"/>
                  </a:cubicBezTo>
                  <a:cubicBezTo>
                    <a:pt x="16383" y="6030"/>
                    <a:pt x="15509" y="3921"/>
                    <a:pt x="13980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23"/>
          <p:cNvGrpSpPr/>
          <p:nvPr/>
        </p:nvGrpSpPr>
        <p:grpSpPr>
          <a:xfrm>
            <a:off x="7828156" y="1569742"/>
            <a:ext cx="314700" cy="457182"/>
            <a:chOff x="7326275" y="1905831"/>
            <a:chExt cx="314700" cy="457182"/>
          </a:xfrm>
        </p:grpSpPr>
        <p:sp>
          <p:nvSpPr>
            <p:cNvPr id="972" name="Google Shape;972;p23"/>
            <p:cNvSpPr/>
            <p:nvPr/>
          </p:nvSpPr>
          <p:spPr>
            <a:xfrm>
              <a:off x="7406344" y="2193839"/>
              <a:ext cx="123682" cy="125284"/>
            </a:xfrm>
            <a:custGeom>
              <a:rect b="b" l="l" r="r" t="t"/>
              <a:pathLst>
                <a:path extrusionOk="0" h="153252" w="151293">
                  <a:moveTo>
                    <a:pt x="151294" y="59960"/>
                  </a:moveTo>
                  <a:cubicBezTo>
                    <a:pt x="151294" y="40973"/>
                    <a:pt x="138029" y="24610"/>
                    <a:pt x="120057" y="20099"/>
                  </a:cubicBezTo>
                  <a:cubicBezTo>
                    <a:pt x="117133" y="8562"/>
                    <a:pt x="106633" y="0"/>
                    <a:pt x="94162" y="0"/>
                  </a:cubicBezTo>
                  <a:cubicBezTo>
                    <a:pt x="86977" y="0"/>
                    <a:pt x="80451" y="2847"/>
                    <a:pt x="75646" y="7462"/>
                  </a:cubicBezTo>
                  <a:cubicBezTo>
                    <a:pt x="70842" y="2847"/>
                    <a:pt x="64316" y="0"/>
                    <a:pt x="57133" y="0"/>
                  </a:cubicBezTo>
                  <a:cubicBezTo>
                    <a:pt x="44662" y="0"/>
                    <a:pt x="34159" y="8563"/>
                    <a:pt x="31235" y="20099"/>
                  </a:cubicBezTo>
                  <a:cubicBezTo>
                    <a:pt x="13264" y="24610"/>
                    <a:pt x="0" y="40973"/>
                    <a:pt x="0" y="59960"/>
                  </a:cubicBezTo>
                  <a:cubicBezTo>
                    <a:pt x="0" y="71578"/>
                    <a:pt x="4790" y="82346"/>
                    <a:pt x="13116" y="90034"/>
                  </a:cubicBezTo>
                  <a:cubicBezTo>
                    <a:pt x="11081" y="94411"/>
                    <a:pt x="9999" y="99212"/>
                    <a:pt x="9999" y="104091"/>
                  </a:cubicBezTo>
                  <a:cubicBezTo>
                    <a:pt x="9999" y="118245"/>
                    <a:pt x="18948" y="130662"/>
                    <a:pt x="31925" y="135419"/>
                  </a:cubicBezTo>
                  <a:cubicBezTo>
                    <a:pt x="35590" y="145896"/>
                    <a:pt x="45588" y="153253"/>
                    <a:pt x="57133" y="153253"/>
                  </a:cubicBezTo>
                  <a:cubicBezTo>
                    <a:pt x="64316" y="153253"/>
                    <a:pt x="70841" y="150406"/>
                    <a:pt x="75646" y="145791"/>
                  </a:cubicBezTo>
                  <a:cubicBezTo>
                    <a:pt x="80451" y="150406"/>
                    <a:pt x="86977" y="153253"/>
                    <a:pt x="94162" y="153253"/>
                  </a:cubicBezTo>
                  <a:cubicBezTo>
                    <a:pt x="105707" y="153253"/>
                    <a:pt x="115703" y="145896"/>
                    <a:pt x="119366" y="135419"/>
                  </a:cubicBezTo>
                  <a:cubicBezTo>
                    <a:pt x="132344" y="130662"/>
                    <a:pt x="141294" y="118244"/>
                    <a:pt x="141294" y="104091"/>
                  </a:cubicBezTo>
                  <a:cubicBezTo>
                    <a:pt x="141294" y="99212"/>
                    <a:pt x="140213" y="94412"/>
                    <a:pt x="138176" y="90034"/>
                  </a:cubicBezTo>
                  <a:cubicBezTo>
                    <a:pt x="146502" y="82345"/>
                    <a:pt x="151294" y="71578"/>
                    <a:pt x="151294" y="59960"/>
                  </a:cubicBezTo>
                  <a:close/>
                  <a:moveTo>
                    <a:pt x="67455" y="56051"/>
                  </a:moveTo>
                  <a:lnTo>
                    <a:pt x="50639" y="56051"/>
                  </a:lnTo>
                  <a:cubicBezTo>
                    <a:pt x="46115" y="56051"/>
                    <a:pt x="42448" y="59718"/>
                    <a:pt x="42448" y="64243"/>
                  </a:cubicBezTo>
                  <a:cubicBezTo>
                    <a:pt x="42448" y="68768"/>
                    <a:pt x="46115" y="72434"/>
                    <a:pt x="50639" y="72434"/>
                  </a:cubicBezTo>
                  <a:lnTo>
                    <a:pt x="67455" y="72434"/>
                  </a:lnTo>
                  <a:lnTo>
                    <a:pt x="67455" y="126638"/>
                  </a:lnTo>
                  <a:cubicBezTo>
                    <a:pt x="67455" y="132280"/>
                    <a:pt x="62825" y="136869"/>
                    <a:pt x="57135" y="136869"/>
                  </a:cubicBezTo>
                  <a:cubicBezTo>
                    <a:pt x="51912" y="136869"/>
                    <a:pt x="47510" y="132997"/>
                    <a:pt x="46896" y="127862"/>
                  </a:cubicBezTo>
                  <a:cubicBezTo>
                    <a:pt x="46473" y="124314"/>
                    <a:pt x="43798" y="121451"/>
                    <a:pt x="40286" y="120787"/>
                  </a:cubicBezTo>
                  <a:cubicBezTo>
                    <a:pt x="32231" y="119261"/>
                    <a:pt x="26384" y="112241"/>
                    <a:pt x="26384" y="104092"/>
                  </a:cubicBezTo>
                  <a:cubicBezTo>
                    <a:pt x="26384" y="100092"/>
                    <a:pt x="27738" y="96348"/>
                    <a:pt x="30299" y="93267"/>
                  </a:cubicBezTo>
                  <a:cubicBezTo>
                    <a:pt x="31821" y="91437"/>
                    <a:pt x="32470" y="89036"/>
                    <a:pt x="32081" y="86688"/>
                  </a:cubicBezTo>
                  <a:cubicBezTo>
                    <a:pt x="31691" y="84339"/>
                    <a:pt x="30298" y="82277"/>
                    <a:pt x="28267" y="81038"/>
                  </a:cubicBezTo>
                  <a:cubicBezTo>
                    <a:pt x="20826" y="76498"/>
                    <a:pt x="16385" y="68619"/>
                    <a:pt x="16385" y="59960"/>
                  </a:cubicBezTo>
                  <a:cubicBezTo>
                    <a:pt x="16385" y="47159"/>
                    <a:pt x="26434" y="36340"/>
                    <a:pt x="39263" y="35329"/>
                  </a:cubicBezTo>
                  <a:cubicBezTo>
                    <a:pt x="43524" y="34992"/>
                    <a:pt x="46811" y="31437"/>
                    <a:pt x="46811" y="27162"/>
                  </a:cubicBezTo>
                  <a:lnTo>
                    <a:pt x="46811" y="26615"/>
                  </a:lnTo>
                  <a:cubicBezTo>
                    <a:pt x="46811" y="20973"/>
                    <a:pt x="51442" y="16382"/>
                    <a:pt x="57135" y="16382"/>
                  </a:cubicBezTo>
                  <a:cubicBezTo>
                    <a:pt x="62825" y="16382"/>
                    <a:pt x="67455" y="20973"/>
                    <a:pt x="67455" y="26615"/>
                  </a:cubicBezTo>
                  <a:lnTo>
                    <a:pt x="67455" y="56051"/>
                  </a:lnTo>
                  <a:close/>
                  <a:moveTo>
                    <a:pt x="119543" y="69635"/>
                  </a:moveTo>
                  <a:lnTo>
                    <a:pt x="132937" y="69635"/>
                  </a:lnTo>
                  <a:cubicBezTo>
                    <a:pt x="130954" y="74285"/>
                    <a:pt x="127549" y="78279"/>
                    <a:pt x="123029" y="81037"/>
                  </a:cubicBezTo>
                  <a:cubicBezTo>
                    <a:pt x="120998" y="82276"/>
                    <a:pt x="119605" y="84337"/>
                    <a:pt x="119215" y="86686"/>
                  </a:cubicBezTo>
                  <a:cubicBezTo>
                    <a:pt x="118825" y="89033"/>
                    <a:pt x="119474" y="91436"/>
                    <a:pt x="120997" y="93265"/>
                  </a:cubicBezTo>
                  <a:cubicBezTo>
                    <a:pt x="123559" y="96348"/>
                    <a:pt x="124913" y="100091"/>
                    <a:pt x="124913" y="104090"/>
                  </a:cubicBezTo>
                  <a:cubicBezTo>
                    <a:pt x="124913" y="112238"/>
                    <a:pt x="119065" y="119260"/>
                    <a:pt x="111007" y="120784"/>
                  </a:cubicBezTo>
                  <a:cubicBezTo>
                    <a:pt x="107496" y="121448"/>
                    <a:pt x="104821" y="124313"/>
                    <a:pt x="104397" y="127862"/>
                  </a:cubicBezTo>
                  <a:cubicBezTo>
                    <a:pt x="103784" y="132995"/>
                    <a:pt x="99385" y="136867"/>
                    <a:pt x="94163" y="136867"/>
                  </a:cubicBezTo>
                  <a:cubicBezTo>
                    <a:pt x="88470" y="136867"/>
                    <a:pt x="83838" y="132278"/>
                    <a:pt x="83838" y="126635"/>
                  </a:cubicBezTo>
                  <a:lnTo>
                    <a:pt x="83838" y="107417"/>
                  </a:lnTo>
                  <a:lnTo>
                    <a:pt x="94232" y="107417"/>
                  </a:lnTo>
                  <a:cubicBezTo>
                    <a:pt x="98756" y="107417"/>
                    <a:pt x="102424" y="103750"/>
                    <a:pt x="102424" y="99225"/>
                  </a:cubicBezTo>
                  <a:cubicBezTo>
                    <a:pt x="102424" y="94700"/>
                    <a:pt x="98756" y="91034"/>
                    <a:pt x="94232" y="91034"/>
                  </a:cubicBezTo>
                  <a:lnTo>
                    <a:pt x="83838" y="91034"/>
                  </a:lnTo>
                  <a:lnTo>
                    <a:pt x="83838" y="26615"/>
                  </a:lnTo>
                  <a:cubicBezTo>
                    <a:pt x="83838" y="20973"/>
                    <a:pt x="88470" y="16382"/>
                    <a:pt x="94163" y="16382"/>
                  </a:cubicBezTo>
                  <a:cubicBezTo>
                    <a:pt x="99854" y="16382"/>
                    <a:pt x="104485" y="20973"/>
                    <a:pt x="104485" y="26615"/>
                  </a:cubicBezTo>
                  <a:lnTo>
                    <a:pt x="104485" y="27162"/>
                  </a:lnTo>
                  <a:cubicBezTo>
                    <a:pt x="104485" y="31437"/>
                    <a:pt x="107771" y="34992"/>
                    <a:pt x="112033" y="35329"/>
                  </a:cubicBezTo>
                  <a:cubicBezTo>
                    <a:pt x="122538" y="36157"/>
                    <a:pt x="131172" y="43566"/>
                    <a:pt x="133956" y="53252"/>
                  </a:cubicBezTo>
                  <a:lnTo>
                    <a:pt x="119543" y="53252"/>
                  </a:lnTo>
                  <a:cubicBezTo>
                    <a:pt x="115018" y="53252"/>
                    <a:pt x="111351" y="56918"/>
                    <a:pt x="111351" y="61443"/>
                  </a:cubicBezTo>
                  <a:cubicBezTo>
                    <a:pt x="111351" y="65968"/>
                    <a:pt x="115018" y="69635"/>
                    <a:pt x="119543" y="696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7354044" y="1973742"/>
              <a:ext cx="232275" cy="389271"/>
            </a:xfrm>
            <a:custGeom>
              <a:rect b="b" l="l" r="r" t="t"/>
              <a:pathLst>
                <a:path extrusionOk="0" h="476172" w="284129">
                  <a:moveTo>
                    <a:pt x="281902" y="255133"/>
                  </a:moveTo>
                  <a:lnTo>
                    <a:pt x="269172" y="233193"/>
                  </a:lnTo>
                  <a:cubicBezTo>
                    <a:pt x="266213" y="228090"/>
                    <a:pt x="259783" y="224386"/>
                    <a:pt x="253885" y="224386"/>
                  </a:cubicBezTo>
                  <a:lnTo>
                    <a:pt x="228389" y="224386"/>
                  </a:lnTo>
                  <a:cubicBezTo>
                    <a:pt x="222491" y="224386"/>
                    <a:pt x="216061" y="228090"/>
                    <a:pt x="213102" y="233191"/>
                  </a:cubicBezTo>
                  <a:lnTo>
                    <a:pt x="209639" y="239161"/>
                  </a:lnTo>
                  <a:cubicBezTo>
                    <a:pt x="199775" y="232840"/>
                    <a:pt x="188958" y="227761"/>
                    <a:pt x="177339" y="224249"/>
                  </a:cubicBezTo>
                  <a:lnTo>
                    <a:pt x="177339" y="184292"/>
                  </a:lnTo>
                  <a:lnTo>
                    <a:pt x="181224" y="184292"/>
                  </a:lnTo>
                  <a:cubicBezTo>
                    <a:pt x="191762" y="184292"/>
                    <a:pt x="200337" y="175717"/>
                    <a:pt x="200337" y="165178"/>
                  </a:cubicBezTo>
                  <a:lnTo>
                    <a:pt x="200337" y="142174"/>
                  </a:lnTo>
                  <a:cubicBezTo>
                    <a:pt x="200337" y="131635"/>
                    <a:pt x="191762" y="123060"/>
                    <a:pt x="181224" y="123060"/>
                  </a:cubicBezTo>
                  <a:lnTo>
                    <a:pt x="177083" y="123060"/>
                  </a:lnTo>
                  <a:lnTo>
                    <a:pt x="177083" y="97877"/>
                  </a:lnTo>
                  <a:lnTo>
                    <a:pt x="248017" y="97877"/>
                  </a:lnTo>
                  <a:cubicBezTo>
                    <a:pt x="255546" y="97877"/>
                    <a:pt x="261670" y="91753"/>
                    <a:pt x="261670" y="84225"/>
                  </a:cubicBezTo>
                  <a:lnTo>
                    <a:pt x="261670" y="46754"/>
                  </a:lnTo>
                  <a:lnTo>
                    <a:pt x="264123" y="46754"/>
                  </a:lnTo>
                  <a:cubicBezTo>
                    <a:pt x="271651" y="46754"/>
                    <a:pt x="277775" y="40630"/>
                    <a:pt x="277775" y="33102"/>
                  </a:cubicBezTo>
                  <a:lnTo>
                    <a:pt x="277775" y="13653"/>
                  </a:lnTo>
                  <a:cubicBezTo>
                    <a:pt x="277775" y="6124"/>
                    <a:pt x="271651" y="0"/>
                    <a:pt x="264123" y="0"/>
                  </a:cubicBezTo>
                  <a:lnTo>
                    <a:pt x="244525" y="0"/>
                  </a:lnTo>
                  <a:cubicBezTo>
                    <a:pt x="236998" y="0"/>
                    <a:pt x="230872" y="6124"/>
                    <a:pt x="230872" y="13653"/>
                  </a:cubicBezTo>
                  <a:lnTo>
                    <a:pt x="230872" y="33103"/>
                  </a:lnTo>
                  <a:cubicBezTo>
                    <a:pt x="230872" y="40631"/>
                    <a:pt x="236998" y="46755"/>
                    <a:pt x="244525" y="46755"/>
                  </a:cubicBezTo>
                  <a:lnTo>
                    <a:pt x="245286" y="46755"/>
                  </a:lnTo>
                  <a:lnTo>
                    <a:pt x="245286" y="81495"/>
                  </a:lnTo>
                  <a:lnTo>
                    <a:pt x="202549" y="81495"/>
                  </a:lnTo>
                  <a:lnTo>
                    <a:pt x="202549" y="70960"/>
                  </a:lnTo>
                  <a:cubicBezTo>
                    <a:pt x="202549" y="66435"/>
                    <a:pt x="198882" y="62768"/>
                    <a:pt x="194357" y="62768"/>
                  </a:cubicBezTo>
                  <a:cubicBezTo>
                    <a:pt x="189832" y="62768"/>
                    <a:pt x="186166" y="66435"/>
                    <a:pt x="186166" y="70960"/>
                  </a:cubicBezTo>
                  <a:lnTo>
                    <a:pt x="186166" y="81494"/>
                  </a:lnTo>
                  <a:lnTo>
                    <a:pt x="174352" y="81494"/>
                  </a:lnTo>
                  <a:cubicBezTo>
                    <a:pt x="166824" y="81494"/>
                    <a:pt x="160700" y="87618"/>
                    <a:pt x="160700" y="95147"/>
                  </a:cubicBezTo>
                  <a:lnTo>
                    <a:pt x="160700" y="123060"/>
                  </a:lnTo>
                  <a:lnTo>
                    <a:pt x="153101" y="123060"/>
                  </a:lnTo>
                  <a:lnTo>
                    <a:pt x="153101" y="41763"/>
                  </a:lnTo>
                  <a:cubicBezTo>
                    <a:pt x="153101" y="34234"/>
                    <a:pt x="146977" y="28110"/>
                    <a:pt x="139449" y="28110"/>
                  </a:cubicBezTo>
                  <a:lnTo>
                    <a:pt x="95250" y="28110"/>
                  </a:lnTo>
                  <a:lnTo>
                    <a:pt x="95250" y="18534"/>
                  </a:lnTo>
                  <a:cubicBezTo>
                    <a:pt x="95250" y="14009"/>
                    <a:pt x="91582" y="10342"/>
                    <a:pt x="87058" y="10342"/>
                  </a:cubicBezTo>
                  <a:cubicBezTo>
                    <a:pt x="82534" y="10342"/>
                    <a:pt x="78867" y="14009"/>
                    <a:pt x="78867" y="18534"/>
                  </a:cubicBezTo>
                  <a:lnTo>
                    <a:pt x="78867" y="30842"/>
                  </a:lnTo>
                  <a:cubicBezTo>
                    <a:pt x="78867" y="38370"/>
                    <a:pt x="84991" y="44494"/>
                    <a:pt x="92519" y="44494"/>
                  </a:cubicBezTo>
                  <a:lnTo>
                    <a:pt x="136718" y="44494"/>
                  </a:lnTo>
                  <a:lnTo>
                    <a:pt x="136718" y="123062"/>
                  </a:lnTo>
                  <a:lnTo>
                    <a:pt x="127645" y="123062"/>
                  </a:lnTo>
                  <a:lnTo>
                    <a:pt x="127645" y="72452"/>
                  </a:lnTo>
                  <a:cubicBezTo>
                    <a:pt x="127645" y="64923"/>
                    <a:pt x="121521" y="58799"/>
                    <a:pt x="113992" y="58799"/>
                  </a:cubicBezTo>
                  <a:lnTo>
                    <a:pt x="46902" y="58799"/>
                  </a:lnTo>
                  <a:lnTo>
                    <a:pt x="46902" y="57266"/>
                  </a:lnTo>
                  <a:cubicBezTo>
                    <a:pt x="46902" y="49737"/>
                    <a:pt x="40778" y="43613"/>
                    <a:pt x="33249" y="43613"/>
                  </a:cubicBezTo>
                  <a:lnTo>
                    <a:pt x="13653" y="43613"/>
                  </a:lnTo>
                  <a:cubicBezTo>
                    <a:pt x="6125" y="43613"/>
                    <a:pt x="0" y="49737"/>
                    <a:pt x="0" y="57266"/>
                  </a:cubicBezTo>
                  <a:lnTo>
                    <a:pt x="0" y="76716"/>
                  </a:lnTo>
                  <a:cubicBezTo>
                    <a:pt x="0" y="84244"/>
                    <a:pt x="6125" y="90368"/>
                    <a:pt x="13653" y="90368"/>
                  </a:cubicBezTo>
                  <a:lnTo>
                    <a:pt x="33249" y="90368"/>
                  </a:lnTo>
                  <a:cubicBezTo>
                    <a:pt x="40778" y="90368"/>
                    <a:pt x="46902" y="84244"/>
                    <a:pt x="46902" y="76716"/>
                  </a:cubicBezTo>
                  <a:lnTo>
                    <a:pt x="46902" y="75183"/>
                  </a:lnTo>
                  <a:lnTo>
                    <a:pt x="111262" y="75183"/>
                  </a:lnTo>
                  <a:lnTo>
                    <a:pt x="111262" y="123063"/>
                  </a:lnTo>
                  <a:lnTo>
                    <a:pt x="97978" y="123063"/>
                  </a:lnTo>
                  <a:cubicBezTo>
                    <a:pt x="87439" y="123063"/>
                    <a:pt x="78864" y="131638"/>
                    <a:pt x="78864" y="142176"/>
                  </a:cubicBezTo>
                  <a:lnTo>
                    <a:pt x="78864" y="165181"/>
                  </a:lnTo>
                  <a:cubicBezTo>
                    <a:pt x="78864" y="175719"/>
                    <a:pt x="87439" y="184294"/>
                    <a:pt x="97978" y="184294"/>
                  </a:cubicBezTo>
                  <a:lnTo>
                    <a:pt x="101861" y="184294"/>
                  </a:lnTo>
                  <a:lnTo>
                    <a:pt x="101861" y="224252"/>
                  </a:lnTo>
                  <a:cubicBezTo>
                    <a:pt x="47611" y="240651"/>
                    <a:pt x="10264" y="290410"/>
                    <a:pt x="10264" y="347421"/>
                  </a:cubicBezTo>
                  <a:cubicBezTo>
                    <a:pt x="10264" y="418415"/>
                    <a:pt x="68284" y="476172"/>
                    <a:pt x="139600" y="476172"/>
                  </a:cubicBezTo>
                  <a:cubicBezTo>
                    <a:pt x="164643" y="476172"/>
                    <a:pt x="188940" y="469034"/>
                    <a:pt x="209868" y="455530"/>
                  </a:cubicBezTo>
                  <a:cubicBezTo>
                    <a:pt x="213668" y="453076"/>
                    <a:pt x="214761" y="448005"/>
                    <a:pt x="212308" y="444204"/>
                  </a:cubicBezTo>
                  <a:cubicBezTo>
                    <a:pt x="209855" y="440403"/>
                    <a:pt x="204780" y="439312"/>
                    <a:pt x="200984" y="441764"/>
                  </a:cubicBezTo>
                  <a:cubicBezTo>
                    <a:pt x="182710" y="453554"/>
                    <a:pt x="161484" y="459787"/>
                    <a:pt x="139600" y="459787"/>
                  </a:cubicBezTo>
                  <a:cubicBezTo>
                    <a:pt x="77318" y="459787"/>
                    <a:pt x="26647" y="409379"/>
                    <a:pt x="26647" y="347419"/>
                  </a:cubicBezTo>
                  <a:cubicBezTo>
                    <a:pt x="26647" y="295795"/>
                    <a:pt x="61760" y="250978"/>
                    <a:pt x="112036" y="238434"/>
                  </a:cubicBezTo>
                  <a:cubicBezTo>
                    <a:pt x="115684" y="237523"/>
                    <a:pt x="118244" y="234245"/>
                    <a:pt x="118244" y="230486"/>
                  </a:cubicBezTo>
                  <a:lnTo>
                    <a:pt x="118244" y="224243"/>
                  </a:lnTo>
                  <a:lnTo>
                    <a:pt x="160955" y="224243"/>
                  </a:lnTo>
                  <a:lnTo>
                    <a:pt x="160955" y="230486"/>
                  </a:lnTo>
                  <a:cubicBezTo>
                    <a:pt x="160955" y="234245"/>
                    <a:pt x="163515" y="237523"/>
                    <a:pt x="167163" y="238434"/>
                  </a:cubicBezTo>
                  <a:cubicBezTo>
                    <a:pt x="179618" y="241541"/>
                    <a:pt x="191132" y="246642"/>
                    <a:pt x="201419" y="253326"/>
                  </a:cubicBezTo>
                  <a:lnTo>
                    <a:pt x="200370" y="255134"/>
                  </a:lnTo>
                  <a:cubicBezTo>
                    <a:pt x="197400" y="260252"/>
                    <a:pt x="197400" y="267682"/>
                    <a:pt x="200370" y="272803"/>
                  </a:cubicBezTo>
                  <a:lnTo>
                    <a:pt x="213101" y="294742"/>
                  </a:lnTo>
                  <a:cubicBezTo>
                    <a:pt x="216060" y="299845"/>
                    <a:pt x="222490" y="303548"/>
                    <a:pt x="228388" y="303548"/>
                  </a:cubicBezTo>
                  <a:lnTo>
                    <a:pt x="243602" y="303548"/>
                  </a:lnTo>
                  <a:cubicBezTo>
                    <a:pt x="249376" y="317107"/>
                    <a:pt x="252551" y="331952"/>
                    <a:pt x="252551" y="347420"/>
                  </a:cubicBezTo>
                  <a:cubicBezTo>
                    <a:pt x="252551" y="370891"/>
                    <a:pt x="245354" y="393371"/>
                    <a:pt x="231738" y="412430"/>
                  </a:cubicBezTo>
                  <a:cubicBezTo>
                    <a:pt x="229108" y="416111"/>
                    <a:pt x="229960" y="421228"/>
                    <a:pt x="233642" y="423856"/>
                  </a:cubicBezTo>
                  <a:cubicBezTo>
                    <a:pt x="237324" y="426488"/>
                    <a:pt x="242440" y="425634"/>
                    <a:pt x="245069" y="421953"/>
                  </a:cubicBezTo>
                  <a:cubicBezTo>
                    <a:pt x="260681" y="400099"/>
                    <a:pt x="268934" y="374327"/>
                    <a:pt x="268934" y="347420"/>
                  </a:cubicBezTo>
                  <a:cubicBezTo>
                    <a:pt x="268934" y="331542"/>
                    <a:pt x="266011" y="316239"/>
                    <a:pt x="260654" y="302051"/>
                  </a:cubicBezTo>
                  <a:cubicBezTo>
                    <a:pt x="264187" y="300511"/>
                    <a:pt x="267341" y="297896"/>
                    <a:pt x="269172" y="294743"/>
                  </a:cubicBezTo>
                  <a:lnTo>
                    <a:pt x="281900" y="272804"/>
                  </a:lnTo>
                  <a:cubicBezTo>
                    <a:pt x="284871" y="267686"/>
                    <a:pt x="284873" y="260254"/>
                    <a:pt x="281902" y="255133"/>
                  </a:cubicBezTo>
                  <a:close/>
                  <a:moveTo>
                    <a:pt x="247256" y="16383"/>
                  </a:moveTo>
                  <a:lnTo>
                    <a:pt x="261392" y="16383"/>
                  </a:lnTo>
                  <a:lnTo>
                    <a:pt x="261392" y="30372"/>
                  </a:lnTo>
                  <a:lnTo>
                    <a:pt x="247256" y="30372"/>
                  </a:lnTo>
                  <a:lnTo>
                    <a:pt x="247256" y="16383"/>
                  </a:lnTo>
                  <a:close/>
                  <a:moveTo>
                    <a:pt x="30520" y="73984"/>
                  </a:moveTo>
                  <a:lnTo>
                    <a:pt x="16384" y="73984"/>
                  </a:lnTo>
                  <a:lnTo>
                    <a:pt x="16384" y="59995"/>
                  </a:lnTo>
                  <a:lnTo>
                    <a:pt x="30520" y="59995"/>
                  </a:lnTo>
                  <a:lnTo>
                    <a:pt x="30520" y="73984"/>
                  </a:lnTo>
                  <a:close/>
                  <a:moveTo>
                    <a:pt x="160955" y="207860"/>
                  </a:moveTo>
                  <a:lnTo>
                    <a:pt x="118244" y="207860"/>
                  </a:lnTo>
                  <a:lnTo>
                    <a:pt x="118244" y="184292"/>
                  </a:lnTo>
                  <a:lnTo>
                    <a:pt x="160955" y="184292"/>
                  </a:lnTo>
                  <a:lnTo>
                    <a:pt x="160955" y="207860"/>
                  </a:lnTo>
                  <a:close/>
                  <a:moveTo>
                    <a:pt x="97978" y="167909"/>
                  </a:moveTo>
                  <a:cubicBezTo>
                    <a:pt x="96498" y="167909"/>
                    <a:pt x="95248" y="166658"/>
                    <a:pt x="95248" y="165178"/>
                  </a:cubicBezTo>
                  <a:lnTo>
                    <a:pt x="95248" y="142174"/>
                  </a:lnTo>
                  <a:cubicBezTo>
                    <a:pt x="95248" y="140694"/>
                    <a:pt x="96498" y="139444"/>
                    <a:pt x="97978" y="139444"/>
                  </a:cubicBezTo>
                  <a:lnTo>
                    <a:pt x="181222" y="139444"/>
                  </a:lnTo>
                  <a:cubicBezTo>
                    <a:pt x="182702" y="139444"/>
                    <a:pt x="183953" y="140694"/>
                    <a:pt x="183953" y="142174"/>
                  </a:cubicBezTo>
                  <a:lnTo>
                    <a:pt x="183953" y="165178"/>
                  </a:lnTo>
                  <a:cubicBezTo>
                    <a:pt x="183953" y="166658"/>
                    <a:pt x="182702" y="167909"/>
                    <a:pt x="181222" y="167909"/>
                  </a:cubicBezTo>
                  <a:lnTo>
                    <a:pt x="97978" y="167909"/>
                  </a:lnTo>
                  <a:close/>
                  <a:moveTo>
                    <a:pt x="267675" y="264679"/>
                  </a:moveTo>
                  <a:lnTo>
                    <a:pt x="255057" y="286426"/>
                  </a:lnTo>
                  <a:cubicBezTo>
                    <a:pt x="254804" y="286703"/>
                    <a:pt x="254143" y="287083"/>
                    <a:pt x="253775" y="287164"/>
                  </a:cubicBezTo>
                  <a:lnTo>
                    <a:pt x="228498" y="287164"/>
                  </a:lnTo>
                  <a:cubicBezTo>
                    <a:pt x="228131" y="287083"/>
                    <a:pt x="227471" y="286703"/>
                    <a:pt x="227218" y="286427"/>
                  </a:cubicBezTo>
                  <a:lnTo>
                    <a:pt x="214599" y="264680"/>
                  </a:lnTo>
                  <a:cubicBezTo>
                    <a:pt x="214491" y="264334"/>
                    <a:pt x="214491" y="263602"/>
                    <a:pt x="214599" y="263255"/>
                  </a:cubicBezTo>
                  <a:lnTo>
                    <a:pt x="227219" y="241506"/>
                  </a:lnTo>
                  <a:cubicBezTo>
                    <a:pt x="227472" y="241230"/>
                    <a:pt x="228132" y="240851"/>
                    <a:pt x="228499" y="240769"/>
                  </a:cubicBezTo>
                  <a:lnTo>
                    <a:pt x="253776" y="240769"/>
                  </a:lnTo>
                  <a:cubicBezTo>
                    <a:pt x="254143" y="240850"/>
                    <a:pt x="254802" y="241230"/>
                    <a:pt x="255056" y="241506"/>
                  </a:cubicBezTo>
                  <a:lnTo>
                    <a:pt x="267676" y="263255"/>
                  </a:lnTo>
                  <a:cubicBezTo>
                    <a:pt x="267783" y="263602"/>
                    <a:pt x="267783" y="264331"/>
                    <a:pt x="267675" y="2646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7573848" y="2122939"/>
              <a:ext cx="52335" cy="49237"/>
            </a:xfrm>
            <a:custGeom>
              <a:rect b="b" l="l" r="r" t="t"/>
              <a:pathLst>
                <a:path extrusionOk="0" h="60229" w="64018">
                  <a:moveTo>
                    <a:pt x="61791" y="21281"/>
                  </a:moveTo>
                  <a:lnTo>
                    <a:pt x="54553" y="8807"/>
                  </a:lnTo>
                  <a:cubicBezTo>
                    <a:pt x="51594" y="3704"/>
                    <a:pt x="45164" y="0"/>
                    <a:pt x="39267" y="0"/>
                  </a:cubicBezTo>
                  <a:lnTo>
                    <a:pt x="24752" y="0"/>
                  </a:lnTo>
                  <a:cubicBezTo>
                    <a:pt x="18854" y="0"/>
                    <a:pt x="12424" y="3704"/>
                    <a:pt x="9465" y="8805"/>
                  </a:cubicBezTo>
                  <a:lnTo>
                    <a:pt x="2227" y="21282"/>
                  </a:lnTo>
                  <a:cubicBezTo>
                    <a:pt x="-742" y="26400"/>
                    <a:pt x="-742" y="33830"/>
                    <a:pt x="2227" y="38950"/>
                  </a:cubicBezTo>
                  <a:lnTo>
                    <a:pt x="9465" y="51423"/>
                  </a:lnTo>
                  <a:cubicBezTo>
                    <a:pt x="12424" y="56526"/>
                    <a:pt x="18854" y="60230"/>
                    <a:pt x="24752" y="60230"/>
                  </a:cubicBezTo>
                  <a:lnTo>
                    <a:pt x="39267" y="60230"/>
                  </a:lnTo>
                  <a:cubicBezTo>
                    <a:pt x="45164" y="60230"/>
                    <a:pt x="51594" y="56526"/>
                    <a:pt x="54553" y="51425"/>
                  </a:cubicBezTo>
                  <a:lnTo>
                    <a:pt x="61791" y="38949"/>
                  </a:lnTo>
                  <a:cubicBezTo>
                    <a:pt x="64761" y="33831"/>
                    <a:pt x="64761" y="26401"/>
                    <a:pt x="61791" y="21281"/>
                  </a:cubicBezTo>
                  <a:close/>
                  <a:moveTo>
                    <a:pt x="47563" y="30828"/>
                  </a:moveTo>
                  <a:lnTo>
                    <a:pt x="40437" y="43108"/>
                  </a:lnTo>
                  <a:cubicBezTo>
                    <a:pt x="40185" y="43385"/>
                    <a:pt x="39524" y="43766"/>
                    <a:pt x="39157" y="43846"/>
                  </a:cubicBezTo>
                  <a:lnTo>
                    <a:pt x="24862" y="43846"/>
                  </a:lnTo>
                  <a:cubicBezTo>
                    <a:pt x="24495" y="43766"/>
                    <a:pt x="23837" y="43385"/>
                    <a:pt x="23582" y="43108"/>
                  </a:cubicBezTo>
                  <a:lnTo>
                    <a:pt x="16457" y="30828"/>
                  </a:lnTo>
                  <a:cubicBezTo>
                    <a:pt x="16349" y="30481"/>
                    <a:pt x="16349" y="29750"/>
                    <a:pt x="16457" y="29402"/>
                  </a:cubicBezTo>
                  <a:lnTo>
                    <a:pt x="23582" y="17120"/>
                  </a:lnTo>
                  <a:cubicBezTo>
                    <a:pt x="23836" y="16844"/>
                    <a:pt x="24495" y="16463"/>
                    <a:pt x="24862" y="16383"/>
                  </a:cubicBezTo>
                  <a:lnTo>
                    <a:pt x="39157" y="16383"/>
                  </a:lnTo>
                  <a:cubicBezTo>
                    <a:pt x="39524" y="16463"/>
                    <a:pt x="40183" y="16844"/>
                    <a:pt x="40437" y="17120"/>
                  </a:cubicBezTo>
                  <a:lnTo>
                    <a:pt x="47563" y="29402"/>
                  </a:lnTo>
                  <a:cubicBezTo>
                    <a:pt x="47670" y="29750"/>
                    <a:pt x="47670" y="30481"/>
                    <a:pt x="47563" y="308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7326275" y="1941199"/>
              <a:ext cx="38342" cy="38221"/>
            </a:xfrm>
            <a:custGeom>
              <a:rect b="b" l="l" r="r" t="t"/>
              <a:pathLst>
                <a:path extrusionOk="0" h="46754" w="46902">
                  <a:moveTo>
                    <a:pt x="33250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3102"/>
                  </a:lnTo>
                  <a:cubicBezTo>
                    <a:pt x="0" y="40630"/>
                    <a:pt x="6124" y="46754"/>
                    <a:pt x="13653" y="46754"/>
                  </a:cubicBezTo>
                  <a:lnTo>
                    <a:pt x="33249" y="46754"/>
                  </a:lnTo>
                  <a:cubicBezTo>
                    <a:pt x="40778" y="46753"/>
                    <a:pt x="46903" y="40629"/>
                    <a:pt x="46903" y="33101"/>
                  </a:cubicBezTo>
                  <a:lnTo>
                    <a:pt x="46903" y="13653"/>
                  </a:lnTo>
                  <a:cubicBezTo>
                    <a:pt x="46903" y="6124"/>
                    <a:pt x="40779" y="0"/>
                    <a:pt x="33250" y="0"/>
                  </a:cubicBezTo>
                  <a:close/>
                  <a:moveTo>
                    <a:pt x="16383" y="30370"/>
                  </a:moveTo>
                  <a:lnTo>
                    <a:pt x="16383" y="16383"/>
                  </a:lnTo>
                  <a:lnTo>
                    <a:pt x="30519" y="16383"/>
                  </a:lnTo>
                  <a:lnTo>
                    <a:pt x="30519" y="30370"/>
                  </a:lnTo>
                  <a:lnTo>
                    <a:pt x="16383" y="303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7602634" y="1933160"/>
              <a:ext cx="38341" cy="38222"/>
            </a:xfrm>
            <a:custGeom>
              <a:rect b="b" l="l" r="r" t="t"/>
              <a:pathLst>
                <a:path extrusionOk="0" h="46755" w="46900">
                  <a:moveTo>
                    <a:pt x="33248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3103"/>
                  </a:lnTo>
                  <a:cubicBezTo>
                    <a:pt x="0" y="40631"/>
                    <a:pt x="6124" y="46755"/>
                    <a:pt x="13653" y="46755"/>
                  </a:cubicBezTo>
                  <a:lnTo>
                    <a:pt x="33248" y="46755"/>
                  </a:lnTo>
                  <a:cubicBezTo>
                    <a:pt x="40777" y="46755"/>
                    <a:pt x="46901" y="40631"/>
                    <a:pt x="46901" y="33103"/>
                  </a:cubicBezTo>
                  <a:lnTo>
                    <a:pt x="46901" y="13653"/>
                  </a:lnTo>
                  <a:cubicBezTo>
                    <a:pt x="46901" y="6124"/>
                    <a:pt x="40776" y="0"/>
                    <a:pt x="33248" y="0"/>
                  </a:cubicBezTo>
                  <a:close/>
                  <a:moveTo>
                    <a:pt x="30518" y="30371"/>
                  </a:moveTo>
                  <a:lnTo>
                    <a:pt x="16383" y="30371"/>
                  </a:lnTo>
                  <a:lnTo>
                    <a:pt x="16383" y="16383"/>
                  </a:lnTo>
                  <a:lnTo>
                    <a:pt x="30518" y="16383"/>
                  </a:lnTo>
                  <a:lnTo>
                    <a:pt x="30518" y="303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7406593" y="1905831"/>
              <a:ext cx="38342" cy="55805"/>
            </a:xfrm>
            <a:custGeom>
              <a:rect b="b" l="l" r="r" t="t"/>
              <a:pathLst>
                <a:path extrusionOk="0" h="68263" w="46902">
                  <a:moveTo>
                    <a:pt x="33250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3102"/>
                  </a:lnTo>
                  <a:cubicBezTo>
                    <a:pt x="0" y="40629"/>
                    <a:pt x="6125" y="46754"/>
                    <a:pt x="13653" y="46754"/>
                  </a:cubicBezTo>
                  <a:lnTo>
                    <a:pt x="14609" y="46754"/>
                  </a:lnTo>
                  <a:lnTo>
                    <a:pt x="14609" y="60072"/>
                  </a:lnTo>
                  <a:cubicBezTo>
                    <a:pt x="14609" y="64597"/>
                    <a:pt x="18277" y="68263"/>
                    <a:pt x="22801" y="68263"/>
                  </a:cubicBezTo>
                  <a:cubicBezTo>
                    <a:pt x="27325" y="68263"/>
                    <a:pt x="30993" y="64597"/>
                    <a:pt x="30993" y="60072"/>
                  </a:cubicBezTo>
                  <a:lnTo>
                    <a:pt x="30993" y="46754"/>
                  </a:lnTo>
                  <a:lnTo>
                    <a:pt x="33250" y="46754"/>
                  </a:lnTo>
                  <a:cubicBezTo>
                    <a:pt x="40779" y="46754"/>
                    <a:pt x="46903" y="40630"/>
                    <a:pt x="46903" y="33102"/>
                  </a:cubicBezTo>
                  <a:lnTo>
                    <a:pt x="46903" y="13653"/>
                  </a:lnTo>
                  <a:cubicBezTo>
                    <a:pt x="46903" y="6124"/>
                    <a:pt x="40779" y="0"/>
                    <a:pt x="33250" y="0"/>
                  </a:cubicBezTo>
                  <a:close/>
                  <a:moveTo>
                    <a:pt x="30520" y="30371"/>
                  </a:moveTo>
                  <a:lnTo>
                    <a:pt x="16383" y="30371"/>
                  </a:lnTo>
                  <a:lnTo>
                    <a:pt x="16383" y="16383"/>
                  </a:lnTo>
                  <a:lnTo>
                    <a:pt x="30520" y="16383"/>
                  </a:lnTo>
                  <a:lnTo>
                    <a:pt x="30520" y="303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7493814" y="1933137"/>
              <a:ext cx="38341" cy="72260"/>
            </a:xfrm>
            <a:custGeom>
              <a:rect b="b" l="l" r="r" t="t"/>
              <a:pathLst>
                <a:path extrusionOk="0" h="88391" w="46900">
                  <a:moveTo>
                    <a:pt x="33248" y="0"/>
                  </a:moveTo>
                  <a:lnTo>
                    <a:pt x="13653" y="0"/>
                  </a:lnTo>
                  <a:cubicBezTo>
                    <a:pt x="6125" y="0"/>
                    <a:pt x="0" y="6124"/>
                    <a:pt x="0" y="13653"/>
                  </a:cubicBezTo>
                  <a:lnTo>
                    <a:pt x="0" y="33102"/>
                  </a:lnTo>
                  <a:cubicBezTo>
                    <a:pt x="-1" y="40630"/>
                    <a:pt x="6124" y="46754"/>
                    <a:pt x="13652" y="46754"/>
                  </a:cubicBezTo>
                  <a:lnTo>
                    <a:pt x="15256" y="46754"/>
                  </a:lnTo>
                  <a:lnTo>
                    <a:pt x="15256" y="80200"/>
                  </a:lnTo>
                  <a:cubicBezTo>
                    <a:pt x="15256" y="84725"/>
                    <a:pt x="18923" y="88392"/>
                    <a:pt x="23448" y="88392"/>
                  </a:cubicBezTo>
                  <a:cubicBezTo>
                    <a:pt x="27973" y="88392"/>
                    <a:pt x="31639" y="84725"/>
                    <a:pt x="31639" y="80200"/>
                  </a:cubicBezTo>
                  <a:lnTo>
                    <a:pt x="31639" y="46754"/>
                  </a:lnTo>
                  <a:lnTo>
                    <a:pt x="33248" y="46754"/>
                  </a:lnTo>
                  <a:cubicBezTo>
                    <a:pt x="40777" y="46754"/>
                    <a:pt x="46901" y="40630"/>
                    <a:pt x="46901" y="33102"/>
                  </a:cubicBezTo>
                  <a:lnTo>
                    <a:pt x="46901" y="13653"/>
                  </a:lnTo>
                  <a:cubicBezTo>
                    <a:pt x="46901" y="6124"/>
                    <a:pt x="40777" y="0"/>
                    <a:pt x="33248" y="0"/>
                  </a:cubicBezTo>
                  <a:close/>
                  <a:moveTo>
                    <a:pt x="30516" y="30371"/>
                  </a:moveTo>
                  <a:lnTo>
                    <a:pt x="16382" y="30371"/>
                  </a:lnTo>
                  <a:lnTo>
                    <a:pt x="16382" y="16383"/>
                  </a:lnTo>
                  <a:lnTo>
                    <a:pt x="30516" y="16383"/>
                  </a:lnTo>
                  <a:lnTo>
                    <a:pt x="30516" y="303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Infographics</a:t>
            </a:r>
            <a:endParaRPr/>
          </a:p>
        </p:txBody>
      </p:sp>
      <p:sp>
        <p:nvSpPr>
          <p:cNvPr id="984" name="Google Shape;984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24"/>
          <p:cNvSpPr/>
          <p:nvPr/>
        </p:nvSpPr>
        <p:spPr>
          <a:xfrm rot="-7195968">
            <a:off x="3345142" y="1683388"/>
            <a:ext cx="2450580" cy="2447662"/>
          </a:xfrm>
          <a:prstGeom prst="blockArc">
            <a:avLst>
              <a:gd fmla="val 12622480" name="adj1"/>
              <a:gd fmla="val 17972195" name="adj2"/>
              <a:gd fmla="val 7598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6" name="Google Shape;986;p24"/>
          <p:cNvSpPr/>
          <p:nvPr/>
        </p:nvSpPr>
        <p:spPr>
          <a:xfrm rot="-1803194">
            <a:off x="3346741" y="1682193"/>
            <a:ext cx="2447662" cy="2450580"/>
          </a:xfrm>
          <a:prstGeom prst="blockArc">
            <a:avLst>
              <a:gd fmla="val 12613541" name="adj1"/>
              <a:gd fmla="val 18077219" name="adj2"/>
              <a:gd fmla="val 7678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7" name="Google Shape;987;p24"/>
          <p:cNvSpPr/>
          <p:nvPr/>
        </p:nvSpPr>
        <p:spPr>
          <a:xfrm rot="3604032">
            <a:off x="3347953" y="1683776"/>
            <a:ext cx="2450580" cy="2447662"/>
          </a:xfrm>
          <a:prstGeom prst="blockArc">
            <a:avLst>
              <a:gd fmla="val 12564381" name="adj1"/>
              <a:gd fmla="val 18014449" name="adj2"/>
              <a:gd fmla="val 7431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4"/>
          <p:cNvSpPr/>
          <p:nvPr/>
        </p:nvSpPr>
        <p:spPr>
          <a:xfrm rot="8996806">
            <a:off x="3348288" y="1681981"/>
            <a:ext cx="2447662" cy="2450580"/>
          </a:xfrm>
          <a:prstGeom prst="blockArc">
            <a:avLst>
              <a:gd fmla="val 12622480" name="adj1"/>
              <a:gd fmla="val 17576725" name="adj2"/>
              <a:gd fmla="val 766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9" name="Google Shape;989;p24"/>
          <p:cNvSpPr/>
          <p:nvPr/>
        </p:nvSpPr>
        <p:spPr>
          <a:xfrm>
            <a:off x="4346335" y="1559300"/>
            <a:ext cx="448200" cy="4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0" name="Google Shape;990;p24"/>
          <p:cNvSpPr/>
          <p:nvPr/>
        </p:nvSpPr>
        <p:spPr>
          <a:xfrm>
            <a:off x="5472705" y="2683458"/>
            <a:ext cx="448200" cy="4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1" name="Google Shape;991;p24"/>
          <p:cNvSpPr/>
          <p:nvPr/>
        </p:nvSpPr>
        <p:spPr>
          <a:xfrm>
            <a:off x="4346341" y="3805218"/>
            <a:ext cx="448200" cy="4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2" name="Google Shape;992;p24"/>
          <p:cNvSpPr/>
          <p:nvPr/>
        </p:nvSpPr>
        <p:spPr>
          <a:xfrm>
            <a:off x="3223138" y="2683705"/>
            <a:ext cx="448200" cy="4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3" name="Google Shape;993;p24"/>
          <p:cNvSpPr/>
          <p:nvPr/>
        </p:nvSpPr>
        <p:spPr>
          <a:xfrm>
            <a:off x="452543" y="1693545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4" name="Google Shape;994;p24"/>
          <p:cNvSpPr/>
          <p:nvPr/>
        </p:nvSpPr>
        <p:spPr>
          <a:xfrm>
            <a:off x="7957893" y="1693545"/>
            <a:ext cx="731400" cy="7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5" name="Google Shape;995;p24"/>
          <p:cNvSpPr/>
          <p:nvPr/>
        </p:nvSpPr>
        <p:spPr>
          <a:xfrm>
            <a:off x="454706" y="3359795"/>
            <a:ext cx="731400" cy="731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6" name="Google Shape;996;p24"/>
          <p:cNvSpPr/>
          <p:nvPr/>
        </p:nvSpPr>
        <p:spPr>
          <a:xfrm>
            <a:off x="7960056" y="3359795"/>
            <a:ext cx="731400" cy="73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97" name="Google Shape;997;p24"/>
          <p:cNvGrpSpPr/>
          <p:nvPr/>
        </p:nvGrpSpPr>
        <p:grpSpPr>
          <a:xfrm>
            <a:off x="3568053" y="1903752"/>
            <a:ext cx="2007847" cy="2007847"/>
            <a:chOff x="6558563" y="1716641"/>
            <a:chExt cx="603175" cy="603175"/>
          </a:xfrm>
        </p:grpSpPr>
        <p:sp>
          <p:nvSpPr>
            <p:cNvPr id="998" name="Google Shape;998;p24"/>
            <p:cNvSpPr/>
            <p:nvPr/>
          </p:nvSpPr>
          <p:spPr>
            <a:xfrm rot="-4856281">
              <a:off x="6596761" y="1754838"/>
              <a:ext cx="526780" cy="526780"/>
            </a:xfrm>
            <a:custGeom>
              <a:rect b="b" l="l" r="r" t="t"/>
              <a:pathLst>
                <a:path extrusionOk="0" h="526790" w="526790">
                  <a:moveTo>
                    <a:pt x="526791" y="263395"/>
                  </a:moveTo>
                  <a:cubicBezTo>
                    <a:pt x="526791" y="408865"/>
                    <a:pt x="408864" y="526791"/>
                    <a:pt x="263395" y="526791"/>
                  </a:cubicBezTo>
                  <a:cubicBezTo>
                    <a:pt x="117926" y="526791"/>
                    <a:pt x="0" y="408865"/>
                    <a:pt x="0" y="263395"/>
                  </a:cubicBezTo>
                  <a:cubicBezTo>
                    <a:pt x="0" y="117926"/>
                    <a:pt x="117926" y="0"/>
                    <a:pt x="263395" y="0"/>
                  </a:cubicBezTo>
                  <a:cubicBezTo>
                    <a:pt x="408864" y="0"/>
                    <a:pt x="526791" y="117926"/>
                    <a:pt x="526791" y="2633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p24"/>
            <p:cNvGrpSpPr/>
            <p:nvPr/>
          </p:nvGrpSpPr>
          <p:grpSpPr>
            <a:xfrm>
              <a:off x="6639721" y="1810823"/>
              <a:ext cx="415726" cy="338228"/>
              <a:chOff x="6639721" y="1810823"/>
              <a:chExt cx="415726" cy="338228"/>
            </a:xfrm>
          </p:grpSpPr>
          <p:sp>
            <p:nvSpPr>
              <p:cNvPr id="1000" name="Google Shape;1000;p24"/>
              <p:cNvSpPr/>
              <p:nvPr/>
            </p:nvSpPr>
            <p:spPr>
              <a:xfrm>
                <a:off x="6639721" y="1988572"/>
                <a:ext cx="155844" cy="160479"/>
              </a:xfrm>
              <a:custGeom>
                <a:rect b="b" l="l" r="r" t="t"/>
                <a:pathLst>
                  <a:path extrusionOk="0" h="160479" w="155844">
                    <a:moveTo>
                      <a:pt x="151031" y="108461"/>
                    </a:moveTo>
                    <a:lnTo>
                      <a:pt x="155844" y="83973"/>
                    </a:lnTo>
                    <a:lnTo>
                      <a:pt x="132878" y="79479"/>
                    </a:lnTo>
                    <a:cubicBezTo>
                      <a:pt x="132878" y="73463"/>
                      <a:pt x="131817" y="67412"/>
                      <a:pt x="129835" y="61538"/>
                    </a:cubicBezTo>
                    <a:lnTo>
                      <a:pt x="148732" y="48834"/>
                    </a:lnTo>
                    <a:lnTo>
                      <a:pt x="134824" y="28097"/>
                    </a:lnTo>
                    <a:lnTo>
                      <a:pt x="116742" y="40270"/>
                    </a:lnTo>
                    <a:cubicBezTo>
                      <a:pt x="111363" y="34785"/>
                      <a:pt x="105028" y="30574"/>
                      <a:pt x="98163" y="27779"/>
                    </a:cubicBezTo>
                    <a:lnTo>
                      <a:pt x="102658" y="4813"/>
                    </a:lnTo>
                    <a:lnTo>
                      <a:pt x="78170" y="0"/>
                    </a:lnTo>
                    <a:lnTo>
                      <a:pt x="73534" y="23674"/>
                    </a:lnTo>
                    <a:cubicBezTo>
                      <a:pt x="68509" y="23957"/>
                      <a:pt x="63519" y="24912"/>
                      <a:pt x="58636" y="26576"/>
                    </a:cubicBezTo>
                    <a:lnTo>
                      <a:pt x="45932" y="7643"/>
                    </a:lnTo>
                    <a:lnTo>
                      <a:pt x="25196" y="21551"/>
                    </a:lnTo>
                    <a:lnTo>
                      <a:pt x="37368" y="39633"/>
                    </a:lnTo>
                    <a:cubicBezTo>
                      <a:pt x="31884" y="45012"/>
                      <a:pt x="27672" y="51347"/>
                      <a:pt x="24877" y="58212"/>
                    </a:cubicBezTo>
                    <a:lnTo>
                      <a:pt x="4813" y="54284"/>
                    </a:lnTo>
                    <a:lnTo>
                      <a:pt x="0" y="78771"/>
                    </a:lnTo>
                    <a:lnTo>
                      <a:pt x="20772" y="82841"/>
                    </a:lnTo>
                    <a:cubicBezTo>
                      <a:pt x="21126" y="89246"/>
                      <a:pt x="22577" y="95651"/>
                      <a:pt x="25196" y="101738"/>
                    </a:cubicBezTo>
                    <a:lnTo>
                      <a:pt x="7077" y="113911"/>
                    </a:lnTo>
                    <a:lnTo>
                      <a:pt x="20984" y="134647"/>
                    </a:lnTo>
                    <a:lnTo>
                      <a:pt x="39881" y="121943"/>
                    </a:lnTo>
                    <a:cubicBezTo>
                      <a:pt x="45295" y="126685"/>
                      <a:pt x="51523" y="130224"/>
                      <a:pt x="58141" y="132560"/>
                    </a:cubicBezTo>
                    <a:lnTo>
                      <a:pt x="53611" y="155667"/>
                    </a:lnTo>
                    <a:lnTo>
                      <a:pt x="78099" y="160480"/>
                    </a:lnTo>
                    <a:lnTo>
                      <a:pt x="83018" y="135461"/>
                    </a:lnTo>
                    <a:cubicBezTo>
                      <a:pt x="88397" y="134860"/>
                      <a:pt x="93740" y="133480"/>
                      <a:pt x="98871" y="131286"/>
                    </a:cubicBezTo>
                    <a:lnTo>
                      <a:pt x="111044" y="149404"/>
                    </a:lnTo>
                    <a:lnTo>
                      <a:pt x="131746" y="135497"/>
                    </a:lnTo>
                    <a:lnTo>
                      <a:pt x="119042" y="116600"/>
                    </a:lnTo>
                    <a:cubicBezTo>
                      <a:pt x="122439" y="112708"/>
                      <a:pt x="125199" y="108461"/>
                      <a:pt x="127358" y="103896"/>
                    </a:cubicBezTo>
                    <a:lnTo>
                      <a:pt x="151031" y="108461"/>
                    </a:lnTo>
                    <a:close/>
                    <a:moveTo>
                      <a:pt x="89529" y="98659"/>
                    </a:moveTo>
                    <a:cubicBezTo>
                      <a:pt x="79054" y="105701"/>
                      <a:pt x="64829" y="102905"/>
                      <a:pt x="57787" y="92431"/>
                    </a:cubicBezTo>
                    <a:cubicBezTo>
                      <a:pt x="50745" y="81956"/>
                      <a:pt x="53541" y="67731"/>
                      <a:pt x="64015" y="60689"/>
                    </a:cubicBezTo>
                    <a:cubicBezTo>
                      <a:pt x="74489" y="53647"/>
                      <a:pt x="88715" y="56442"/>
                      <a:pt x="95757" y="66917"/>
                    </a:cubicBezTo>
                    <a:cubicBezTo>
                      <a:pt x="102799" y="77391"/>
                      <a:pt x="100004" y="91617"/>
                      <a:pt x="89529" y="986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810145" y="1810823"/>
                <a:ext cx="74631" cy="76825"/>
              </a:xfrm>
              <a:custGeom>
                <a:rect b="b" l="l" r="r" t="t"/>
                <a:pathLst>
                  <a:path extrusionOk="0" h="76825" w="74631">
                    <a:moveTo>
                      <a:pt x="72331" y="51948"/>
                    </a:moveTo>
                    <a:lnTo>
                      <a:pt x="74631" y="40200"/>
                    </a:lnTo>
                    <a:lnTo>
                      <a:pt x="63626" y="38041"/>
                    </a:lnTo>
                    <a:cubicBezTo>
                      <a:pt x="63626" y="35139"/>
                      <a:pt x="63130" y="32273"/>
                      <a:pt x="62175" y="29442"/>
                    </a:cubicBezTo>
                    <a:lnTo>
                      <a:pt x="71234" y="23355"/>
                    </a:lnTo>
                    <a:lnTo>
                      <a:pt x="64581" y="13447"/>
                    </a:lnTo>
                    <a:lnTo>
                      <a:pt x="55911" y="19286"/>
                    </a:lnTo>
                    <a:cubicBezTo>
                      <a:pt x="53328" y="16667"/>
                      <a:pt x="50285" y="14650"/>
                      <a:pt x="47029" y="13305"/>
                    </a:cubicBezTo>
                    <a:lnTo>
                      <a:pt x="49188" y="2300"/>
                    </a:lnTo>
                    <a:lnTo>
                      <a:pt x="37439" y="0"/>
                    </a:lnTo>
                    <a:lnTo>
                      <a:pt x="35210" y="11324"/>
                    </a:lnTo>
                    <a:cubicBezTo>
                      <a:pt x="32803" y="11465"/>
                      <a:pt x="30397" y="11926"/>
                      <a:pt x="28062" y="12704"/>
                    </a:cubicBezTo>
                    <a:lnTo>
                      <a:pt x="21975" y="3645"/>
                    </a:lnTo>
                    <a:lnTo>
                      <a:pt x="12067" y="10298"/>
                    </a:lnTo>
                    <a:lnTo>
                      <a:pt x="17906" y="18967"/>
                    </a:lnTo>
                    <a:cubicBezTo>
                      <a:pt x="15287" y="21551"/>
                      <a:pt x="13270" y="24594"/>
                      <a:pt x="11925" y="27850"/>
                    </a:cubicBezTo>
                    <a:lnTo>
                      <a:pt x="2300" y="25974"/>
                    </a:lnTo>
                    <a:lnTo>
                      <a:pt x="0" y="37723"/>
                    </a:lnTo>
                    <a:lnTo>
                      <a:pt x="9944" y="39669"/>
                    </a:lnTo>
                    <a:cubicBezTo>
                      <a:pt x="10121" y="42747"/>
                      <a:pt x="10793" y="45791"/>
                      <a:pt x="12067" y="48728"/>
                    </a:cubicBezTo>
                    <a:lnTo>
                      <a:pt x="3397" y="54567"/>
                    </a:lnTo>
                    <a:lnTo>
                      <a:pt x="10050" y="64475"/>
                    </a:lnTo>
                    <a:lnTo>
                      <a:pt x="19109" y="58388"/>
                    </a:lnTo>
                    <a:cubicBezTo>
                      <a:pt x="21692" y="60653"/>
                      <a:pt x="24665" y="62352"/>
                      <a:pt x="27850" y="63449"/>
                    </a:cubicBezTo>
                    <a:lnTo>
                      <a:pt x="25691" y="74525"/>
                    </a:lnTo>
                    <a:lnTo>
                      <a:pt x="37439" y="76825"/>
                    </a:lnTo>
                    <a:lnTo>
                      <a:pt x="39810" y="64829"/>
                    </a:lnTo>
                    <a:cubicBezTo>
                      <a:pt x="42394" y="64546"/>
                      <a:pt x="44941" y="63874"/>
                      <a:pt x="47418" y="62812"/>
                    </a:cubicBezTo>
                    <a:lnTo>
                      <a:pt x="53257" y="71482"/>
                    </a:lnTo>
                    <a:lnTo>
                      <a:pt x="63166" y="64829"/>
                    </a:lnTo>
                    <a:lnTo>
                      <a:pt x="57079" y="55770"/>
                    </a:lnTo>
                    <a:cubicBezTo>
                      <a:pt x="58707" y="53894"/>
                      <a:pt x="60016" y="51877"/>
                      <a:pt x="61078" y="49683"/>
                    </a:cubicBezTo>
                    <a:lnTo>
                      <a:pt x="72331" y="51948"/>
                    </a:lnTo>
                    <a:close/>
                    <a:moveTo>
                      <a:pt x="42854" y="47242"/>
                    </a:moveTo>
                    <a:cubicBezTo>
                      <a:pt x="37828" y="50603"/>
                      <a:pt x="30999" y="49259"/>
                      <a:pt x="27637" y="44269"/>
                    </a:cubicBezTo>
                    <a:cubicBezTo>
                      <a:pt x="24275" y="39244"/>
                      <a:pt x="25620" y="32415"/>
                      <a:pt x="30609" y="29053"/>
                    </a:cubicBezTo>
                    <a:cubicBezTo>
                      <a:pt x="35635" y="25691"/>
                      <a:pt x="42464" y="27036"/>
                      <a:pt x="45826" y="32025"/>
                    </a:cubicBezTo>
                    <a:cubicBezTo>
                      <a:pt x="49223" y="37050"/>
                      <a:pt x="47878" y="43880"/>
                      <a:pt x="42854" y="472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980781" y="1923637"/>
                <a:ext cx="74666" cy="76825"/>
              </a:xfrm>
              <a:custGeom>
                <a:rect b="b" l="l" r="r" t="t"/>
                <a:pathLst>
                  <a:path extrusionOk="0" h="76825" w="74666">
                    <a:moveTo>
                      <a:pt x="72366" y="51948"/>
                    </a:moveTo>
                    <a:lnTo>
                      <a:pt x="74666" y="40200"/>
                    </a:lnTo>
                    <a:lnTo>
                      <a:pt x="63661" y="38041"/>
                    </a:lnTo>
                    <a:cubicBezTo>
                      <a:pt x="63661" y="35139"/>
                      <a:pt x="63166" y="32273"/>
                      <a:pt x="62210" y="29442"/>
                    </a:cubicBezTo>
                    <a:lnTo>
                      <a:pt x="71269" y="23356"/>
                    </a:lnTo>
                    <a:lnTo>
                      <a:pt x="64617" y="13447"/>
                    </a:lnTo>
                    <a:lnTo>
                      <a:pt x="55947" y="19286"/>
                    </a:lnTo>
                    <a:cubicBezTo>
                      <a:pt x="53363" y="16667"/>
                      <a:pt x="50320" y="14650"/>
                      <a:pt x="47029" y="13306"/>
                    </a:cubicBezTo>
                    <a:lnTo>
                      <a:pt x="49188" y="2300"/>
                    </a:lnTo>
                    <a:lnTo>
                      <a:pt x="37439" y="0"/>
                    </a:lnTo>
                    <a:lnTo>
                      <a:pt x="35210" y="11324"/>
                    </a:lnTo>
                    <a:cubicBezTo>
                      <a:pt x="32804" y="11466"/>
                      <a:pt x="30397" y="11925"/>
                      <a:pt x="28062" y="12704"/>
                    </a:cubicBezTo>
                    <a:lnTo>
                      <a:pt x="21975" y="3645"/>
                    </a:lnTo>
                    <a:lnTo>
                      <a:pt x="12067" y="10298"/>
                    </a:lnTo>
                    <a:lnTo>
                      <a:pt x="17906" y="18968"/>
                    </a:lnTo>
                    <a:cubicBezTo>
                      <a:pt x="15287" y="21551"/>
                      <a:pt x="13270" y="24594"/>
                      <a:pt x="11925" y="27850"/>
                    </a:cubicBezTo>
                    <a:lnTo>
                      <a:pt x="2300" y="25974"/>
                    </a:lnTo>
                    <a:lnTo>
                      <a:pt x="0" y="37723"/>
                    </a:lnTo>
                    <a:lnTo>
                      <a:pt x="9944" y="39669"/>
                    </a:lnTo>
                    <a:cubicBezTo>
                      <a:pt x="10121" y="42748"/>
                      <a:pt x="10793" y="45791"/>
                      <a:pt x="12067" y="48728"/>
                    </a:cubicBezTo>
                    <a:lnTo>
                      <a:pt x="3397" y="54567"/>
                    </a:lnTo>
                    <a:lnTo>
                      <a:pt x="10050" y="64475"/>
                    </a:lnTo>
                    <a:lnTo>
                      <a:pt x="19109" y="58389"/>
                    </a:lnTo>
                    <a:cubicBezTo>
                      <a:pt x="21692" y="60653"/>
                      <a:pt x="24665" y="62352"/>
                      <a:pt x="27850" y="63449"/>
                    </a:cubicBezTo>
                    <a:lnTo>
                      <a:pt x="25691" y="74525"/>
                    </a:lnTo>
                    <a:lnTo>
                      <a:pt x="37439" y="76825"/>
                    </a:lnTo>
                    <a:lnTo>
                      <a:pt x="39810" y="64829"/>
                    </a:lnTo>
                    <a:cubicBezTo>
                      <a:pt x="42394" y="64546"/>
                      <a:pt x="44941" y="63874"/>
                      <a:pt x="47419" y="62812"/>
                    </a:cubicBezTo>
                    <a:lnTo>
                      <a:pt x="53257" y="71482"/>
                    </a:lnTo>
                    <a:lnTo>
                      <a:pt x="63166" y="64829"/>
                    </a:lnTo>
                    <a:lnTo>
                      <a:pt x="57079" y="55770"/>
                    </a:lnTo>
                    <a:cubicBezTo>
                      <a:pt x="58707" y="53895"/>
                      <a:pt x="60016" y="51877"/>
                      <a:pt x="61078" y="49683"/>
                    </a:cubicBezTo>
                    <a:lnTo>
                      <a:pt x="72366" y="51948"/>
                    </a:lnTo>
                    <a:close/>
                    <a:moveTo>
                      <a:pt x="42924" y="47277"/>
                    </a:moveTo>
                    <a:cubicBezTo>
                      <a:pt x="37899" y="50639"/>
                      <a:pt x="31070" y="49294"/>
                      <a:pt x="27708" y="44305"/>
                    </a:cubicBezTo>
                    <a:cubicBezTo>
                      <a:pt x="24346" y="39280"/>
                      <a:pt x="25691" y="32450"/>
                      <a:pt x="30680" y="29088"/>
                    </a:cubicBezTo>
                    <a:cubicBezTo>
                      <a:pt x="35705" y="25726"/>
                      <a:pt x="42535" y="27071"/>
                      <a:pt x="45897" y="32061"/>
                    </a:cubicBezTo>
                    <a:cubicBezTo>
                      <a:pt x="49258" y="37086"/>
                      <a:pt x="47914" y="43880"/>
                      <a:pt x="42924" y="47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3" name="Google Shape;1003;p24"/>
            <p:cNvGrpSpPr/>
            <p:nvPr/>
          </p:nvGrpSpPr>
          <p:grpSpPr>
            <a:xfrm>
              <a:off x="6705363" y="1874484"/>
              <a:ext cx="316200" cy="406914"/>
              <a:chOff x="6705363" y="1874484"/>
              <a:chExt cx="316200" cy="406914"/>
            </a:xfrm>
          </p:grpSpPr>
          <p:sp>
            <p:nvSpPr>
              <p:cNvPr id="1004" name="Google Shape;1004;p24"/>
              <p:cNvSpPr/>
              <p:nvPr/>
            </p:nvSpPr>
            <p:spPr>
              <a:xfrm>
                <a:off x="6765557" y="2077959"/>
                <a:ext cx="127817" cy="203439"/>
              </a:xfrm>
              <a:custGeom>
                <a:rect b="b" l="l" r="r" t="t"/>
                <a:pathLst>
                  <a:path extrusionOk="0" h="203439" w="127817">
                    <a:moveTo>
                      <a:pt x="127818" y="115715"/>
                    </a:moveTo>
                    <a:lnTo>
                      <a:pt x="127818" y="201281"/>
                    </a:lnTo>
                    <a:cubicBezTo>
                      <a:pt x="119891" y="202343"/>
                      <a:pt x="111858" y="203015"/>
                      <a:pt x="103755" y="203263"/>
                    </a:cubicBezTo>
                    <a:cubicBezTo>
                      <a:pt x="100570" y="203404"/>
                      <a:pt x="97350" y="203440"/>
                      <a:pt x="94094" y="203440"/>
                    </a:cubicBezTo>
                    <a:cubicBezTo>
                      <a:pt x="86521" y="203440"/>
                      <a:pt x="79055" y="203121"/>
                      <a:pt x="71694" y="202449"/>
                    </a:cubicBezTo>
                    <a:cubicBezTo>
                      <a:pt x="46640" y="200361"/>
                      <a:pt x="22577" y="194735"/>
                      <a:pt x="0" y="186065"/>
                    </a:cubicBezTo>
                    <a:lnTo>
                      <a:pt x="26151" y="60618"/>
                    </a:lnTo>
                    <a:lnTo>
                      <a:pt x="33406" y="26116"/>
                    </a:lnTo>
                    <a:lnTo>
                      <a:pt x="35529" y="15782"/>
                    </a:lnTo>
                    <a:lnTo>
                      <a:pt x="38820" y="0"/>
                    </a:lnTo>
                    <a:lnTo>
                      <a:pt x="39386" y="708"/>
                    </a:lnTo>
                    <a:lnTo>
                      <a:pt x="75976" y="48374"/>
                    </a:lnTo>
                    <a:lnTo>
                      <a:pt x="127818" y="1157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772245" y="2077959"/>
                <a:ext cx="97031" cy="203439"/>
              </a:xfrm>
              <a:custGeom>
                <a:rect b="b" l="l" r="r" t="t"/>
                <a:pathLst>
                  <a:path extrusionOk="0" h="203439" w="97031">
                    <a:moveTo>
                      <a:pt x="97031" y="203263"/>
                    </a:moveTo>
                    <a:cubicBezTo>
                      <a:pt x="93846" y="203404"/>
                      <a:pt x="90626" y="203440"/>
                      <a:pt x="87371" y="203440"/>
                    </a:cubicBezTo>
                    <a:cubicBezTo>
                      <a:pt x="79798" y="203440"/>
                      <a:pt x="72331" y="203121"/>
                      <a:pt x="64970" y="202449"/>
                    </a:cubicBezTo>
                    <a:lnTo>
                      <a:pt x="19463" y="60618"/>
                    </a:lnTo>
                    <a:lnTo>
                      <a:pt x="3822" y="11819"/>
                    </a:lnTo>
                    <a:lnTo>
                      <a:pt x="0" y="0"/>
                    </a:lnTo>
                    <a:lnTo>
                      <a:pt x="24417" y="3609"/>
                    </a:lnTo>
                    <a:lnTo>
                      <a:pt x="28840" y="15782"/>
                    </a:lnTo>
                    <a:lnTo>
                      <a:pt x="34361" y="30893"/>
                    </a:lnTo>
                    <a:lnTo>
                      <a:pt x="54249" y="85636"/>
                    </a:lnTo>
                    <a:lnTo>
                      <a:pt x="61715" y="106196"/>
                    </a:lnTo>
                    <a:lnTo>
                      <a:pt x="97031" y="20326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705363" y="1874484"/>
                <a:ext cx="309176" cy="354330"/>
              </a:xfrm>
              <a:custGeom>
                <a:rect b="b" l="l" r="r" t="t"/>
                <a:pathLst>
                  <a:path extrusionOk="0" h="354330" w="309176">
                    <a:moveTo>
                      <a:pt x="299091" y="209066"/>
                    </a:moveTo>
                    <a:lnTo>
                      <a:pt x="299233" y="208925"/>
                    </a:lnTo>
                    <a:lnTo>
                      <a:pt x="297640" y="212924"/>
                    </a:lnTo>
                    <a:cubicBezTo>
                      <a:pt x="297180" y="213985"/>
                      <a:pt x="296826" y="214976"/>
                      <a:pt x="296366" y="216038"/>
                    </a:cubicBezTo>
                    <a:lnTo>
                      <a:pt x="255777" y="315050"/>
                    </a:lnTo>
                    <a:lnTo>
                      <a:pt x="248983" y="331753"/>
                    </a:lnTo>
                    <a:cubicBezTo>
                      <a:pt x="248912" y="331824"/>
                      <a:pt x="248912" y="331824"/>
                      <a:pt x="248912" y="331824"/>
                    </a:cubicBezTo>
                    <a:lnTo>
                      <a:pt x="244064" y="343537"/>
                    </a:lnTo>
                    <a:lnTo>
                      <a:pt x="210270" y="354330"/>
                    </a:lnTo>
                    <a:lnTo>
                      <a:pt x="121165" y="305567"/>
                    </a:lnTo>
                    <a:lnTo>
                      <a:pt x="121165" y="246753"/>
                    </a:lnTo>
                    <a:lnTo>
                      <a:pt x="65325" y="211897"/>
                    </a:lnTo>
                    <a:lnTo>
                      <a:pt x="57752" y="207226"/>
                    </a:lnTo>
                    <a:lnTo>
                      <a:pt x="991" y="171839"/>
                    </a:lnTo>
                    <a:cubicBezTo>
                      <a:pt x="390" y="166107"/>
                      <a:pt x="0" y="160409"/>
                      <a:pt x="0" y="154606"/>
                    </a:cubicBezTo>
                    <a:cubicBezTo>
                      <a:pt x="0" y="144768"/>
                      <a:pt x="920" y="135178"/>
                      <a:pt x="2725" y="125872"/>
                    </a:cubicBezTo>
                    <a:cubicBezTo>
                      <a:pt x="3185" y="123288"/>
                      <a:pt x="3716" y="120811"/>
                      <a:pt x="4318" y="118299"/>
                    </a:cubicBezTo>
                    <a:cubicBezTo>
                      <a:pt x="20631" y="50426"/>
                      <a:pt x="81709" y="0"/>
                      <a:pt x="154571" y="0"/>
                    </a:cubicBezTo>
                    <a:cubicBezTo>
                      <a:pt x="163417" y="0"/>
                      <a:pt x="172193" y="743"/>
                      <a:pt x="180580" y="2265"/>
                    </a:cubicBezTo>
                    <a:cubicBezTo>
                      <a:pt x="186561" y="3185"/>
                      <a:pt x="192435" y="4529"/>
                      <a:pt x="198132" y="6334"/>
                    </a:cubicBezTo>
                    <a:cubicBezTo>
                      <a:pt x="262218" y="24912"/>
                      <a:pt x="309176" y="84256"/>
                      <a:pt x="309176" y="154535"/>
                    </a:cubicBezTo>
                    <a:cubicBezTo>
                      <a:pt x="309141" y="173785"/>
                      <a:pt x="305461" y="192151"/>
                      <a:pt x="299091" y="209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4"/>
              <p:cNvSpPr/>
              <p:nvPr/>
            </p:nvSpPr>
            <p:spPr>
              <a:xfrm>
                <a:off x="6856289" y="1876855"/>
                <a:ext cx="56300" cy="191974"/>
              </a:xfrm>
              <a:custGeom>
                <a:rect b="b" l="l" r="r" t="t"/>
                <a:pathLst>
                  <a:path extrusionOk="0" h="191974" w="56300">
                    <a:moveTo>
                      <a:pt x="56301" y="99614"/>
                    </a:moveTo>
                    <a:lnTo>
                      <a:pt x="16349" y="191974"/>
                    </a:lnTo>
                    <a:lnTo>
                      <a:pt x="0" y="184968"/>
                    </a:lnTo>
                    <a:lnTo>
                      <a:pt x="35953" y="102021"/>
                    </a:lnTo>
                    <a:lnTo>
                      <a:pt x="5308" y="61538"/>
                    </a:lnTo>
                    <a:lnTo>
                      <a:pt x="29654" y="0"/>
                    </a:lnTo>
                    <a:cubicBezTo>
                      <a:pt x="35600" y="991"/>
                      <a:pt x="41473" y="2300"/>
                      <a:pt x="47136" y="4070"/>
                    </a:cubicBezTo>
                    <a:lnTo>
                      <a:pt x="25479" y="58778"/>
                    </a:lnTo>
                    <a:lnTo>
                      <a:pt x="56301" y="996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4"/>
              <p:cNvSpPr/>
              <p:nvPr/>
            </p:nvSpPr>
            <p:spPr>
              <a:xfrm rot="-5064207">
                <a:off x="6804375" y="2010427"/>
                <a:ext cx="120150" cy="120150"/>
              </a:xfrm>
              <a:custGeom>
                <a:rect b="b" l="l" r="r" t="t"/>
                <a:pathLst>
                  <a:path extrusionOk="0" h="120178" w="120178">
                    <a:moveTo>
                      <a:pt x="120178" y="60089"/>
                    </a:moveTo>
                    <a:cubicBezTo>
                      <a:pt x="120178" y="93275"/>
                      <a:pt x="93276" y="120178"/>
                      <a:pt x="60089" y="120178"/>
                    </a:cubicBezTo>
                    <a:cubicBezTo>
                      <a:pt x="26903" y="120178"/>
                      <a:pt x="0" y="93275"/>
                      <a:pt x="0" y="60089"/>
                    </a:cubicBezTo>
                    <a:cubicBezTo>
                      <a:pt x="0" y="26903"/>
                      <a:pt x="26903" y="0"/>
                      <a:pt x="60089" y="0"/>
                    </a:cubicBezTo>
                    <a:cubicBezTo>
                      <a:pt x="93276" y="0"/>
                      <a:pt x="120178" y="26903"/>
                      <a:pt x="120178" y="600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6833377" y="2034345"/>
                <a:ext cx="188186" cy="120601"/>
              </a:xfrm>
              <a:custGeom>
                <a:rect b="b" l="l" r="r" t="t"/>
                <a:pathLst>
                  <a:path extrusionOk="0" h="120601" w="188186">
                    <a:moveTo>
                      <a:pt x="140397" y="118493"/>
                    </a:moveTo>
                    <a:lnTo>
                      <a:pt x="20825" y="73091"/>
                    </a:lnTo>
                    <a:cubicBezTo>
                      <a:pt x="4228" y="66792"/>
                      <a:pt x="-4229" y="48037"/>
                      <a:pt x="2105" y="31405"/>
                    </a:cubicBezTo>
                    <a:lnTo>
                      <a:pt x="6104" y="20825"/>
                    </a:lnTo>
                    <a:cubicBezTo>
                      <a:pt x="12403" y="4228"/>
                      <a:pt x="31158" y="-4229"/>
                      <a:pt x="47790" y="2105"/>
                    </a:cubicBezTo>
                    <a:lnTo>
                      <a:pt x="167362" y="47506"/>
                    </a:lnTo>
                    <a:cubicBezTo>
                      <a:pt x="183959" y="53805"/>
                      <a:pt x="192416" y="72561"/>
                      <a:pt x="186082" y="89192"/>
                    </a:cubicBezTo>
                    <a:lnTo>
                      <a:pt x="182083" y="99773"/>
                    </a:lnTo>
                    <a:cubicBezTo>
                      <a:pt x="175784" y="116405"/>
                      <a:pt x="157029" y="124827"/>
                      <a:pt x="140397" y="1184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6847445" y="2045368"/>
                <a:ext cx="160049" cy="98588"/>
              </a:xfrm>
              <a:custGeom>
                <a:rect b="b" l="l" r="r" t="t"/>
                <a:pathLst>
                  <a:path extrusionOk="0" h="98588" w="160049">
                    <a:moveTo>
                      <a:pt x="129513" y="98588"/>
                    </a:moveTo>
                    <a:cubicBezTo>
                      <a:pt x="125833" y="98588"/>
                      <a:pt x="122224" y="97916"/>
                      <a:pt x="118791" y="96606"/>
                    </a:cubicBezTo>
                    <a:lnTo>
                      <a:pt x="19672" y="58955"/>
                    </a:lnTo>
                    <a:cubicBezTo>
                      <a:pt x="12099" y="56088"/>
                      <a:pt x="6083" y="50391"/>
                      <a:pt x="2722" y="42924"/>
                    </a:cubicBezTo>
                    <a:cubicBezTo>
                      <a:pt x="-640" y="35458"/>
                      <a:pt x="-888" y="27213"/>
                      <a:pt x="1979" y="19640"/>
                    </a:cubicBezTo>
                    <a:cubicBezTo>
                      <a:pt x="6438" y="7891"/>
                      <a:pt x="17938" y="0"/>
                      <a:pt x="30571" y="0"/>
                    </a:cubicBezTo>
                    <a:cubicBezTo>
                      <a:pt x="34252" y="0"/>
                      <a:pt x="37861" y="672"/>
                      <a:pt x="41294" y="1982"/>
                    </a:cubicBezTo>
                    <a:lnTo>
                      <a:pt x="140377" y="39633"/>
                    </a:lnTo>
                    <a:cubicBezTo>
                      <a:pt x="147950" y="42500"/>
                      <a:pt x="153966" y="48197"/>
                      <a:pt x="157328" y="55664"/>
                    </a:cubicBezTo>
                    <a:cubicBezTo>
                      <a:pt x="160689" y="63095"/>
                      <a:pt x="160937" y="71376"/>
                      <a:pt x="158071" y="78948"/>
                    </a:cubicBezTo>
                    <a:cubicBezTo>
                      <a:pt x="153612" y="90697"/>
                      <a:pt x="142147" y="98588"/>
                      <a:pt x="129513" y="98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6826493" y="2032770"/>
                <a:ext cx="75940" cy="75940"/>
              </a:xfrm>
              <a:custGeom>
                <a:rect b="b" l="l" r="r" t="t"/>
                <a:pathLst>
                  <a:path extrusionOk="0" h="75940" w="75940">
                    <a:moveTo>
                      <a:pt x="75940" y="37970"/>
                    </a:moveTo>
                    <a:cubicBezTo>
                      <a:pt x="75940" y="58919"/>
                      <a:pt x="58954" y="75941"/>
                      <a:pt x="37970" y="75941"/>
                    </a:cubicBezTo>
                    <a:cubicBezTo>
                      <a:pt x="17021" y="75941"/>
                      <a:pt x="0" y="58955"/>
                      <a:pt x="0" y="37970"/>
                    </a:cubicBezTo>
                    <a:cubicBezTo>
                      <a:pt x="0" y="17021"/>
                      <a:pt x="16986" y="0"/>
                      <a:pt x="37970" y="0"/>
                    </a:cubicBezTo>
                    <a:cubicBezTo>
                      <a:pt x="58954" y="0"/>
                      <a:pt x="75940" y="16986"/>
                      <a:pt x="75940" y="37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6841462" y="2047703"/>
                <a:ext cx="46073" cy="46074"/>
              </a:xfrm>
              <a:custGeom>
                <a:rect b="b" l="l" r="r" t="t"/>
                <a:pathLst>
                  <a:path extrusionOk="0" h="46074" w="46073">
                    <a:moveTo>
                      <a:pt x="46074" y="23037"/>
                    </a:moveTo>
                    <a:cubicBezTo>
                      <a:pt x="46074" y="35777"/>
                      <a:pt x="35741" y="46074"/>
                      <a:pt x="23037" y="46074"/>
                    </a:cubicBezTo>
                    <a:cubicBezTo>
                      <a:pt x="10297" y="46074"/>
                      <a:pt x="0" y="35741"/>
                      <a:pt x="0" y="23037"/>
                    </a:cubicBezTo>
                    <a:cubicBezTo>
                      <a:pt x="0" y="10298"/>
                      <a:pt x="10333" y="0"/>
                      <a:pt x="23037" y="0"/>
                    </a:cubicBezTo>
                    <a:cubicBezTo>
                      <a:pt x="35741" y="-35"/>
                      <a:pt x="46074" y="10298"/>
                      <a:pt x="46074" y="230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4"/>
              <p:cNvSpPr/>
              <p:nvPr/>
            </p:nvSpPr>
            <p:spPr>
              <a:xfrm>
                <a:off x="6915651" y="2164124"/>
                <a:ext cx="45524" cy="42157"/>
              </a:xfrm>
              <a:custGeom>
                <a:rect b="b" l="l" r="r" t="t"/>
                <a:pathLst>
                  <a:path extrusionOk="0" h="42157" w="45524">
                    <a:moveTo>
                      <a:pt x="45525" y="25375"/>
                    </a:moveTo>
                    <a:lnTo>
                      <a:pt x="38695" y="42078"/>
                    </a:lnTo>
                    <a:cubicBezTo>
                      <a:pt x="38589" y="42184"/>
                      <a:pt x="38589" y="42184"/>
                      <a:pt x="38589" y="42078"/>
                    </a:cubicBezTo>
                    <a:cubicBezTo>
                      <a:pt x="24186" y="40202"/>
                      <a:pt x="2530" y="31603"/>
                      <a:pt x="53" y="9840"/>
                    </a:cubicBezTo>
                    <a:cubicBezTo>
                      <a:pt x="-478" y="4957"/>
                      <a:pt x="3061" y="604"/>
                      <a:pt x="7944" y="74"/>
                    </a:cubicBezTo>
                    <a:cubicBezTo>
                      <a:pt x="12757" y="-563"/>
                      <a:pt x="17180" y="3011"/>
                      <a:pt x="17711" y="7894"/>
                    </a:cubicBezTo>
                    <a:cubicBezTo>
                      <a:pt x="19409" y="22473"/>
                      <a:pt x="42659" y="24668"/>
                      <a:pt x="42942" y="24774"/>
                    </a:cubicBezTo>
                    <a:cubicBezTo>
                      <a:pt x="43862" y="24844"/>
                      <a:pt x="44747" y="25021"/>
                      <a:pt x="45525" y="25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6708088" y="1992854"/>
                <a:ext cx="62599" cy="93563"/>
              </a:xfrm>
              <a:custGeom>
                <a:rect b="b" l="l" r="r" t="t"/>
                <a:pathLst>
                  <a:path extrusionOk="0" h="93563" w="62599">
                    <a:moveTo>
                      <a:pt x="62600" y="0"/>
                    </a:moveTo>
                    <a:lnTo>
                      <a:pt x="62600" y="93563"/>
                    </a:lnTo>
                    <a:lnTo>
                      <a:pt x="55027" y="88892"/>
                    </a:lnTo>
                    <a:lnTo>
                      <a:pt x="55027" y="7573"/>
                    </a:lnTo>
                    <a:lnTo>
                      <a:pt x="0" y="7573"/>
                    </a:lnTo>
                    <a:cubicBezTo>
                      <a:pt x="460" y="4990"/>
                      <a:pt x="991" y="2513"/>
                      <a:pt x="1593" y="0"/>
                    </a:cubicBezTo>
                    <a:lnTo>
                      <a:pt x="62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24"/>
          <p:cNvSpPr txBox="1"/>
          <p:nvPr/>
        </p:nvSpPr>
        <p:spPr>
          <a:xfrm>
            <a:off x="1376097" y="3302300"/>
            <a:ext cx="2062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6" name="Google Shape;1016;p24"/>
          <p:cNvSpPr txBox="1"/>
          <p:nvPr/>
        </p:nvSpPr>
        <p:spPr>
          <a:xfrm>
            <a:off x="1376097" y="3564325"/>
            <a:ext cx="2062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entire Solar System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7" name="Google Shape;1017;p24"/>
          <p:cNvSpPr txBox="1"/>
          <p:nvPr/>
        </p:nvSpPr>
        <p:spPr>
          <a:xfrm>
            <a:off x="5702927" y="3302300"/>
            <a:ext cx="2062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8" name="Google Shape;1018;p24"/>
          <p:cNvSpPr txBox="1"/>
          <p:nvPr/>
        </p:nvSpPr>
        <p:spPr>
          <a:xfrm>
            <a:off x="5702927" y="3564325"/>
            <a:ext cx="2062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cold place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9" name="Google Shape;1019;p24"/>
          <p:cNvSpPr txBox="1"/>
          <p:nvPr/>
        </p:nvSpPr>
        <p:spPr>
          <a:xfrm>
            <a:off x="1376132" y="1599550"/>
            <a:ext cx="2062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0" name="Google Shape;1020;p24"/>
          <p:cNvSpPr txBox="1"/>
          <p:nvPr/>
        </p:nvSpPr>
        <p:spPr>
          <a:xfrm>
            <a:off x="1376132" y="1867675"/>
            <a:ext cx="2062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 and a gas giant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1" name="Google Shape;1021;p24"/>
          <p:cNvSpPr txBox="1"/>
          <p:nvPr/>
        </p:nvSpPr>
        <p:spPr>
          <a:xfrm>
            <a:off x="5702898" y="1599525"/>
            <a:ext cx="2062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2" name="Google Shape;1022;p24"/>
          <p:cNvSpPr txBox="1"/>
          <p:nvPr/>
        </p:nvSpPr>
        <p:spPr>
          <a:xfrm>
            <a:off x="5702898" y="1867650"/>
            <a:ext cx="2062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of them all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23" name="Google Shape;1023;p24"/>
          <p:cNvCxnSpPr/>
          <p:nvPr/>
        </p:nvCxnSpPr>
        <p:spPr>
          <a:xfrm rot="10800000">
            <a:off x="4570438" y="1272575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4"/>
          <p:cNvCxnSpPr/>
          <p:nvPr/>
        </p:nvCxnSpPr>
        <p:spPr>
          <a:xfrm rot="10800000">
            <a:off x="4573238" y="430165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4"/>
          <p:cNvCxnSpPr/>
          <p:nvPr/>
        </p:nvCxnSpPr>
        <p:spPr>
          <a:xfrm>
            <a:off x="399788" y="2907750"/>
            <a:ext cx="27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4"/>
          <p:cNvCxnSpPr/>
          <p:nvPr/>
        </p:nvCxnSpPr>
        <p:spPr>
          <a:xfrm>
            <a:off x="5971613" y="2907788"/>
            <a:ext cx="27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4"/>
          <p:cNvGrpSpPr/>
          <p:nvPr/>
        </p:nvGrpSpPr>
        <p:grpSpPr>
          <a:xfrm>
            <a:off x="8097106" y="3558544"/>
            <a:ext cx="457299" cy="333903"/>
            <a:chOff x="4693359" y="2658199"/>
            <a:chExt cx="457299" cy="333903"/>
          </a:xfrm>
        </p:grpSpPr>
        <p:sp>
          <p:nvSpPr>
            <p:cNvPr id="1028" name="Google Shape;1028;p24"/>
            <p:cNvSpPr/>
            <p:nvPr/>
          </p:nvSpPr>
          <p:spPr>
            <a:xfrm>
              <a:off x="4693359" y="2658199"/>
              <a:ext cx="457157" cy="333903"/>
            </a:xfrm>
            <a:custGeom>
              <a:rect b="b" l="l" r="r" t="t"/>
              <a:pathLst>
                <a:path extrusionOk="0" h="408444" w="559214">
                  <a:moveTo>
                    <a:pt x="545561" y="65624"/>
                  </a:moveTo>
                  <a:lnTo>
                    <a:pt x="508722" y="65624"/>
                  </a:lnTo>
                  <a:cubicBezTo>
                    <a:pt x="501193" y="65624"/>
                    <a:pt x="495069" y="71748"/>
                    <a:pt x="495069" y="79277"/>
                  </a:cubicBezTo>
                  <a:lnTo>
                    <a:pt x="495069" y="117153"/>
                  </a:lnTo>
                  <a:cubicBezTo>
                    <a:pt x="495069" y="124681"/>
                    <a:pt x="501193" y="130805"/>
                    <a:pt x="508722" y="130805"/>
                  </a:cubicBezTo>
                  <a:lnTo>
                    <a:pt x="518412" y="130805"/>
                  </a:lnTo>
                  <a:lnTo>
                    <a:pt x="518412" y="172474"/>
                  </a:lnTo>
                  <a:lnTo>
                    <a:pt x="403910" y="172474"/>
                  </a:lnTo>
                  <a:lnTo>
                    <a:pt x="403910" y="140060"/>
                  </a:lnTo>
                  <a:lnTo>
                    <a:pt x="436864" y="140060"/>
                  </a:lnTo>
                  <a:cubicBezTo>
                    <a:pt x="444393" y="140060"/>
                    <a:pt x="450517" y="133936"/>
                    <a:pt x="450517" y="126407"/>
                  </a:cubicBezTo>
                  <a:lnTo>
                    <a:pt x="450517" y="65181"/>
                  </a:lnTo>
                  <a:lnTo>
                    <a:pt x="459920" y="65181"/>
                  </a:lnTo>
                  <a:cubicBezTo>
                    <a:pt x="467448" y="65181"/>
                    <a:pt x="473572" y="59057"/>
                    <a:pt x="473572" y="51528"/>
                  </a:cubicBezTo>
                  <a:lnTo>
                    <a:pt x="473572" y="13653"/>
                  </a:lnTo>
                  <a:cubicBezTo>
                    <a:pt x="473572" y="6125"/>
                    <a:pt x="467448" y="0"/>
                    <a:pt x="459920" y="0"/>
                  </a:cubicBezTo>
                  <a:lnTo>
                    <a:pt x="423080" y="0"/>
                  </a:lnTo>
                  <a:cubicBezTo>
                    <a:pt x="415552" y="0"/>
                    <a:pt x="409428" y="6125"/>
                    <a:pt x="409428" y="13653"/>
                  </a:cubicBezTo>
                  <a:lnTo>
                    <a:pt x="409428" y="51527"/>
                  </a:lnTo>
                  <a:cubicBezTo>
                    <a:pt x="409428" y="59056"/>
                    <a:pt x="415552" y="65180"/>
                    <a:pt x="423080" y="65180"/>
                  </a:cubicBezTo>
                  <a:lnTo>
                    <a:pt x="434134" y="65180"/>
                  </a:lnTo>
                  <a:lnTo>
                    <a:pt x="434134" y="123675"/>
                  </a:lnTo>
                  <a:lnTo>
                    <a:pt x="403910" y="123675"/>
                  </a:lnTo>
                  <a:lnTo>
                    <a:pt x="403910" y="91054"/>
                  </a:lnTo>
                  <a:cubicBezTo>
                    <a:pt x="403910" y="83526"/>
                    <a:pt x="397786" y="77402"/>
                    <a:pt x="390257" y="77402"/>
                  </a:cubicBezTo>
                  <a:lnTo>
                    <a:pt x="359732" y="77402"/>
                  </a:lnTo>
                  <a:lnTo>
                    <a:pt x="359732" y="40418"/>
                  </a:lnTo>
                  <a:cubicBezTo>
                    <a:pt x="359732" y="35894"/>
                    <a:pt x="356064" y="32227"/>
                    <a:pt x="351540" y="32227"/>
                  </a:cubicBezTo>
                  <a:cubicBezTo>
                    <a:pt x="347016" y="32227"/>
                    <a:pt x="343349" y="35894"/>
                    <a:pt x="343349" y="40418"/>
                  </a:cubicBezTo>
                  <a:lnTo>
                    <a:pt x="343349" y="77402"/>
                  </a:lnTo>
                  <a:lnTo>
                    <a:pt x="311777" y="77402"/>
                  </a:lnTo>
                  <a:lnTo>
                    <a:pt x="311777" y="40418"/>
                  </a:lnTo>
                  <a:cubicBezTo>
                    <a:pt x="311777" y="35894"/>
                    <a:pt x="308109" y="32227"/>
                    <a:pt x="303586" y="32227"/>
                  </a:cubicBezTo>
                  <a:cubicBezTo>
                    <a:pt x="299062" y="32227"/>
                    <a:pt x="295394" y="35894"/>
                    <a:pt x="295394" y="40418"/>
                  </a:cubicBezTo>
                  <a:lnTo>
                    <a:pt x="295394" y="77402"/>
                  </a:lnTo>
                  <a:lnTo>
                    <a:pt x="263822" y="77402"/>
                  </a:lnTo>
                  <a:lnTo>
                    <a:pt x="263822" y="40418"/>
                  </a:lnTo>
                  <a:cubicBezTo>
                    <a:pt x="263822" y="35894"/>
                    <a:pt x="260155" y="32227"/>
                    <a:pt x="255631" y="32227"/>
                  </a:cubicBezTo>
                  <a:cubicBezTo>
                    <a:pt x="251107" y="32227"/>
                    <a:pt x="247439" y="35894"/>
                    <a:pt x="247439" y="40418"/>
                  </a:cubicBezTo>
                  <a:lnTo>
                    <a:pt x="247439" y="77402"/>
                  </a:lnTo>
                  <a:lnTo>
                    <a:pt x="215868" y="77402"/>
                  </a:lnTo>
                  <a:lnTo>
                    <a:pt x="215868" y="40418"/>
                  </a:lnTo>
                  <a:cubicBezTo>
                    <a:pt x="215868" y="35894"/>
                    <a:pt x="212200" y="32227"/>
                    <a:pt x="207676" y="32227"/>
                  </a:cubicBezTo>
                  <a:cubicBezTo>
                    <a:pt x="203152" y="32227"/>
                    <a:pt x="199484" y="35894"/>
                    <a:pt x="199484" y="40418"/>
                  </a:cubicBezTo>
                  <a:lnTo>
                    <a:pt x="199484" y="77402"/>
                  </a:lnTo>
                  <a:lnTo>
                    <a:pt x="168959" y="77402"/>
                  </a:lnTo>
                  <a:cubicBezTo>
                    <a:pt x="161430" y="77402"/>
                    <a:pt x="155306" y="83526"/>
                    <a:pt x="155306" y="91054"/>
                  </a:cubicBezTo>
                  <a:lnTo>
                    <a:pt x="155306" y="123675"/>
                  </a:lnTo>
                  <a:lnTo>
                    <a:pt x="125083" y="123675"/>
                  </a:lnTo>
                  <a:lnTo>
                    <a:pt x="125083" y="65180"/>
                  </a:lnTo>
                  <a:lnTo>
                    <a:pt x="136136" y="65180"/>
                  </a:lnTo>
                  <a:cubicBezTo>
                    <a:pt x="143664" y="65180"/>
                    <a:pt x="149789" y="59056"/>
                    <a:pt x="149789" y="51527"/>
                  </a:cubicBezTo>
                  <a:lnTo>
                    <a:pt x="149789" y="13653"/>
                  </a:lnTo>
                  <a:cubicBezTo>
                    <a:pt x="149789" y="6125"/>
                    <a:pt x="143664" y="0"/>
                    <a:pt x="136136" y="0"/>
                  </a:cubicBezTo>
                  <a:lnTo>
                    <a:pt x="99294" y="0"/>
                  </a:lnTo>
                  <a:cubicBezTo>
                    <a:pt x="91766" y="0"/>
                    <a:pt x="85642" y="6125"/>
                    <a:pt x="85642" y="13653"/>
                  </a:cubicBezTo>
                  <a:lnTo>
                    <a:pt x="85642" y="51527"/>
                  </a:lnTo>
                  <a:cubicBezTo>
                    <a:pt x="85642" y="59056"/>
                    <a:pt x="91766" y="65180"/>
                    <a:pt x="99294" y="65180"/>
                  </a:cubicBezTo>
                  <a:lnTo>
                    <a:pt x="108697" y="65180"/>
                  </a:lnTo>
                  <a:lnTo>
                    <a:pt x="108697" y="126406"/>
                  </a:lnTo>
                  <a:cubicBezTo>
                    <a:pt x="108697" y="133935"/>
                    <a:pt x="114821" y="140059"/>
                    <a:pt x="122350" y="140059"/>
                  </a:cubicBezTo>
                  <a:lnTo>
                    <a:pt x="155304" y="140059"/>
                  </a:lnTo>
                  <a:lnTo>
                    <a:pt x="155304" y="172473"/>
                  </a:lnTo>
                  <a:lnTo>
                    <a:pt x="40803" y="172473"/>
                  </a:lnTo>
                  <a:lnTo>
                    <a:pt x="40803" y="130804"/>
                  </a:lnTo>
                  <a:lnTo>
                    <a:pt x="50493" y="130804"/>
                  </a:lnTo>
                  <a:cubicBezTo>
                    <a:pt x="58022" y="130804"/>
                    <a:pt x="64146" y="124680"/>
                    <a:pt x="64146" y="117152"/>
                  </a:cubicBezTo>
                  <a:lnTo>
                    <a:pt x="64146" y="79276"/>
                  </a:lnTo>
                  <a:cubicBezTo>
                    <a:pt x="64146" y="71747"/>
                    <a:pt x="58022" y="65623"/>
                    <a:pt x="50493" y="65623"/>
                  </a:cubicBezTo>
                  <a:lnTo>
                    <a:pt x="13653" y="65623"/>
                  </a:lnTo>
                  <a:cubicBezTo>
                    <a:pt x="6124" y="65623"/>
                    <a:pt x="0" y="71747"/>
                    <a:pt x="0" y="79276"/>
                  </a:cubicBezTo>
                  <a:lnTo>
                    <a:pt x="0" y="117152"/>
                  </a:lnTo>
                  <a:cubicBezTo>
                    <a:pt x="0" y="124680"/>
                    <a:pt x="6124" y="130804"/>
                    <a:pt x="13653" y="130804"/>
                  </a:cubicBezTo>
                  <a:lnTo>
                    <a:pt x="24420" y="130804"/>
                  </a:lnTo>
                  <a:lnTo>
                    <a:pt x="24420" y="175204"/>
                  </a:lnTo>
                  <a:cubicBezTo>
                    <a:pt x="24420" y="182732"/>
                    <a:pt x="30544" y="188856"/>
                    <a:pt x="38072" y="188856"/>
                  </a:cubicBezTo>
                  <a:lnTo>
                    <a:pt x="155305" y="188856"/>
                  </a:lnTo>
                  <a:lnTo>
                    <a:pt x="155305" y="217906"/>
                  </a:lnTo>
                  <a:lnTo>
                    <a:pt x="122328" y="217906"/>
                  </a:lnTo>
                  <a:cubicBezTo>
                    <a:pt x="117804" y="217906"/>
                    <a:pt x="114136" y="221574"/>
                    <a:pt x="114136" y="226098"/>
                  </a:cubicBezTo>
                  <a:cubicBezTo>
                    <a:pt x="114136" y="230621"/>
                    <a:pt x="117804" y="234289"/>
                    <a:pt x="122328" y="234289"/>
                  </a:cubicBezTo>
                  <a:lnTo>
                    <a:pt x="155304" y="234289"/>
                  </a:lnTo>
                  <a:lnTo>
                    <a:pt x="155304" y="268385"/>
                  </a:lnTo>
                  <a:lnTo>
                    <a:pt x="122352" y="268385"/>
                  </a:lnTo>
                  <a:cubicBezTo>
                    <a:pt x="114823" y="268385"/>
                    <a:pt x="108699" y="274509"/>
                    <a:pt x="108699" y="282037"/>
                  </a:cubicBezTo>
                  <a:lnTo>
                    <a:pt x="108699" y="343263"/>
                  </a:lnTo>
                  <a:lnTo>
                    <a:pt x="99294" y="343263"/>
                  </a:lnTo>
                  <a:cubicBezTo>
                    <a:pt x="91766" y="343263"/>
                    <a:pt x="85642" y="349388"/>
                    <a:pt x="85642" y="356916"/>
                  </a:cubicBezTo>
                  <a:lnTo>
                    <a:pt x="85642" y="394792"/>
                  </a:lnTo>
                  <a:cubicBezTo>
                    <a:pt x="85642" y="402320"/>
                    <a:pt x="91766" y="408444"/>
                    <a:pt x="99294" y="408444"/>
                  </a:cubicBezTo>
                  <a:lnTo>
                    <a:pt x="136134" y="408444"/>
                  </a:lnTo>
                  <a:cubicBezTo>
                    <a:pt x="143662" y="408444"/>
                    <a:pt x="149786" y="402320"/>
                    <a:pt x="149786" y="394792"/>
                  </a:cubicBezTo>
                  <a:lnTo>
                    <a:pt x="149786" y="356916"/>
                  </a:lnTo>
                  <a:cubicBezTo>
                    <a:pt x="149786" y="349388"/>
                    <a:pt x="143662" y="343263"/>
                    <a:pt x="136134" y="343263"/>
                  </a:cubicBezTo>
                  <a:lnTo>
                    <a:pt x="125082" y="343263"/>
                  </a:lnTo>
                  <a:lnTo>
                    <a:pt x="125082" y="284768"/>
                  </a:lnTo>
                  <a:lnTo>
                    <a:pt x="155303" y="284768"/>
                  </a:lnTo>
                  <a:lnTo>
                    <a:pt x="155303" y="317389"/>
                  </a:lnTo>
                  <a:cubicBezTo>
                    <a:pt x="155303" y="324917"/>
                    <a:pt x="161427" y="331042"/>
                    <a:pt x="168956" y="331042"/>
                  </a:cubicBezTo>
                  <a:lnTo>
                    <a:pt x="199481" y="331042"/>
                  </a:lnTo>
                  <a:lnTo>
                    <a:pt x="199481" y="368025"/>
                  </a:lnTo>
                  <a:cubicBezTo>
                    <a:pt x="199481" y="372549"/>
                    <a:pt x="203149" y="376216"/>
                    <a:pt x="207673" y="376216"/>
                  </a:cubicBezTo>
                  <a:cubicBezTo>
                    <a:pt x="212197" y="376216"/>
                    <a:pt x="215864" y="372549"/>
                    <a:pt x="215864" y="368025"/>
                  </a:cubicBezTo>
                  <a:lnTo>
                    <a:pt x="215864" y="331042"/>
                  </a:lnTo>
                  <a:lnTo>
                    <a:pt x="247436" y="331042"/>
                  </a:lnTo>
                  <a:lnTo>
                    <a:pt x="247436" y="368025"/>
                  </a:lnTo>
                  <a:cubicBezTo>
                    <a:pt x="247436" y="372549"/>
                    <a:pt x="251103" y="376216"/>
                    <a:pt x="255627" y="376216"/>
                  </a:cubicBezTo>
                  <a:cubicBezTo>
                    <a:pt x="260151" y="376216"/>
                    <a:pt x="263819" y="372549"/>
                    <a:pt x="263819" y="368025"/>
                  </a:cubicBezTo>
                  <a:lnTo>
                    <a:pt x="263819" y="331042"/>
                  </a:lnTo>
                  <a:lnTo>
                    <a:pt x="295391" y="331042"/>
                  </a:lnTo>
                  <a:lnTo>
                    <a:pt x="295391" y="368025"/>
                  </a:lnTo>
                  <a:cubicBezTo>
                    <a:pt x="295391" y="372549"/>
                    <a:pt x="299058" y="376216"/>
                    <a:pt x="303582" y="376216"/>
                  </a:cubicBezTo>
                  <a:cubicBezTo>
                    <a:pt x="308106" y="376216"/>
                    <a:pt x="311774" y="372549"/>
                    <a:pt x="311774" y="368025"/>
                  </a:cubicBezTo>
                  <a:lnTo>
                    <a:pt x="311774" y="331042"/>
                  </a:lnTo>
                  <a:lnTo>
                    <a:pt x="343345" y="331042"/>
                  </a:lnTo>
                  <a:lnTo>
                    <a:pt x="343345" y="368025"/>
                  </a:lnTo>
                  <a:cubicBezTo>
                    <a:pt x="343345" y="372549"/>
                    <a:pt x="347013" y="376216"/>
                    <a:pt x="351537" y="376216"/>
                  </a:cubicBezTo>
                  <a:cubicBezTo>
                    <a:pt x="356061" y="376216"/>
                    <a:pt x="359729" y="372549"/>
                    <a:pt x="359729" y="368025"/>
                  </a:cubicBezTo>
                  <a:lnTo>
                    <a:pt x="359729" y="331042"/>
                  </a:lnTo>
                  <a:lnTo>
                    <a:pt x="390254" y="331042"/>
                  </a:lnTo>
                  <a:cubicBezTo>
                    <a:pt x="397782" y="331042"/>
                    <a:pt x="403907" y="324917"/>
                    <a:pt x="403907" y="317389"/>
                  </a:cubicBezTo>
                  <a:lnTo>
                    <a:pt x="403907" y="284768"/>
                  </a:lnTo>
                  <a:lnTo>
                    <a:pt x="434128" y="284768"/>
                  </a:lnTo>
                  <a:lnTo>
                    <a:pt x="434128" y="343263"/>
                  </a:lnTo>
                  <a:lnTo>
                    <a:pt x="423076" y="343263"/>
                  </a:lnTo>
                  <a:cubicBezTo>
                    <a:pt x="415547" y="343263"/>
                    <a:pt x="409423" y="349388"/>
                    <a:pt x="409423" y="356916"/>
                  </a:cubicBezTo>
                  <a:lnTo>
                    <a:pt x="409423" y="394792"/>
                  </a:lnTo>
                  <a:cubicBezTo>
                    <a:pt x="409423" y="402320"/>
                    <a:pt x="415547" y="408444"/>
                    <a:pt x="423076" y="408444"/>
                  </a:cubicBezTo>
                  <a:lnTo>
                    <a:pt x="459915" y="408444"/>
                  </a:lnTo>
                  <a:cubicBezTo>
                    <a:pt x="467444" y="408444"/>
                    <a:pt x="473568" y="402320"/>
                    <a:pt x="473568" y="394792"/>
                  </a:cubicBezTo>
                  <a:lnTo>
                    <a:pt x="473568" y="356916"/>
                  </a:lnTo>
                  <a:cubicBezTo>
                    <a:pt x="473568" y="349388"/>
                    <a:pt x="467444" y="343263"/>
                    <a:pt x="459915" y="343263"/>
                  </a:cubicBezTo>
                  <a:lnTo>
                    <a:pt x="450510" y="343263"/>
                  </a:lnTo>
                  <a:lnTo>
                    <a:pt x="450510" y="282037"/>
                  </a:lnTo>
                  <a:cubicBezTo>
                    <a:pt x="450510" y="274509"/>
                    <a:pt x="444386" y="268385"/>
                    <a:pt x="436858" y="268385"/>
                  </a:cubicBezTo>
                  <a:lnTo>
                    <a:pt x="403905" y="268385"/>
                  </a:lnTo>
                  <a:lnTo>
                    <a:pt x="403905" y="234289"/>
                  </a:lnTo>
                  <a:lnTo>
                    <a:pt x="437978" y="234289"/>
                  </a:lnTo>
                  <a:cubicBezTo>
                    <a:pt x="442502" y="234289"/>
                    <a:pt x="446170" y="230621"/>
                    <a:pt x="446170" y="226098"/>
                  </a:cubicBezTo>
                  <a:cubicBezTo>
                    <a:pt x="446170" y="221574"/>
                    <a:pt x="442502" y="217906"/>
                    <a:pt x="437978" y="217906"/>
                  </a:cubicBezTo>
                  <a:lnTo>
                    <a:pt x="403910" y="217906"/>
                  </a:lnTo>
                  <a:lnTo>
                    <a:pt x="403910" y="188856"/>
                  </a:lnTo>
                  <a:lnTo>
                    <a:pt x="521142" y="188856"/>
                  </a:lnTo>
                  <a:cubicBezTo>
                    <a:pt x="528670" y="188856"/>
                    <a:pt x="534794" y="182732"/>
                    <a:pt x="534794" y="175204"/>
                  </a:cubicBezTo>
                  <a:lnTo>
                    <a:pt x="534794" y="130804"/>
                  </a:lnTo>
                  <a:lnTo>
                    <a:pt x="545561" y="130804"/>
                  </a:lnTo>
                  <a:cubicBezTo>
                    <a:pt x="553090" y="130804"/>
                    <a:pt x="559214" y="124680"/>
                    <a:pt x="559214" y="117152"/>
                  </a:cubicBezTo>
                  <a:lnTo>
                    <a:pt x="559214" y="79276"/>
                  </a:lnTo>
                  <a:cubicBezTo>
                    <a:pt x="559214" y="71748"/>
                    <a:pt x="553090" y="65624"/>
                    <a:pt x="545561" y="65624"/>
                  </a:cubicBezTo>
                  <a:close/>
                  <a:moveTo>
                    <a:pt x="425810" y="48797"/>
                  </a:moveTo>
                  <a:lnTo>
                    <a:pt x="425810" y="16383"/>
                  </a:lnTo>
                  <a:lnTo>
                    <a:pt x="457188" y="16383"/>
                  </a:lnTo>
                  <a:lnTo>
                    <a:pt x="457188" y="48797"/>
                  </a:lnTo>
                  <a:lnTo>
                    <a:pt x="425810" y="48797"/>
                  </a:lnTo>
                  <a:close/>
                  <a:moveTo>
                    <a:pt x="102025" y="48797"/>
                  </a:moveTo>
                  <a:lnTo>
                    <a:pt x="102025" y="16383"/>
                  </a:lnTo>
                  <a:lnTo>
                    <a:pt x="133403" y="16383"/>
                  </a:lnTo>
                  <a:lnTo>
                    <a:pt x="133403" y="48797"/>
                  </a:lnTo>
                  <a:lnTo>
                    <a:pt x="102025" y="48797"/>
                  </a:lnTo>
                  <a:close/>
                  <a:moveTo>
                    <a:pt x="16383" y="114422"/>
                  </a:moveTo>
                  <a:lnTo>
                    <a:pt x="16383" y="82008"/>
                  </a:lnTo>
                  <a:lnTo>
                    <a:pt x="47761" y="82008"/>
                  </a:lnTo>
                  <a:lnTo>
                    <a:pt x="47761" y="114422"/>
                  </a:lnTo>
                  <a:lnTo>
                    <a:pt x="16383" y="114422"/>
                  </a:lnTo>
                  <a:close/>
                  <a:moveTo>
                    <a:pt x="133403" y="359648"/>
                  </a:moveTo>
                  <a:lnTo>
                    <a:pt x="133403" y="392062"/>
                  </a:lnTo>
                  <a:lnTo>
                    <a:pt x="102025" y="392062"/>
                  </a:lnTo>
                  <a:lnTo>
                    <a:pt x="102025" y="359648"/>
                  </a:lnTo>
                  <a:lnTo>
                    <a:pt x="133403" y="359648"/>
                  </a:lnTo>
                  <a:close/>
                  <a:moveTo>
                    <a:pt x="171687" y="314658"/>
                  </a:moveTo>
                  <a:lnTo>
                    <a:pt x="171687" y="93786"/>
                  </a:lnTo>
                  <a:lnTo>
                    <a:pt x="387525" y="93786"/>
                  </a:lnTo>
                  <a:lnTo>
                    <a:pt x="387525" y="314658"/>
                  </a:lnTo>
                  <a:lnTo>
                    <a:pt x="171687" y="314658"/>
                  </a:lnTo>
                  <a:close/>
                  <a:moveTo>
                    <a:pt x="457189" y="359648"/>
                  </a:moveTo>
                  <a:lnTo>
                    <a:pt x="457189" y="392062"/>
                  </a:lnTo>
                  <a:lnTo>
                    <a:pt x="425811" y="392062"/>
                  </a:lnTo>
                  <a:lnTo>
                    <a:pt x="425811" y="359648"/>
                  </a:lnTo>
                  <a:lnTo>
                    <a:pt x="457189" y="359648"/>
                  </a:lnTo>
                  <a:close/>
                  <a:moveTo>
                    <a:pt x="542831" y="114422"/>
                  </a:moveTo>
                  <a:lnTo>
                    <a:pt x="511453" y="114422"/>
                  </a:lnTo>
                  <a:lnTo>
                    <a:pt x="511453" y="82008"/>
                  </a:lnTo>
                  <a:lnTo>
                    <a:pt x="542831" y="82008"/>
                  </a:lnTo>
                  <a:lnTo>
                    <a:pt x="542831" y="1144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5082352" y="2836403"/>
              <a:ext cx="68305" cy="100741"/>
            </a:xfrm>
            <a:custGeom>
              <a:rect b="b" l="l" r="r" t="t"/>
              <a:pathLst>
                <a:path extrusionOk="0" h="123231" w="83554">
                  <a:moveTo>
                    <a:pt x="69902" y="58052"/>
                  </a:moveTo>
                  <a:lnTo>
                    <a:pt x="59135" y="58052"/>
                  </a:lnTo>
                  <a:lnTo>
                    <a:pt x="59135" y="13653"/>
                  </a:lnTo>
                  <a:cubicBezTo>
                    <a:pt x="59135" y="6124"/>
                    <a:pt x="53011" y="0"/>
                    <a:pt x="45482" y="0"/>
                  </a:cubicBez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42751" y="16383"/>
                  </a:lnTo>
                  <a:lnTo>
                    <a:pt x="42751" y="58052"/>
                  </a:lnTo>
                  <a:lnTo>
                    <a:pt x="33061" y="58052"/>
                  </a:lnTo>
                  <a:cubicBezTo>
                    <a:pt x="25533" y="58052"/>
                    <a:pt x="19409" y="64176"/>
                    <a:pt x="19409" y="71705"/>
                  </a:cubicBezTo>
                  <a:lnTo>
                    <a:pt x="19409" y="109579"/>
                  </a:lnTo>
                  <a:cubicBezTo>
                    <a:pt x="19409" y="117108"/>
                    <a:pt x="25533" y="123232"/>
                    <a:pt x="33061" y="123232"/>
                  </a:cubicBezTo>
                  <a:lnTo>
                    <a:pt x="69902" y="123232"/>
                  </a:lnTo>
                  <a:cubicBezTo>
                    <a:pt x="77430" y="123232"/>
                    <a:pt x="83554" y="117108"/>
                    <a:pt x="83554" y="109579"/>
                  </a:cubicBezTo>
                  <a:lnTo>
                    <a:pt x="83554" y="71705"/>
                  </a:lnTo>
                  <a:cubicBezTo>
                    <a:pt x="83554" y="64177"/>
                    <a:pt x="77430" y="58052"/>
                    <a:pt x="69902" y="58052"/>
                  </a:cubicBezTo>
                  <a:close/>
                  <a:moveTo>
                    <a:pt x="67171" y="106849"/>
                  </a:moveTo>
                  <a:lnTo>
                    <a:pt x="35793" y="106849"/>
                  </a:lnTo>
                  <a:lnTo>
                    <a:pt x="35793" y="74435"/>
                  </a:lnTo>
                  <a:lnTo>
                    <a:pt x="67171" y="74435"/>
                  </a:lnTo>
                  <a:lnTo>
                    <a:pt x="67171" y="1068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693359" y="2836404"/>
              <a:ext cx="69198" cy="100741"/>
            </a:xfrm>
            <a:custGeom>
              <a:rect b="b" l="l" r="r" t="t"/>
              <a:pathLst>
                <a:path extrusionOk="0" h="123231" w="84646">
                  <a:moveTo>
                    <a:pt x="76455" y="0"/>
                  </a:moveTo>
                  <a:lnTo>
                    <a:pt x="38072" y="0"/>
                  </a:lnTo>
                  <a:cubicBezTo>
                    <a:pt x="30544" y="0"/>
                    <a:pt x="24420" y="6124"/>
                    <a:pt x="24420" y="13653"/>
                  </a:cubicBezTo>
                  <a:lnTo>
                    <a:pt x="24420" y="58052"/>
                  </a:lnTo>
                  <a:lnTo>
                    <a:pt x="13653" y="58052"/>
                  </a:lnTo>
                  <a:cubicBezTo>
                    <a:pt x="6124" y="58052"/>
                    <a:pt x="0" y="64176"/>
                    <a:pt x="0" y="71705"/>
                  </a:cubicBezTo>
                  <a:lnTo>
                    <a:pt x="0" y="109579"/>
                  </a:lnTo>
                  <a:cubicBezTo>
                    <a:pt x="0" y="117108"/>
                    <a:pt x="6124" y="123232"/>
                    <a:pt x="13653" y="123232"/>
                  </a:cubicBezTo>
                  <a:lnTo>
                    <a:pt x="50492" y="123232"/>
                  </a:lnTo>
                  <a:cubicBezTo>
                    <a:pt x="58021" y="123232"/>
                    <a:pt x="64145" y="117108"/>
                    <a:pt x="64145" y="109579"/>
                  </a:cubicBezTo>
                  <a:lnTo>
                    <a:pt x="64145" y="71705"/>
                  </a:lnTo>
                  <a:cubicBezTo>
                    <a:pt x="64145" y="64176"/>
                    <a:pt x="58021" y="58052"/>
                    <a:pt x="50492" y="58052"/>
                  </a:cubicBezTo>
                  <a:lnTo>
                    <a:pt x="40802" y="58052"/>
                  </a:lnTo>
                  <a:lnTo>
                    <a:pt x="40802" y="16383"/>
                  </a:lnTo>
                  <a:lnTo>
                    <a:pt x="76455" y="16383"/>
                  </a:lnTo>
                  <a:cubicBezTo>
                    <a:pt x="80979" y="16383"/>
                    <a:pt x="84647" y="12716"/>
                    <a:pt x="84647" y="8192"/>
                  </a:cubicBezTo>
                  <a:cubicBezTo>
                    <a:pt x="84647" y="3667"/>
                    <a:pt x="80979" y="0"/>
                    <a:pt x="76455" y="0"/>
                  </a:cubicBezTo>
                  <a:close/>
                  <a:moveTo>
                    <a:pt x="47761" y="74434"/>
                  </a:moveTo>
                  <a:lnTo>
                    <a:pt x="47761" y="106848"/>
                  </a:lnTo>
                  <a:lnTo>
                    <a:pt x="16383" y="106848"/>
                  </a:lnTo>
                  <a:lnTo>
                    <a:pt x="16383" y="74434"/>
                  </a:lnTo>
                  <a:lnTo>
                    <a:pt x="47761" y="744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4860773" y="2762781"/>
              <a:ext cx="122450" cy="124816"/>
            </a:xfrm>
            <a:custGeom>
              <a:rect b="b" l="l" r="r" t="t"/>
              <a:pathLst>
                <a:path extrusionOk="0" h="152680" w="149786">
                  <a:moveTo>
                    <a:pt x="141595" y="47397"/>
                  </a:moveTo>
                  <a:cubicBezTo>
                    <a:pt x="146119" y="47397"/>
                    <a:pt x="149786" y="43729"/>
                    <a:pt x="149786" y="39205"/>
                  </a:cubicBezTo>
                  <a:lnTo>
                    <a:pt x="149786" y="13653"/>
                  </a:lnTo>
                  <a:cubicBezTo>
                    <a:pt x="149786" y="6124"/>
                    <a:pt x="143662" y="0"/>
                    <a:pt x="136134" y="0"/>
                  </a:cubicBez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39028"/>
                  </a:lnTo>
                  <a:cubicBezTo>
                    <a:pt x="0" y="146556"/>
                    <a:pt x="6124" y="152680"/>
                    <a:pt x="13653" y="152680"/>
                  </a:cubicBezTo>
                  <a:lnTo>
                    <a:pt x="136134" y="152680"/>
                  </a:lnTo>
                  <a:cubicBezTo>
                    <a:pt x="143662" y="152680"/>
                    <a:pt x="149786" y="146556"/>
                    <a:pt x="149786" y="139028"/>
                  </a:cubicBezTo>
                  <a:lnTo>
                    <a:pt x="149786" y="87262"/>
                  </a:lnTo>
                  <a:cubicBezTo>
                    <a:pt x="149786" y="82738"/>
                    <a:pt x="146119" y="79071"/>
                    <a:pt x="141595" y="79071"/>
                  </a:cubicBezTo>
                  <a:cubicBezTo>
                    <a:pt x="137071" y="79071"/>
                    <a:pt x="133403" y="82738"/>
                    <a:pt x="133403" y="87262"/>
                  </a:cubicBezTo>
                  <a:lnTo>
                    <a:pt x="133403" y="136297"/>
                  </a:lnTo>
                  <a:lnTo>
                    <a:pt x="66409" y="136297"/>
                  </a:lnTo>
                  <a:lnTo>
                    <a:pt x="66409" y="93377"/>
                  </a:lnTo>
                  <a:cubicBezTo>
                    <a:pt x="66409" y="88854"/>
                    <a:pt x="62741" y="85186"/>
                    <a:pt x="58217" y="85186"/>
                  </a:cubicBezTo>
                  <a:lnTo>
                    <a:pt x="16383" y="85186"/>
                  </a:lnTo>
                  <a:lnTo>
                    <a:pt x="16383" y="16383"/>
                  </a:lnTo>
                  <a:lnTo>
                    <a:pt x="133403" y="16383"/>
                  </a:lnTo>
                  <a:lnTo>
                    <a:pt x="133403" y="39205"/>
                  </a:lnTo>
                  <a:cubicBezTo>
                    <a:pt x="133403" y="43729"/>
                    <a:pt x="137071" y="47397"/>
                    <a:pt x="141595" y="47397"/>
                  </a:cubicBezTo>
                  <a:close/>
                  <a:moveTo>
                    <a:pt x="50026" y="101569"/>
                  </a:moveTo>
                  <a:lnTo>
                    <a:pt x="50026" y="136297"/>
                  </a:lnTo>
                  <a:lnTo>
                    <a:pt x="16383" y="136297"/>
                  </a:lnTo>
                  <a:lnTo>
                    <a:pt x="16383" y="101569"/>
                  </a:lnTo>
                  <a:lnTo>
                    <a:pt x="50026" y="1015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24"/>
          <p:cNvGrpSpPr/>
          <p:nvPr/>
        </p:nvGrpSpPr>
        <p:grpSpPr>
          <a:xfrm>
            <a:off x="596727" y="3496917"/>
            <a:ext cx="447357" cy="457156"/>
            <a:chOff x="5530704" y="2596551"/>
            <a:chExt cx="447357" cy="457156"/>
          </a:xfrm>
        </p:grpSpPr>
        <p:sp>
          <p:nvSpPr>
            <p:cNvPr id="1033" name="Google Shape;1033;p24"/>
            <p:cNvSpPr/>
            <p:nvPr/>
          </p:nvSpPr>
          <p:spPr>
            <a:xfrm>
              <a:off x="5715500" y="2862810"/>
              <a:ext cx="78370" cy="32214"/>
            </a:xfrm>
            <a:custGeom>
              <a:rect b="b" l="l" r="r" t="t"/>
              <a:pathLst>
                <a:path extrusionOk="0" h="39405" w="95866">
                  <a:moveTo>
                    <a:pt x="91698" y="1058"/>
                  </a:moveTo>
                  <a:cubicBezTo>
                    <a:pt x="87757" y="-1163"/>
                    <a:pt x="82761" y="228"/>
                    <a:pt x="80539" y="4169"/>
                  </a:cubicBezTo>
                  <a:cubicBezTo>
                    <a:pt x="73980" y="15799"/>
                    <a:pt x="61653" y="23023"/>
                    <a:pt x="48370" y="23023"/>
                  </a:cubicBezTo>
                  <a:lnTo>
                    <a:pt x="47498" y="23023"/>
                  </a:lnTo>
                  <a:cubicBezTo>
                    <a:pt x="34213" y="23023"/>
                    <a:pt x="21887" y="15799"/>
                    <a:pt x="15328" y="4169"/>
                  </a:cubicBezTo>
                  <a:cubicBezTo>
                    <a:pt x="13104" y="229"/>
                    <a:pt x="8111" y="-1165"/>
                    <a:pt x="4169" y="1058"/>
                  </a:cubicBezTo>
                  <a:cubicBezTo>
                    <a:pt x="228" y="3281"/>
                    <a:pt x="-1164" y="8277"/>
                    <a:pt x="1058" y="12218"/>
                  </a:cubicBezTo>
                  <a:cubicBezTo>
                    <a:pt x="10517" y="28988"/>
                    <a:pt x="28311" y="39406"/>
                    <a:pt x="47498" y="39406"/>
                  </a:cubicBezTo>
                  <a:lnTo>
                    <a:pt x="48370" y="39406"/>
                  </a:lnTo>
                  <a:cubicBezTo>
                    <a:pt x="67556" y="39406"/>
                    <a:pt x="85350" y="28987"/>
                    <a:pt x="94808" y="12218"/>
                  </a:cubicBezTo>
                  <a:cubicBezTo>
                    <a:pt x="97031" y="8277"/>
                    <a:pt x="95639" y="3280"/>
                    <a:pt x="91698" y="10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5602139" y="2596551"/>
              <a:ext cx="304385" cy="457156"/>
            </a:xfrm>
            <a:custGeom>
              <a:rect b="b" l="l" r="r" t="t"/>
              <a:pathLst>
                <a:path extrusionOk="0" h="559212" w="372336">
                  <a:moveTo>
                    <a:pt x="301228" y="344890"/>
                  </a:moveTo>
                  <a:cubicBezTo>
                    <a:pt x="305317" y="346835"/>
                    <a:pt x="310202" y="345099"/>
                    <a:pt x="312146" y="341016"/>
                  </a:cubicBezTo>
                  <a:cubicBezTo>
                    <a:pt x="318002" y="328715"/>
                    <a:pt x="321937" y="315822"/>
                    <a:pt x="323940" y="302499"/>
                  </a:cubicBezTo>
                  <a:lnTo>
                    <a:pt x="348347" y="302499"/>
                  </a:lnTo>
                  <a:cubicBezTo>
                    <a:pt x="361574" y="302499"/>
                    <a:pt x="372336" y="291738"/>
                    <a:pt x="372336" y="278512"/>
                  </a:cubicBezTo>
                  <a:lnTo>
                    <a:pt x="372336" y="176165"/>
                  </a:lnTo>
                  <a:cubicBezTo>
                    <a:pt x="372338" y="162937"/>
                    <a:pt x="361577" y="152176"/>
                    <a:pt x="348349" y="152176"/>
                  </a:cubicBezTo>
                  <a:lnTo>
                    <a:pt x="325506" y="152176"/>
                  </a:lnTo>
                  <a:lnTo>
                    <a:pt x="325506" y="113321"/>
                  </a:lnTo>
                  <a:cubicBezTo>
                    <a:pt x="325506" y="58763"/>
                    <a:pt x="281121" y="14377"/>
                    <a:pt x="226562" y="14377"/>
                  </a:cubicBezTo>
                  <a:cubicBezTo>
                    <a:pt x="218380" y="14377"/>
                    <a:pt x="210270" y="15398"/>
                    <a:pt x="202361" y="17396"/>
                  </a:cubicBezTo>
                  <a:cubicBezTo>
                    <a:pt x="186401" y="6423"/>
                    <a:pt x="167138" y="0"/>
                    <a:pt x="146537" y="0"/>
                  </a:cubicBezTo>
                  <a:lnTo>
                    <a:pt x="69478" y="0"/>
                  </a:lnTo>
                  <a:cubicBezTo>
                    <a:pt x="64337" y="0"/>
                    <a:pt x="59502" y="2738"/>
                    <a:pt x="56855" y="7146"/>
                  </a:cubicBezTo>
                  <a:cubicBezTo>
                    <a:pt x="54600" y="10907"/>
                    <a:pt x="54166" y="15502"/>
                    <a:pt x="55587" y="19584"/>
                  </a:cubicBezTo>
                  <a:lnTo>
                    <a:pt x="32428" y="19584"/>
                  </a:lnTo>
                  <a:cubicBezTo>
                    <a:pt x="27334" y="19584"/>
                    <a:pt x="22674" y="22160"/>
                    <a:pt x="19965" y="26473"/>
                  </a:cubicBezTo>
                  <a:cubicBezTo>
                    <a:pt x="17255" y="30786"/>
                    <a:pt x="16956" y="36101"/>
                    <a:pt x="19165" y="40690"/>
                  </a:cubicBezTo>
                  <a:lnTo>
                    <a:pt x="47616" y="99791"/>
                  </a:lnTo>
                  <a:cubicBezTo>
                    <a:pt x="47613" y="106789"/>
                    <a:pt x="47605" y="131647"/>
                    <a:pt x="47599" y="152177"/>
                  </a:cubicBezTo>
                  <a:lnTo>
                    <a:pt x="23989" y="152177"/>
                  </a:lnTo>
                  <a:cubicBezTo>
                    <a:pt x="10762" y="152177"/>
                    <a:pt x="0" y="162938"/>
                    <a:pt x="0" y="176165"/>
                  </a:cubicBezTo>
                  <a:lnTo>
                    <a:pt x="0" y="278512"/>
                  </a:lnTo>
                  <a:cubicBezTo>
                    <a:pt x="0" y="291738"/>
                    <a:pt x="10762" y="302499"/>
                    <a:pt x="23989" y="302499"/>
                  </a:cubicBezTo>
                  <a:lnTo>
                    <a:pt x="49185" y="302499"/>
                  </a:lnTo>
                  <a:cubicBezTo>
                    <a:pt x="55609" y="344789"/>
                    <a:pt x="81252" y="380843"/>
                    <a:pt x="116907" y="401441"/>
                  </a:cubicBezTo>
                  <a:cubicBezTo>
                    <a:pt x="113171" y="403880"/>
                    <a:pt x="110692" y="408090"/>
                    <a:pt x="110692" y="412875"/>
                  </a:cubicBezTo>
                  <a:lnTo>
                    <a:pt x="110692" y="442929"/>
                  </a:lnTo>
                  <a:lnTo>
                    <a:pt x="19559" y="442929"/>
                  </a:lnTo>
                  <a:cubicBezTo>
                    <a:pt x="9021" y="442929"/>
                    <a:pt x="446" y="451504"/>
                    <a:pt x="446" y="462042"/>
                  </a:cubicBezTo>
                  <a:lnTo>
                    <a:pt x="446" y="540098"/>
                  </a:lnTo>
                  <a:cubicBezTo>
                    <a:pt x="446" y="550637"/>
                    <a:pt x="9021" y="559212"/>
                    <a:pt x="19559" y="559212"/>
                  </a:cubicBezTo>
                  <a:lnTo>
                    <a:pt x="352776" y="559212"/>
                  </a:lnTo>
                  <a:cubicBezTo>
                    <a:pt x="363314" y="559212"/>
                    <a:pt x="371889" y="550637"/>
                    <a:pt x="371889" y="540098"/>
                  </a:cubicBezTo>
                  <a:lnTo>
                    <a:pt x="371889" y="462042"/>
                  </a:lnTo>
                  <a:cubicBezTo>
                    <a:pt x="371889" y="451504"/>
                    <a:pt x="363314" y="442929"/>
                    <a:pt x="352776" y="442929"/>
                  </a:cubicBezTo>
                  <a:lnTo>
                    <a:pt x="261643" y="442929"/>
                  </a:lnTo>
                  <a:lnTo>
                    <a:pt x="261643" y="412875"/>
                  </a:lnTo>
                  <a:cubicBezTo>
                    <a:pt x="261643" y="408263"/>
                    <a:pt x="259339" y="404186"/>
                    <a:pt x="255827" y="401713"/>
                  </a:cubicBezTo>
                  <a:cubicBezTo>
                    <a:pt x="265371" y="396251"/>
                    <a:pt x="274322" y="389630"/>
                    <a:pt x="282464" y="381894"/>
                  </a:cubicBezTo>
                  <a:cubicBezTo>
                    <a:pt x="285744" y="378778"/>
                    <a:pt x="285876" y="373592"/>
                    <a:pt x="282760" y="370312"/>
                  </a:cubicBezTo>
                  <a:cubicBezTo>
                    <a:pt x="279644" y="367032"/>
                    <a:pt x="274459" y="366900"/>
                    <a:pt x="271179" y="370016"/>
                  </a:cubicBezTo>
                  <a:cubicBezTo>
                    <a:pt x="256408" y="384050"/>
                    <a:pt x="238654" y="393982"/>
                    <a:pt x="219426" y="399223"/>
                  </a:cubicBezTo>
                  <a:lnTo>
                    <a:pt x="153749" y="399223"/>
                  </a:lnTo>
                  <a:cubicBezTo>
                    <a:pt x="108619" y="386892"/>
                    <a:pt x="73848" y="349210"/>
                    <a:pt x="65763" y="302498"/>
                  </a:cubicBezTo>
                  <a:lnTo>
                    <a:pt x="143187" y="302498"/>
                  </a:lnTo>
                  <a:cubicBezTo>
                    <a:pt x="150036" y="302498"/>
                    <a:pt x="156147" y="298150"/>
                    <a:pt x="158391" y="291678"/>
                  </a:cubicBezTo>
                  <a:lnTo>
                    <a:pt x="162656" y="279376"/>
                  </a:lnTo>
                  <a:lnTo>
                    <a:pt x="162656" y="297408"/>
                  </a:lnTo>
                  <a:cubicBezTo>
                    <a:pt x="162656" y="307947"/>
                    <a:pt x="171230" y="316522"/>
                    <a:pt x="181770" y="316522"/>
                  </a:cubicBezTo>
                  <a:lnTo>
                    <a:pt x="197763" y="316522"/>
                  </a:lnTo>
                  <a:cubicBezTo>
                    <a:pt x="202287" y="316522"/>
                    <a:pt x="205955" y="312854"/>
                    <a:pt x="205955" y="308330"/>
                  </a:cubicBezTo>
                  <a:cubicBezTo>
                    <a:pt x="205955" y="303806"/>
                    <a:pt x="202287" y="300139"/>
                    <a:pt x="197763" y="300139"/>
                  </a:cubicBezTo>
                  <a:lnTo>
                    <a:pt x="181770" y="300139"/>
                  </a:lnTo>
                  <a:cubicBezTo>
                    <a:pt x="180290" y="300139"/>
                    <a:pt x="179039" y="298888"/>
                    <a:pt x="179039" y="297408"/>
                  </a:cubicBezTo>
                  <a:lnTo>
                    <a:pt x="179039" y="270825"/>
                  </a:lnTo>
                  <a:lnTo>
                    <a:pt x="204646" y="270825"/>
                  </a:lnTo>
                  <a:cubicBezTo>
                    <a:pt x="205516" y="270825"/>
                    <a:pt x="207107" y="271957"/>
                    <a:pt x="207393" y="272780"/>
                  </a:cubicBezTo>
                  <a:lnTo>
                    <a:pt x="213946" y="291680"/>
                  </a:lnTo>
                  <a:cubicBezTo>
                    <a:pt x="216191" y="298151"/>
                    <a:pt x="222301" y="302499"/>
                    <a:pt x="229149" y="302499"/>
                  </a:cubicBezTo>
                  <a:lnTo>
                    <a:pt x="307326" y="302499"/>
                  </a:lnTo>
                  <a:cubicBezTo>
                    <a:pt x="305462" y="313365"/>
                    <a:pt x="302150" y="323900"/>
                    <a:pt x="297354" y="333972"/>
                  </a:cubicBezTo>
                  <a:cubicBezTo>
                    <a:pt x="295409" y="338057"/>
                    <a:pt x="297145" y="342944"/>
                    <a:pt x="301228" y="344890"/>
                  </a:cubicBezTo>
                  <a:close/>
                  <a:moveTo>
                    <a:pt x="340580" y="168559"/>
                  </a:moveTo>
                  <a:lnTo>
                    <a:pt x="348349" y="168559"/>
                  </a:lnTo>
                  <a:cubicBezTo>
                    <a:pt x="352543" y="168559"/>
                    <a:pt x="355955" y="171971"/>
                    <a:pt x="355955" y="176164"/>
                  </a:cubicBezTo>
                  <a:lnTo>
                    <a:pt x="355955" y="278511"/>
                  </a:lnTo>
                  <a:cubicBezTo>
                    <a:pt x="355955" y="282704"/>
                    <a:pt x="352543" y="286115"/>
                    <a:pt x="348349" y="286115"/>
                  </a:cubicBezTo>
                  <a:lnTo>
                    <a:pt x="340580" y="286115"/>
                  </a:lnTo>
                  <a:lnTo>
                    <a:pt x="340580" y="168559"/>
                  </a:lnTo>
                  <a:close/>
                  <a:moveTo>
                    <a:pt x="32213" y="286116"/>
                  </a:moveTo>
                  <a:lnTo>
                    <a:pt x="23992" y="286116"/>
                  </a:lnTo>
                  <a:cubicBezTo>
                    <a:pt x="19797" y="286116"/>
                    <a:pt x="16385" y="282704"/>
                    <a:pt x="16385" y="278512"/>
                  </a:cubicBezTo>
                  <a:lnTo>
                    <a:pt x="16385" y="176165"/>
                  </a:lnTo>
                  <a:cubicBezTo>
                    <a:pt x="16385" y="171972"/>
                    <a:pt x="19797" y="168560"/>
                    <a:pt x="23992" y="168560"/>
                  </a:cubicBezTo>
                  <a:lnTo>
                    <a:pt x="32213" y="168560"/>
                  </a:lnTo>
                  <a:lnTo>
                    <a:pt x="32213" y="286116"/>
                  </a:lnTo>
                  <a:close/>
                  <a:moveTo>
                    <a:pt x="127077" y="415606"/>
                  </a:moveTo>
                  <a:lnTo>
                    <a:pt x="245262" y="415606"/>
                  </a:lnTo>
                  <a:lnTo>
                    <a:pt x="245262" y="442929"/>
                  </a:lnTo>
                  <a:lnTo>
                    <a:pt x="234228" y="442929"/>
                  </a:lnTo>
                  <a:cubicBezTo>
                    <a:pt x="229704" y="442929"/>
                    <a:pt x="226036" y="446596"/>
                    <a:pt x="226036" y="451120"/>
                  </a:cubicBezTo>
                  <a:cubicBezTo>
                    <a:pt x="226036" y="455644"/>
                    <a:pt x="229704" y="459312"/>
                    <a:pt x="234228" y="459312"/>
                  </a:cubicBezTo>
                  <a:lnTo>
                    <a:pt x="352779" y="459312"/>
                  </a:lnTo>
                  <a:cubicBezTo>
                    <a:pt x="354259" y="459312"/>
                    <a:pt x="355509" y="460562"/>
                    <a:pt x="355509" y="462042"/>
                  </a:cubicBezTo>
                  <a:lnTo>
                    <a:pt x="355509" y="540098"/>
                  </a:lnTo>
                  <a:cubicBezTo>
                    <a:pt x="355509" y="541578"/>
                    <a:pt x="354259" y="542829"/>
                    <a:pt x="352779" y="542829"/>
                  </a:cubicBezTo>
                  <a:lnTo>
                    <a:pt x="19563" y="542829"/>
                  </a:lnTo>
                  <a:cubicBezTo>
                    <a:pt x="18083" y="542829"/>
                    <a:pt x="16832" y="541578"/>
                    <a:pt x="16832" y="540098"/>
                  </a:cubicBezTo>
                  <a:lnTo>
                    <a:pt x="16832" y="462042"/>
                  </a:lnTo>
                  <a:cubicBezTo>
                    <a:pt x="16832" y="460562"/>
                    <a:pt x="18083" y="459312"/>
                    <a:pt x="19563" y="459312"/>
                  </a:cubicBezTo>
                  <a:lnTo>
                    <a:pt x="181801" y="459312"/>
                  </a:lnTo>
                  <a:cubicBezTo>
                    <a:pt x="186325" y="459312"/>
                    <a:pt x="189993" y="455644"/>
                    <a:pt x="189993" y="451120"/>
                  </a:cubicBezTo>
                  <a:cubicBezTo>
                    <a:pt x="189993" y="446596"/>
                    <a:pt x="186325" y="442929"/>
                    <a:pt x="181801" y="442929"/>
                  </a:cubicBezTo>
                  <a:lnTo>
                    <a:pt x="127077" y="442929"/>
                  </a:lnTo>
                  <a:lnTo>
                    <a:pt x="127077" y="415606"/>
                  </a:lnTo>
                  <a:close/>
                  <a:moveTo>
                    <a:pt x="226562" y="30760"/>
                  </a:moveTo>
                  <a:cubicBezTo>
                    <a:pt x="272086" y="30760"/>
                    <a:pt x="309123" y="67797"/>
                    <a:pt x="309123" y="113321"/>
                  </a:cubicBezTo>
                  <a:lnTo>
                    <a:pt x="309123" y="114670"/>
                  </a:lnTo>
                  <a:cubicBezTo>
                    <a:pt x="302426" y="105982"/>
                    <a:pt x="293691" y="98884"/>
                    <a:pt x="282926" y="93430"/>
                  </a:cubicBezTo>
                  <a:cubicBezTo>
                    <a:pt x="271314" y="87546"/>
                    <a:pt x="257839" y="83829"/>
                    <a:pt x="243887" y="81491"/>
                  </a:cubicBezTo>
                  <a:cubicBezTo>
                    <a:pt x="240427" y="62172"/>
                    <a:pt x="231337" y="44837"/>
                    <a:pt x="218430" y="31168"/>
                  </a:cubicBezTo>
                  <a:cubicBezTo>
                    <a:pt x="221128" y="30901"/>
                    <a:pt x="223841" y="30760"/>
                    <a:pt x="226562" y="30760"/>
                  </a:cubicBezTo>
                  <a:close/>
                  <a:moveTo>
                    <a:pt x="35076" y="35968"/>
                  </a:moveTo>
                  <a:lnTo>
                    <a:pt x="69043" y="35968"/>
                  </a:lnTo>
                  <a:cubicBezTo>
                    <a:pt x="71920" y="35968"/>
                    <a:pt x="74587" y="34458"/>
                    <a:pt x="76067" y="31991"/>
                  </a:cubicBezTo>
                  <a:cubicBezTo>
                    <a:pt x="77547" y="29524"/>
                    <a:pt x="77625" y="26461"/>
                    <a:pt x="76270" y="23922"/>
                  </a:cubicBezTo>
                  <a:lnTo>
                    <a:pt x="72251" y="16383"/>
                  </a:lnTo>
                  <a:lnTo>
                    <a:pt x="146537" y="16383"/>
                  </a:lnTo>
                  <a:cubicBezTo>
                    <a:pt x="184933" y="16383"/>
                    <a:pt x="217788" y="43071"/>
                    <a:pt x="226690" y="79264"/>
                  </a:cubicBezTo>
                  <a:cubicBezTo>
                    <a:pt x="213057" y="77971"/>
                    <a:pt x="199500" y="77674"/>
                    <a:pt x="187266" y="77674"/>
                  </a:cubicBezTo>
                  <a:lnTo>
                    <a:pt x="185835" y="77674"/>
                  </a:lnTo>
                  <a:cubicBezTo>
                    <a:pt x="155774" y="77674"/>
                    <a:pt x="117734" y="79465"/>
                    <a:pt x="90173" y="93429"/>
                  </a:cubicBezTo>
                  <a:cubicBezTo>
                    <a:pt x="79418" y="98878"/>
                    <a:pt x="70691" y="105967"/>
                    <a:pt x="63995" y="114644"/>
                  </a:cubicBezTo>
                  <a:cubicBezTo>
                    <a:pt x="63998" y="105073"/>
                    <a:pt x="64001" y="98301"/>
                    <a:pt x="64003" y="97958"/>
                  </a:cubicBezTo>
                  <a:cubicBezTo>
                    <a:pt x="64008" y="96716"/>
                    <a:pt x="63731" y="95490"/>
                    <a:pt x="63192" y="94370"/>
                  </a:cubicBezTo>
                  <a:lnTo>
                    <a:pt x="35076" y="35968"/>
                  </a:lnTo>
                  <a:close/>
                  <a:moveTo>
                    <a:pt x="229359" y="286116"/>
                  </a:moveTo>
                  <a:lnTo>
                    <a:pt x="222873" y="267414"/>
                  </a:lnTo>
                  <a:cubicBezTo>
                    <a:pt x="220310" y="260018"/>
                    <a:pt x="212475" y="254441"/>
                    <a:pt x="204647" y="254441"/>
                  </a:cubicBezTo>
                  <a:lnTo>
                    <a:pt x="167692" y="254441"/>
                  </a:lnTo>
                  <a:cubicBezTo>
                    <a:pt x="159867" y="254441"/>
                    <a:pt x="152032" y="260016"/>
                    <a:pt x="149464" y="267413"/>
                  </a:cubicBezTo>
                  <a:lnTo>
                    <a:pt x="142981" y="286116"/>
                  </a:lnTo>
                  <a:lnTo>
                    <a:pt x="48595" y="286116"/>
                  </a:lnTo>
                  <a:lnTo>
                    <a:pt x="48595" y="168559"/>
                  </a:lnTo>
                  <a:lnTo>
                    <a:pt x="233135" y="168559"/>
                  </a:lnTo>
                  <a:cubicBezTo>
                    <a:pt x="237659" y="168559"/>
                    <a:pt x="241327" y="164891"/>
                    <a:pt x="241327" y="160367"/>
                  </a:cubicBezTo>
                  <a:cubicBezTo>
                    <a:pt x="241327" y="155843"/>
                    <a:pt x="237659" y="152176"/>
                    <a:pt x="233135" y="152176"/>
                  </a:cubicBezTo>
                  <a:lnTo>
                    <a:pt x="65363" y="152176"/>
                  </a:lnTo>
                  <a:cubicBezTo>
                    <a:pt x="68898" y="131519"/>
                    <a:pt x="79360" y="117274"/>
                    <a:pt x="97578" y="108044"/>
                  </a:cubicBezTo>
                  <a:cubicBezTo>
                    <a:pt x="116669" y="98371"/>
                    <a:pt x="143888" y="94057"/>
                    <a:pt x="185835" y="94057"/>
                  </a:cubicBezTo>
                  <a:lnTo>
                    <a:pt x="187266" y="94057"/>
                  </a:lnTo>
                  <a:cubicBezTo>
                    <a:pt x="229212" y="94057"/>
                    <a:pt x="256432" y="98370"/>
                    <a:pt x="275522" y="108044"/>
                  </a:cubicBezTo>
                  <a:cubicBezTo>
                    <a:pt x="293740" y="117275"/>
                    <a:pt x="304202" y="131519"/>
                    <a:pt x="307737" y="152176"/>
                  </a:cubicBezTo>
                  <a:lnTo>
                    <a:pt x="282285" y="152176"/>
                  </a:lnTo>
                  <a:cubicBezTo>
                    <a:pt x="277761" y="152176"/>
                    <a:pt x="274094" y="155843"/>
                    <a:pt x="274094" y="160367"/>
                  </a:cubicBezTo>
                  <a:cubicBezTo>
                    <a:pt x="274094" y="164891"/>
                    <a:pt x="277761" y="168559"/>
                    <a:pt x="282285" y="168559"/>
                  </a:cubicBezTo>
                  <a:lnTo>
                    <a:pt x="324197" y="168559"/>
                  </a:lnTo>
                  <a:lnTo>
                    <a:pt x="324197" y="286116"/>
                  </a:lnTo>
                  <a:lnTo>
                    <a:pt x="229359" y="2861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5649600" y="2748943"/>
              <a:ext cx="209500" cy="40789"/>
            </a:xfrm>
            <a:custGeom>
              <a:rect b="b" l="l" r="r" t="t"/>
              <a:pathLst>
                <a:path extrusionOk="0" h="49895" w="256269">
                  <a:moveTo>
                    <a:pt x="231320" y="0"/>
                  </a:moveTo>
                  <a:lnTo>
                    <a:pt x="24948" y="0"/>
                  </a:lnTo>
                  <a:cubicBezTo>
                    <a:pt x="11192" y="0"/>
                    <a:pt x="0" y="11192"/>
                    <a:pt x="0" y="24948"/>
                  </a:cubicBezTo>
                  <a:cubicBezTo>
                    <a:pt x="0" y="38704"/>
                    <a:pt x="11192" y="49895"/>
                    <a:pt x="24948" y="49895"/>
                  </a:cubicBezTo>
                  <a:lnTo>
                    <a:pt x="231320" y="49895"/>
                  </a:lnTo>
                  <a:cubicBezTo>
                    <a:pt x="245078" y="49895"/>
                    <a:pt x="256270" y="38704"/>
                    <a:pt x="256270" y="24948"/>
                  </a:cubicBezTo>
                  <a:cubicBezTo>
                    <a:pt x="256270" y="11192"/>
                    <a:pt x="245078" y="0"/>
                    <a:pt x="231320" y="0"/>
                  </a:cubicBezTo>
                  <a:close/>
                  <a:moveTo>
                    <a:pt x="231320" y="33512"/>
                  </a:moveTo>
                  <a:lnTo>
                    <a:pt x="24948" y="33512"/>
                  </a:lnTo>
                  <a:cubicBezTo>
                    <a:pt x="20226" y="33512"/>
                    <a:pt x="16383" y="29670"/>
                    <a:pt x="16383" y="24948"/>
                  </a:cubicBezTo>
                  <a:cubicBezTo>
                    <a:pt x="16383" y="20226"/>
                    <a:pt x="20226" y="16383"/>
                    <a:pt x="24948" y="16383"/>
                  </a:cubicBezTo>
                  <a:lnTo>
                    <a:pt x="231320" y="16383"/>
                  </a:lnTo>
                  <a:cubicBezTo>
                    <a:pt x="236044" y="16383"/>
                    <a:pt x="239886" y="20226"/>
                    <a:pt x="239886" y="24948"/>
                  </a:cubicBezTo>
                  <a:cubicBezTo>
                    <a:pt x="239886" y="29670"/>
                    <a:pt x="236044" y="33512"/>
                    <a:pt x="231320" y="335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5837940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80" y="2403"/>
                  </a:moveTo>
                  <a:cubicBezTo>
                    <a:pt x="12462" y="874"/>
                    <a:pt x="10343" y="0"/>
                    <a:pt x="8192" y="0"/>
                  </a:cubicBezTo>
                  <a:cubicBezTo>
                    <a:pt x="6040" y="0"/>
                    <a:pt x="3921" y="874"/>
                    <a:pt x="2403" y="2403"/>
                  </a:cubicBezTo>
                  <a:cubicBezTo>
                    <a:pt x="874" y="3921"/>
                    <a:pt x="0" y="6040"/>
                    <a:pt x="0" y="8192"/>
                  </a:cubicBezTo>
                  <a:cubicBezTo>
                    <a:pt x="0" y="10343"/>
                    <a:pt x="874" y="12462"/>
                    <a:pt x="2403" y="13991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43" y="16383"/>
                    <a:pt x="12462" y="15509"/>
                    <a:pt x="13980" y="13991"/>
                  </a:cubicBezTo>
                  <a:cubicBezTo>
                    <a:pt x="15509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80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5812252" y="280565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403"/>
                  </a:moveTo>
                  <a:cubicBezTo>
                    <a:pt x="12462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403"/>
                  </a:cubicBezTo>
                  <a:cubicBezTo>
                    <a:pt x="874" y="3932"/>
                    <a:pt x="0" y="6040"/>
                    <a:pt x="0" y="8192"/>
                  </a:cubicBezTo>
                  <a:cubicBezTo>
                    <a:pt x="0" y="10354"/>
                    <a:pt x="874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09" y="12462"/>
                    <a:pt x="16383" y="10354"/>
                    <a:pt x="16383" y="8192"/>
                  </a:cubicBezTo>
                  <a:cubicBezTo>
                    <a:pt x="16383" y="6040"/>
                    <a:pt x="15509" y="3921"/>
                    <a:pt x="13991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5918676" y="2738200"/>
              <a:ext cx="30653" cy="88501"/>
            </a:xfrm>
            <a:custGeom>
              <a:rect b="b" l="l" r="r" t="t"/>
              <a:pathLst>
                <a:path extrusionOk="0" h="108258" w="37496">
                  <a:moveTo>
                    <a:pt x="13533" y="1980"/>
                  </a:moveTo>
                  <a:cubicBezTo>
                    <a:pt x="10103" y="-970"/>
                    <a:pt x="4931" y="-579"/>
                    <a:pt x="1981" y="2851"/>
                  </a:cubicBezTo>
                  <a:cubicBezTo>
                    <a:pt x="-968" y="6282"/>
                    <a:pt x="-578" y="11453"/>
                    <a:pt x="2851" y="14403"/>
                  </a:cubicBezTo>
                  <a:cubicBezTo>
                    <a:pt x="14457" y="24383"/>
                    <a:pt x="21114" y="38861"/>
                    <a:pt x="21114" y="54129"/>
                  </a:cubicBezTo>
                  <a:cubicBezTo>
                    <a:pt x="21114" y="69397"/>
                    <a:pt x="14457" y="83877"/>
                    <a:pt x="2851" y="93855"/>
                  </a:cubicBezTo>
                  <a:cubicBezTo>
                    <a:pt x="-579" y="96805"/>
                    <a:pt x="-969" y="101977"/>
                    <a:pt x="1981" y="105407"/>
                  </a:cubicBezTo>
                  <a:cubicBezTo>
                    <a:pt x="3601" y="107293"/>
                    <a:pt x="5892" y="108258"/>
                    <a:pt x="8196" y="108258"/>
                  </a:cubicBezTo>
                  <a:cubicBezTo>
                    <a:pt x="10086" y="108258"/>
                    <a:pt x="11987" y="107607"/>
                    <a:pt x="13532" y="106278"/>
                  </a:cubicBezTo>
                  <a:cubicBezTo>
                    <a:pt x="28762" y="93182"/>
                    <a:pt x="37496" y="74175"/>
                    <a:pt x="37496" y="54128"/>
                  </a:cubicBezTo>
                  <a:cubicBezTo>
                    <a:pt x="37496" y="34082"/>
                    <a:pt x="28763" y="15075"/>
                    <a:pt x="13533" y="19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5940205" y="2721558"/>
              <a:ext cx="37855" cy="121772"/>
            </a:xfrm>
            <a:custGeom>
              <a:rect b="b" l="l" r="r" t="t"/>
              <a:pathLst>
                <a:path extrusionOk="0" h="148956" w="46306">
                  <a:moveTo>
                    <a:pt x="13616" y="2053"/>
                  </a:moveTo>
                  <a:cubicBezTo>
                    <a:pt x="10224" y="-943"/>
                    <a:pt x="5048" y="-622"/>
                    <a:pt x="2054" y="2768"/>
                  </a:cubicBezTo>
                  <a:cubicBezTo>
                    <a:pt x="-942" y="6158"/>
                    <a:pt x="-621" y="11336"/>
                    <a:pt x="2769" y="14330"/>
                  </a:cubicBezTo>
                  <a:cubicBezTo>
                    <a:pt x="20026" y="29578"/>
                    <a:pt x="29924" y="51501"/>
                    <a:pt x="29924" y="74478"/>
                  </a:cubicBezTo>
                  <a:cubicBezTo>
                    <a:pt x="29924" y="97456"/>
                    <a:pt x="20026" y="119379"/>
                    <a:pt x="2768" y="134627"/>
                  </a:cubicBezTo>
                  <a:cubicBezTo>
                    <a:pt x="-622" y="137622"/>
                    <a:pt x="-942" y="142798"/>
                    <a:pt x="2052" y="146189"/>
                  </a:cubicBezTo>
                  <a:cubicBezTo>
                    <a:pt x="3671" y="148021"/>
                    <a:pt x="5928" y="148956"/>
                    <a:pt x="8195" y="148956"/>
                  </a:cubicBezTo>
                  <a:cubicBezTo>
                    <a:pt x="10122" y="148956"/>
                    <a:pt x="12058" y="148280"/>
                    <a:pt x="13616" y="146904"/>
                  </a:cubicBezTo>
                  <a:cubicBezTo>
                    <a:pt x="34391" y="128548"/>
                    <a:pt x="46307" y="102151"/>
                    <a:pt x="46307" y="74477"/>
                  </a:cubicBezTo>
                  <a:cubicBezTo>
                    <a:pt x="46307" y="46805"/>
                    <a:pt x="34392" y="20407"/>
                    <a:pt x="13616" y="2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5559437" y="2738199"/>
              <a:ext cx="30654" cy="88502"/>
            </a:xfrm>
            <a:custGeom>
              <a:rect b="b" l="l" r="r" t="t"/>
              <a:pathLst>
                <a:path extrusionOk="0" h="108259" w="37497">
                  <a:moveTo>
                    <a:pt x="34645" y="93856"/>
                  </a:moveTo>
                  <a:cubicBezTo>
                    <a:pt x="23039" y="83877"/>
                    <a:pt x="16382" y="69397"/>
                    <a:pt x="16382" y="54130"/>
                  </a:cubicBezTo>
                  <a:cubicBezTo>
                    <a:pt x="16384" y="38862"/>
                    <a:pt x="23040" y="24383"/>
                    <a:pt x="34646" y="14403"/>
                  </a:cubicBezTo>
                  <a:cubicBezTo>
                    <a:pt x="38077" y="11453"/>
                    <a:pt x="38467" y="6282"/>
                    <a:pt x="35517" y="2851"/>
                  </a:cubicBezTo>
                  <a:cubicBezTo>
                    <a:pt x="32568" y="-580"/>
                    <a:pt x="27396" y="-969"/>
                    <a:pt x="23964" y="1980"/>
                  </a:cubicBezTo>
                  <a:cubicBezTo>
                    <a:pt x="8734" y="15076"/>
                    <a:pt x="0" y="34083"/>
                    <a:pt x="0" y="54129"/>
                  </a:cubicBezTo>
                  <a:cubicBezTo>
                    <a:pt x="0" y="74176"/>
                    <a:pt x="8736" y="93183"/>
                    <a:pt x="23964" y="106279"/>
                  </a:cubicBezTo>
                  <a:cubicBezTo>
                    <a:pt x="25511" y="107608"/>
                    <a:pt x="27410" y="108259"/>
                    <a:pt x="29301" y="108259"/>
                  </a:cubicBezTo>
                  <a:cubicBezTo>
                    <a:pt x="31605" y="108259"/>
                    <a:pt x="33896" y="107292"/>
                    <a:pt x="35516" y="105408"/>
                  </a:cubicBezTo>
                  <a:cubicBezTo>
                    <a:pt x="38465" y="101978"/>
                    <a:pt x="38075" y="96806"/>
                    <a:pt x="34645" y="93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5530704" y="2721558"/>
              <a:ext cx="37856" cy="121772"/>
            </a:xfrm>
            <a:custGeom>
              <a:rect b="b" l="l" r="r" t="t"/>
              <a:pathLst>
                <a:path extrusionOk="0" h="148957" w="46307">
                  <a:moveTo>
                    <a:pt x="43539" y="134627"/>
                  </a:moveTo>
                  <a:cubicBezTo>
                    <a:pt x="26281" y="119379"/>
                    <a:pt x="16383" y="97456"/>
                    <a:pt x="16383" y="74478"/>
                  </a:cubicBezTo>
                  <a:cubicBezTo>
                    <a:pt x="16383" y="51501"/>
                    <a:pt x="26281" y="29578"/>
                    <a:pt x="43538" y="14330"/>
                  </a:cubicBezTo>
                  <a:cubicBezTo>
                    <a:pt x="46928" y="11334"/>
                    <a:pt x="47248" y="6158"/>
                    <a:pt x="44253" y="2768"/>
                  </a:cubicBezTo>
                  <a:cubicBezTo>
                    <a:pt x="41257" y="-622"/>
                    <a:pt x="36081" y="-943"/>
                    <a:pt x="32691" y="2053"/>
                  </a:cubicBezTo>
                  <a:cubicBezTo>
                    <a:pt x="11915" y="20407"/>
                    <a:pt x="0" y="46806"/>
                    <a:pt x="0" y="74478"/>
                  </a:cubicBezTo>
                  <a:cubicBezTo>
                    <a:pt x="0" y="102151"/>
                    <a:pt x="11916" y="128549"/>
                    <a:pt x="32691" y="146905"/>
                  </a:cubicBezTo>
                  <a:cubicBezTo>
                    <a:pt x="34250" y="148281"/>
                    <a:pt x="36184" y="148957"/>
                    <a:pt x="38112" y="148957"/>
                  </a:cubicBezTo>
                  <a:cubicBezTo>
                    <a:pt x="40379" y="148957"/>
                    <a:pt x="42635" y="148021"/>
                    <a:pt x="44254" y="146190"/>
                  </a:cubicBezTo>
                  <a:cubicBezTo>
                    <a:pt x="47250" y="142798"/>
                    <a:pt x="46929" y="137622"/>
                    <a:pt x="43539" y="134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24"/>
          <p:cNvGrpSpPr/>
          <p:nvPr/>
        </p:nvGrpSpPr>
        <p:grpSpPr>
          <a:xfrm>
            <a:off x="8114280" y="1830600"/>
            <a:ext cx="418626" cy="457290"/>
            <a:chOff x="3880262" y="2596551"/>
            <a:chExt cx="418626" cy="457290"/>
          </a:xfrm>
        </p:grpSpPr>
        <p:sp>
          <p:nvSpPr>
            <p:cNvPr id="1043" name="Google Shape;1043;p24"/>
            <p:cNvSpPr/>
            <p:nvPr/>
          </p:nvSpPr>
          <p:spPr>
            <a:xfrm>
              <a:off x="4201002" y="2696334"/>
              <a:ext cx="91396" cy="91397"/>
            </a:xfrm>
            <a:custGeom>
              <a:rect b="b" l="l" r="r" t="t"/>
              <a:pathLst>
                <a:path extrusionOk="0" h="111800" w="111800">
                  <a:moveTo>
                    <a:pt x="10360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5417" y="16383"/>
                  </a:lnTo>
                  <a:lnTo>
                    <a:pt x="95417" y="103609"/>
                  </a:lnTo>
                  <a:cubicBezTo>
                    <a:pt x="95417" y="108133"/>
                    <a:pt x="99085" y="111801"/>
                    <a:pt x="103609" y="111801"/>
                  </a:cubicBezTo>
                  <a:cubicBezTo>
                    <a:pt x="108134" y="111801"/>
                    <a:pt x="111800" y="108133"/>
                    <a:pt x="111800" y="103609"/>
                  </a:cubicBezTo>
                  <a:lnTo>
                    <a:pt x="111800" y="8192"/>
                  </a:lnTo>
                  <a:cubicBezTo>
                    <a:pt x="111800" y="3668"/>
                    <a:pt x="108134" y="0"/>
                    <a:pt x="103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86873" y="2696334"/>
              <a:ext cx="91396" cy="91397"/>
            </a:xfrm>
            <a:custGeom>
              <a:rect b="b" l="l" r="r" t="t"/>
              <a:pathLst>
                <a:path extrusionOk="0" h="111800" w="111800">
                  <a:moveTo>
                    <a:pt x="103609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lnTo>
                    <a:pt x="0" y="103609"/>
                  </a:lnTo>
                  <a:cubicBezTo>
                    <a:pt x="0" y="108133"/>
                    <a:pt x="3667" y="111801"/>
                    <a:pt x="8192" y="111801"/>
                  </a:cubicBezTo>
                  <a:cubicBezTo>
                    <a:pt x="12716" y="111801"/>
                    <a:pt x="16383" y="108133"/>
                    <a:pt x="16383" y="103609"/>
                  </a:cubicBezTo>
                  <a:lnTo>
                    <a:pt x="16383" y="16383"/>
                  </a:lnTo>
                  <a:lnTo>
                    <a:pt x="103609" y="16383"/>
                  </a:lnTo>
                  <a:cubicBezTo>
                    <a:pt x="108134" y="16383"/>
                    <a:pt x="111800" y="12716"/>
                    <a:pt x="111800" y="8192"/>
                  </a:cubicBezTo>
                  <a:cubicBezTo>
                    <a:pt x="111800" y="3668"/>
                    <a:pt x="108134" y="0"/>
                    <a:pt x="103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3886873" y="2962444"/>
              <a:ext cx="91396" cy="91397"/>
            </a:xfrm>
            <a:custGeom>
              <a:rect b="b" l="l" r="r" t="t"/>
              <a:pathLst>
                <a:path extrusionOk="0" h="111800" w="111800">
                  <a:moveTo>
                    <a:pt x="103609" y="95418"/>
                  </a:moveTo>
                  <a:lnTo>
                    <a:pt x="16383" y="95418"/>
                  </a:lnTo>
                  <a:lnTo>
                    <a:pt x="16383" y="8192"/>
                  </a:lnTo>
                  <a:cubicBezTo>
                    <a:pt x="16383" y="3668"/>
                    <a:pt x="12716" y="0"/>
                    <a:pt x="8192" y="0"/>
                  </a:cubicBezTo>
                  <a:cubicBezTo>
                    <a:pt x="3667" y="0"/>
                    <a:pt x="0" y="3668"/>
                    <a:pt x="0" y="8192"/>
                  </a:cubicBezTo>
                  <a:lnTo>
                    <a:pt x="0" y="103609"/>
                  </a:lnTo>
                  <a:cubicBezTo>
                    <a:pt x="0" y="108133"/>
                    <a:pt x="3667" y="111801"/>
                    <a:pt x="8192" y="111801"/>
                  </a:cubicBezTo>
                  <a:lnTo>
                    <a:pt x="103609" y="111801"/>
                  </a:lnTo>
                  <a:cubicBezTo>
                    <a:pt x="108134" y="111801"/>
                    <a:pt x="111800" y="108133"/>
                    <a:pt x="111800" y="103609"/>
                  </a:cubicBezTo>
                  <a:cubicBezTo>
                    <a:pt x="111800" y="99085"/>
                    <a:pt x="108133" y="95418"/>
                    <a:pt x="103609" y="95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3886873" y="2660970"/>
              <a:ext cx="133516" cy="41411"/>
            </a:xfrm>
            <a:custGeom>
              <a:rect b="b" l="l" r="r" t="t"/>
              <a:pathLst>
                <a:path extrusionOk="0" h="50656" w="163322">
                  <a:moveTo>
                    <a:pt x="161581" y="37417"/>
                  </a:moveTo>
                  <a:lnTo>
                    <a:pt x="138130" y="7446"/>
                  </a:lnTo>
                  <a:cubicBezTo>
                    <a:pt x="134701" y="3061"/>
                    <a:pt x="128418" y="0"/>
                    <a:pt x="122852" y="0"/>
                  </a:cubicBez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122806" y="16382"/>
                  </a:lnTo>
                  <a:cubicBezTo>
                    <a:pt x="123449" y="16430"/>
                    <a:pt x="124823" y="17099"/>
                    <a:pt x="125227" y="17541"/>
                  </a:cubicBezTo>
                  <a:lnTo>
                    <a:pt x="148679" y="47512"/>
                  </a:lnTo>
                  <a:cubicBezTo>
                    <a:pt x="150295" y="49578"/>
                    <a:pt x="152704" y="50657"/>
                    <a:pt x="155136" y="50657"/>
                  </a:cubicBezTo>
                  <a:cubicBezTo>
                    <a:pt x="156901" y="50657"/>
                    <a:pt x="158680" y="50088"/>
                    <a:pt x="160179" y="48916"/>
                  </a:cubicBezTo>
                  <a:cubicBezTo>
                    <a:pt x="163742" y="46127"/>
                    <a:pt x="164370" y="40980"/>
                    <a:pt x="161581" y="374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4028004" y="2715793"/>
              <a:ext cx="27533" cy="31464"/>
            </a:xfrm>
            <a:custGeom>
              <a:rect b="b" l="l" r="r" t="t"/>
              <a:pathLst>
                <a:path extrusionOk="0" h="38488" w="33679">
                  <a:moveTo>
                    <a:pt x="31939" y="25248"/>
                  </a:moveTo>
                  <a:lnTo>
                    <a:pt x="14642" y="3144"/>
                  </a:lnTo>
                  <a:cubicBezTo>
                    <a:pt x="11856" y="-419"/>
                    <a:pt x="6706" y="-1047"/>
                    <a:pt x="3144" y="1740"/>
                  </a:cubicBezTo>
                  <a:cubicBezTo>
                    <a:pt x="-419" y="4529"/>
                    <a:pt x="-1047" y="9677"/>
                    <a:pt x="1741" y="13240"/>
                  </a:cubicBezTo>
                  <a:lnTo>
                    <a:pt x="19037" y="35344"/>
                  </a:lnTo>
                  <a:cubicBezTo>
                    <a:pt x="20653" y="37410"/>
                    <a:pt x="23061" y="38489"/>
                    <a:pt x="25494" y="38489"/>
                  </a:cubicBezTo>
                  <a:cubicBezTo>
                    <a:pt x="27259" y="38489"/>
                    <a:pt x="29038" y="37921"/>
                    <a:pt x="30536" y="36748"/>
                  </a:cubicBezTo>
                  <a:cubicBezTo>
                    <a:pt x="34099" y="33959"/>
                    <a:pt x="34727" y="28811"/>
                    <a:pt x="31939" y="25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3886873" y="2637276"/>
              <a:ext cx="85195" cy="13393"/>
            </a:xfrm>
            <a:custGeom>
              <a:rect b="b" l="l" r="r" t="t"/>
              <a:pathLst>
                <a:path extrusionOk="0" h="16383" w="104214">
                  <a:moveTo>
                    <a:pt x="96023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6023" y="16383"/>
                  </a:lnTo>
                  <a:cubicBezTo>
                    <a:pt x="100548" y="16383"/>
                    <a:pt x="104215" y="12716"/>
                    <a:pt x="104215" y="8192"/>
                  </a:cubicBezTo>
                  <a:cubicBezTo>
                    <a:pt x="104215" y="3668"/>
                    <a:pt x="100548" y="0"/>
                    <a:pt x="96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886873" y="2615406"/>
              <a:ext cx="85195" cy="13393"/>
            </a:xfrm>
            <a:custGeom>
              <a:rect b="b" l="l" r="r" t="t"/>
              <a:pathLst>
                <a:path extrusionOk="0" h="16383" w="104214">
                  <a:moveTo>
                    <a:pt x="96023" y="0"/>
                  </a:moveTo>
                  <a:lnTo>
                    <a:pt x="8192" y="0"/>
                  </a:lnTo>
                  <a:cubicBezTo>
                    <a:pt x="3667" y="0"/>
                    <a:pt x="0" y="3668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lnTo>
                    <a:pt x="96023" y="16383"/>
                  </a:lnTo>
                  <a:cubicBezTo>
                    <a:pt x="100548" y="16383"/>
                    <a:pt x="104215" y="12716"/>
                    <a:pt x="104215" y="8192"/>
                  </a:cubicBezTo>
                  <a:cubicBezTo>
                    <a:pt x="104215" y="3668"/>
                    <a:pt x="100548" y="0"/>
                    <a:pt x="96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3880262" y="2754607"/>
              <a:ext cx="418626" cy="111210"/>
            </a:xfrm>
            <a:custGeom>
              <a:rect b="b" l="l" r="r" t="t"/>
              <a:pathLst>
                <a:path extrusionOk="0" h="136037" w="512081">
                  <a:moveTo>
                    <a:pt x="510447" y="122936"/>
                  </a:moveTo>
                  <a:cubicBezTo>
                    <a:pt x="452829" y="45957"/>
                    <a:pt x="357724" y="0"/>
                    <a:pt x="256041" y="0"/>
                  </a:cubicBezTo>
                  <a:cubicBezTo>
                    <a:pt x="154359" y="0"/>
                    <a:pt x="59253" y="45958"/>
                    <a:pt x="1634" y="122936"/>
                  </a:cubicBezTo>
                  <a:cubicBezTo>
                    <a:pt x="-1077" y="126558"/>
                    <a:pt x="-339" y="131691"/>
                    <a:pt x="3284" y="134403"/>
                  </a:cubicBezTo>
                  <a:cubicBezTo>
                    <a:pt x="6903" y="137113"/>
                    <a:pt x="12040" y="136377"/>
                    <a:pt x="14750" y="132754"/>
                  </a:cubicBezTo>
                  <a:cubicBezTo>
                    <a:pt x="69293" y="59886"/>
                    <a:pt x="159494" y="16383"/>
                    <a:pt x="256041" y="16383"/>
                  </a:cubicBezTo>
                  <a:cubicBezTo>
                    <a:pt x="352588" y="16383"/>
                    <a:pt x="442790" y="59886"/>
                    <a:pt x="497332" y="132753"/>
                  </a:cubicBezTo>
                  <a:cubicBezTo>
                    <a:pt x="498941" y="134902"/>
                    <a:pt x="501402" y="136036"/>
                    <a:pt x="503896" y="136036"/>
                  </a:cubicBezTo>
                  <a:cubicBezTo>
                    <a:pt x="505603" y="136036"/>
                    <a:pt x="507327" y="135504"/>
                    <a:pt x="508798" y="134402"/>
                  </a:cubicBezTo>
                  <a:cubicBezTo>
                    <a:pt x="512420" y="131691"/>
                    <a:pt x="513158" y="126558"/>
                    <a:pt x="510447" y="122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033960" y="2832387"/>
              <a:ext cx="119271" cy="119259"/>
            </a:xfrm>
            <a:custGeom>
              <a:rect b="b" l="l" r="r" t="t"/>
              <a:pathLst>
                <a:path extrusionOk="0" h="145882" w="145897">
                  <a:moveTo>
                    <a:pt x="145897" y="68087"/>
                  </a:moveTo>
                  <a:cubicBezTo>
                    <a:pt x="145897" y="41177"/>
                    <a:pt x="132379" y="16600"/>
                    <a:pt x="109738" y="2345"/>
                  </a:cubicBezTo>
                  <a:cubicBezTo>
                    <a:pt x="107304" y="811"/>
                    <a:pt x="104496" y="0"/>
                    <a:pt x="101618" y="0"/>
                  </a:cubicBezTo>
                  <a:cubicBezTo>
                    <a:pt x="99003" y="0"/>
                    <a:pt x="96418" y="678"/>
                    <a:pt x="94142" y="1961"/>
                  </a:cubicBezTo>
                  <a:cubicBezTo>
                    <a:pt x="89258" y="4708"/>
                    <a:pt x="86286" y="9896"/>
                    <a:pt x="86382" y="15498"/>
                  </a:cubicBezTo>
                  <a:cubicBezTo>
                    <a:pt x="86666" y="32111"/>
                    <a:pt x="80180" y="49153"/>
                    <a:pt x="68589" y="62255"/>
                  </a:cubicBezTo>
                  <a:cubicBezTo>
                    <a:pt x="65591" y="65644"/>
                    <a:pt x="65908" y="70820"/>
                    <a:pt x="69296" y="73818"/>
                  </a:cubicBezTo>
                  <a:cubicBezTo>
                    <a:pt x="72683" y="76816"/>
                    <a:pt x="77860" y="76501"/>
                    <a:pt x="80859" y="73112"/>
                  </a:cubicBezTo>
                  <a:cubicBezTo>
                    <a:pt x="94847" y="57301"/>
                    <a:pt x="102582" y="37582"/>
                    <a:pt x="102772" y="17363"/>
                  </a:cubicBezTo>
                  <a:cubicBezTo>
                    <a:pt x="119555" y="28747"/>
                    <a:pt x="129512" y="47553"/>
                    <a:pt x="129512" y="68088"/>
                  </a:cubicBezTo>
                  <a:cubicBezTo>
                    <a:pt x="129512" y="73328"/>
                    <a:pt x="128844" y="78412"/>
                    <a:pt x="127600" y="83269"/>
                  </a:cubicBezTo>
                  <a:cubicBezTo>
                    <a:pt x="122486" y="79782"/>
                    <a:pt x="116312" y="77739"/>
                    <a:pt x="109670" y="77739"/>
                  </a:cubicBezTo>
                  <a:cubicBezTo>
                    <a:pt x="92070" y="77739"/>
                    <a:pt x="77751" y="92057"/>
                    <a:pt x="77751" y="109657"/>
                  </a:cubicBezTo>
                  <a:cubicBezTo>
                    <a:pt x="77751" y="116300"/>
                    <a:pt x="79793" y="122474"/>
                    <a:pt x="83281" y="127589"/>
                  </a:cubicBezTo>
                  <a:cubicBezTo>
                    <a:pt x="78423" y="128832"/>
                    <a:pt x="73338" y="129500"/>
                    <a:pt x="68100" y="129500"/>
                  </a:cubicBezTo>
                  <a:cubicBezTo>
                    <a:pt x="47554" y="129500"/>
                    <a:pt x="28743" y="119536"/>
                    <a:pt x="17360" y="102738"/>
                  </a:cubicBezTo>
                  <a:cubicBezTo>
                    <a:pt x="24471" y="102659"/>
                    <a:pt x="31623" y="101629"/>
                    <a:pt x="38630" y="99672"/>
                  </a:cubicBezTo>
                  <a:cubicBezTo>
                    <a:pt x="42987" y="98454"/>
                    <a:pt x="45533" y="93936"/>
                    <a:pt x="44316" y="89578"/>
                  </a:cubicBezTo>
                  <a:cubicBezTo>
                    <a:pt x="43099" y="85221"/>
                    <a:pt x="38579" y="82673"/>
                    <a:pt x="34223" y="83892"/>
                  </a:cubicBezTo>
                  <a:cubicBezTo>
                    <a:pt x="28366" y="85528"/>
                    <a:pt x="22402" y="86358"/>
                    <a:pt x="16571" y="86359"/>
                  </a:cubicBezTo>
                  <a:cubicBezTo>
                    <a:pt x="16571" y="86359"/>
                    <a:pt x="15277" y="86347"/>
                    <a:pt x="15240" y="86347"/>
                  </a:cubicBezTo>
                  <a:cubicBezTo>
                    <a:pt x="9741" y="86347"/>
                    <a:pt x="4651" y="89325"/>
                    <a:pt x="1959" y="94117"/>
                  </a:cubicBezTo>
                  <a:cubicBezTo>
                    <a:pt x="-785" y="98995"/>
                    <a:pt x="-636" y="104966"/>
                    <a:pt x="2343" y="109699"/>
                  </a:cubicBezTo>
                  <a:cubicBezTo>
                    <a:pt x="16599" y="132356"/>
                    <a:pt x="41181" y="145882"/>
                    <a:pt x="68101" y="145882"/>
                  </a:cubicBezTo>
                  <a:cubicBezTo>
                    <a:pt x="78942" y="145882"/>
                    <a:pt x="89265" y="143639"/>
                    <a:pt x="98647" y="139610"/>
                  </a:cubicBezTo>
                  <a:cubicBezTo>
                    <a:pt x="102084" y="140879"/>
                    <a:pt x="105799" y="141573"/>
                    <a:pt x="109672" y="141573"/>
                  </a:cubicBezTo>
                  <a:cubicBezTo>
                    <a:pt x="127270" y="141573"/>
                    <a:pt x="141587" y="127256"/>
                    <a:pt x="141587" y="109656"/>
                  </a:cubicBezTo>
                  <a:cubicBezTo>
                    <a:pt x="141587" y="105784"/>
                    <a:pt x="140893" y="102071"/>
                    <a:pt x="139625" y="98634"/>
                  </a:cubicBezTo>
                  <a:cubicBezTo>
                    <a:pt x="143654" y="89252"/>
                    <a:pt x="145897" y="78930"/>
                    <a:pt x="145897" y="68087"/>
                  </a:cubicBezTo>
                  <a:close/>
                  <a:moveTo>
                    <a:pt x="109671" y="125190"/>
                  </a:moveTo>
                  <a:cubicBezTo>
                    <a:pt x="101104" y="125190"/>
                    <a:pt x="94135" y="118222"/>
                    <a:pt x="94135" y="109656"/>
                  </a:cubicBezTo>
                  <a:cubicBezTo>
                    <a:pt x="94135" y="101090"/>
                    <a:pt x="101104" y="94121"/>
                    <a:pt x="109671" y="94121"/>
                  </a:cubicBezTo>
                  <a:cubicBezTo>
                    <a:pt x="118236" y="94121"/>
                    <a:pt x="125203" y="101090"/>
                    <a:pt x="125203" y="109656"/>
                  </a:cubicBezTo>
                  <a:cubicBezTo>
                    <a:pt x="125203" y="118222"/>
                    <a:pt x="118236" y="125190"/>
                    <a:pt x="109671" y="125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031095" y="2829510"/>
              <a:ext cx="56793" cy="56794"/>
            </a:xfrm>
            <a:custGeom>
              <a:rect b="b" l="l" r="r" t="t"/>
              <a:pathLst>
                <a:path extrusionOk="0" h="69473" w="69472">
                  <a:moveTo>
                    <a:pt x="34735" y="0"/>
                  </a:moveTo>
                  <a:cubicBezTo>
                    <a:pt x="15583" y="0"/>
                    <a:pt x="0" y="15583"/>
                    <a:pt x="0" y="34737"/>
                  </a:cubicBezTo>
                  <a:cubicBezTo>
                    <a:pt x="0" y="53891"/>
                    <a:pt x="15583" y="69473"/>
                    <a:pt x="34735" y="69473"/>
                  </a:cubicBezTo>
                  <a:cubicBezTo>
                    <a:pt x="53889" y="69473"/>
                    <a:pt x="69473" y="53891"/>
                    <a:pt x="69473" y="34737"/>
                  </a:cubicBezTo>
                  <a:cubicBezTo>
                    <a:pt x="69473" y="15583"/>
                    <a:pt x="53889" y="0"/>
                    <a:pt x="34735" y="0"/>
                  </a:cubicBezTo>
                  <a:close/>
                  <a:moveTo>
                    <a:pt x="34735" y="53091"/>
                  </a:moveTo>
                  <a:cubicBezTo>
                    <a:pt x="24615" y="53091"/>
                    <a:pt x="16383" y="44858"/>
                    <a:pt x="16383" y="34738"/>
                  </a:cubicBezTo>
                  <a:cubicBezTo>
                    <a:pt x="16383" y="24617"/>
                    <a:pt x="24616" y="16384"/>
                    <a:pt x="34735" y="16384"/>
                  </a:cubicBezTo>
                  <a:cubicBezTo>
                    <a:pt x="44856" y="16384"/>
                    <a:pt x="53089" y="24617"/>
                    <a:pt x="53089" y="34738"/>
                  </a:cubicBezTo>
                  <a:cubicBezTo>
                    <a:pt x="53089" y="44858"/>
                    <a:pt x="44856" y="53091"/>
                    <a:pt x="34735" y="530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909490" y="2990743"/>
              <a:ext cx="39990" cy="39991"/>
            </a:xfrm>
            <a:custGeom>
              <a:rect b="b" l="l" r="r" t="t"/>
              <a:pathLst>
                <a:path extrusionOk="0" h="48919" w="48918">
                  <a:moveTo>
                    <a:pt x="3526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5266"/>
                  </a:lnTo>
                  <a:cubicBezTo>
                    <a:pt x="0" y="42794"/>
                    <a:pt x="6124" y="48919"/>
                    <a:pt x="13653" y="48919"/>
                  </a:cubicBezTo>
                  <a:lnTo>
                    <a:pt x="35265" y="48919"/>
                  </a:lnTo>
                  <a:cubicBezTo>
                    <a:pt x="42794" y="48919"/>
                    <a:pt x="48918" y="42794"/>
                    <a:pt x="48918" y="35266"/>
                  </a:cubicBezTo>
                  <a:lnTo>
                    <a:pt x="48918" y="13653"/>
                  </a:lnTo>
                  <a:cubicBezTo>
                    <a:pt x="48918" y="6124"/>
                    <a:pt x="42794" y="0"/>
                    <a:pt x="35265" y="0"/>
                  </a:cubicBezTo>
                  <a:close/>
                  <a:moveTo>
                    <a:pt x="32535" y="32536"/>
                  </a:moveTo>
                  <a:lnTo>
                    <a:pt x="16383" y="32536"/>
                  </a:lnTo>
                  <a:lnTo>
                    <a:pt x="16383" y="16383"/>
                  </a:lnTo>
                  <a:lnTo>
                    <a:pt x="32535" y="16383"/>
                  </a:lnTo>
                  <a:lnTo>
                    <a:pt x="32535" y="325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952726" y="2990743"/>
              <a:ext cx="39990" cy="39991"/>
            </a:xfrm>
            <a:custGeom>
              <a:rect b="b" l="l" r="r" t="t"/>
              <a:pathLst>
                <a:path extrusionOk="0" h="48919" w="48918">
                  <a:moveTo>
                    <a:pt x="35265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35266"/>
                  </a:lnTo>
                  <a:cubicBezTo>
                    <a:pt x="0" y="42794"/>
                    <a:pt x="6124" y="48919"/>
                    <a:pt x="13653" y="48919"/>
                  </a:cubicBezTo>
                  <a:lnTo>
                    <a:pt x="35265" y="48919"/>
                  </a:lnTo>
                  <a:cubicBezTo>
                    <a:pt x="42794" y="48919"/>
                    <a:pt x="48918" y="42794"/>
                    <a:pt x="48918" y="35266"/>
                  </a:cubicBezTo>
                  <a:lnTo>
                    <a:pt x="48918" y="13653"/>
                  </a:lnTo>
                  <a:cubicBezTo>
                    <a:pt x="48918" y="6125"/>
                    <a:pt x="42794" y="0"/>
                    <a:pt x="35265" y="0"/>
                  </a:cubicBezTo>
                  <a:close/>
                  <a:moveTo>
                    <a:pt x="32535" y="32536"/>
                  </a:moveTo>
                  <a:lnTo>
                    <a:pt x="16383" y="32536"/>
                  </a:lnTo>
                  <a:lnTo>
                    <a:pt x="16383" y="16383"/>
                  </a:lnTo>
                  <a:lnTo>
                    <a:pt x="32535" y="16383"/>
                  </a:lnTo>
                  <a:lnTo>
                    <a:pt x="32535" y="325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199983" y="2596551"/>
              <a:ext cx="92416" cy="49355"/>
            </a:xfrm>
            <a:custGeom>
              <a:rect b="b" l="l" r="r" t="t"/>
              <a:pathLst>
                <a:path extrusionOk="0" h="60373" w="113047">
                  <a:moveTo>
                    <a:pt x="104856" y="9513"/>
                  </a:moveTo>
                  <a:cubicBezTo>
                    <a:pt x="100331" y="9513"/>
                    <a:pt x="96664" y="13181"/>
                    <a:pt x="96664" y="17705"/>
                  </a:cubicBezTo>
                  <a:lnTo>
                    <a:pt x="96664" y="43990"/>
                  </a:lnTo>
                  <a:lnTo>
                    <a:pt x="85949" y="43990"/>
                  </a:lnTo>
                  <a:lnTo>
                    <a:pt x="85949" y="8192"/>
                  </a:lnTo>
                  <a:cubicBezTo>
                    <a:pt x="85949" y="3668"/>
                    <a:pt x="82282" y="0"/>
                    <a:pt x="77757" y="0"/>
                  </a:cubicBezTo>
                  <a:cubicBezTo>
                    <a:pt x="73232" y="0"/>
                    <a:pt x="69565" y="3668"/>
                    <a:pt x="69565" y="8192"/>
                  </a:cubicBezTo>
                  <a:lnTo>
                    <a:pt x="69565" y="43990"/>
                  </a:lnTo>
                  <a:lnTo>
                    <a:pt x="58846" y="43990"/>
                  </a:lnTo>
                  <a:lnTo>
                    <a:pt x="58846" y="25432"/>
                  </a:lnTo>
                  <a:cubicBezTo>
                    <a:pt x="58846" y="20908"/>
                    <a:pt x="55180" y="17241"/>
                    <a:pt x="50655" y="17241"/>
                  </a:cubicBezTo>
                  <a:cubicBezTo>
                    <a:pt x="46130" y="17241"/>
                    <a:pt x="42463" y="20908"/>
                    <a:pt x="42463" y="25432"/>
                  </a:cubicBezTo>
                  <a:lnTo>
                    <a:pt x="42463" y="43990"/>
                  </a:lnTo>
                  <a:lnTo>
                    <a:pt x="31745" y="43990"/>
                  </a:lnTo>
                  <a:lnTo>
                    <a:pt x="31745" y="37915"/>
                  </a:lnTo>
                  <a:cubicBezTo>
                    <a:pt x="31745" y="33391"/>
                    <a:pt x="28079" y="29723"/>
                    <a:pt x="23554" y="29723"/>
                  </a:cubicBezTo>
                  <a:cubicBezTo>
                    <a:pt x="19029" y="29723"/>
                    <a:pt x="15362" y="33391"/>
                    <a:pt x="15362" y="37915"/>
                  </a:cubicBezTo>
                  <a:lnTo>
                    <a:pt x="15362" y="43990"/>
                  </a:lnTo>
                  <a:lnTo>
                    <a:pt x="8192" y="43990"/>
                  </a:lnTo>
                  <a:cubicBezTo>
                    <a:pt x="3668" y="43990"/>
                    <a:pt x="0" y="47658"/>
                    <a:pt x="0" y="52181"/>
                  </a:cubicBezTo>
                  <a:cubicBezTo>
                    <a:pt x="-1" y="56705"/>
                    <a:pt x="3665" y="60373"/>
                    <a:pt x="8191" y="60373"/>
                  </a:cubicBezTo>
                  <a:lnTo>
                    <a:pt x="104856" y="60373"/>
                  </a:lnTo>
                  <a:cubicBezTo>
                    <a:pt x="109124" y="60373"/>
                    <a:pt x="112627" y="57107"/>
                    <a:pt x="113009" y="52937"/>
                  </a:cubicBezTo>
                  <a:cubicBezTo>
                    <a:pt x="113033" y="52688"/>
                    <a:pt x="113048" y="52437"/>
                    <a:pt x="113048" y="52181"/>
                  </a:cubicBezTo>
                  <a:lnTo>
                    <a:pt x="113048" y="17705"/>
                  </a:lnTo>
                  <a:cubicBezTo>
                    <a:pt x="113048" y="13181"/>
                    <a:pt x="109381" y="9513"/>
                    <a:pt x="104856" y="9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4223097" y="2663041"/>
              <a:ext cx="13403" cy="13393"/>
            </a:xfrm>
            <a:custGeom>
              <a:rect b="b" l="l" r="r" t="t"/>
              <a:pathLst>
                <a:path extrusionOk="0" h="16383" w="16395">
                  <a:moveTo>
                    <a:pt x="13992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40" y="0"/>
                    <a:pt x="3933" y="874"/>
                    <a:pt x="2403" y="2403"/>
                  </a:cubicBezTo>
                  <a:cubicBezTo>
                    <a:pt x="875" y="3921"/>
                    <a:pt x="0" y="6029"/>
                    <a:pt x="0" y="8192"/>
                  </a:cubicBezTo>
                  <a:cubicBezTo>
                    <a:pt x="0" y="10343"/>
                    <a:pt x="875" y="12462"/>
                    <a:pt x="2403" y="13980"/>
                  </a:cubicBezTo>
                  <a:cubicBezTo>
                    <a:pt x="3932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92" y="13980"/>
                  </a:cubicBezTo>
                  <a:cubicBezTo>
                    <a:pt x="15520" y="12462"/>
                    <a:pt x="16395" y="10343"/>
                    <a:pt x="16395" y="8192"/>
                  </a:cubicBezTo>
                  <a:cubicBezTo>
                    <a:pt x="16395" y="6040"/>
                    <a:pt x="15520" y="3921"/>
                    <a:pt x="13992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4251065" y="266304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1" y="2392"/>
                  </a:moveTo>
                  <a:cubicBezTo>
                    <a:pt x="12463" y="874"/>
                    <a:pt x="10354" y="0"/>
                    <a:pt x="8192" y="0"/>
                  </a:cubicBezTo>
                  <a:cubicBezTo>
                    <a:pt x="6040" y="0"/>
                    <a:pt x="3932" y="874"/>
                    <a:pt x="2403" y="2392"/>
                  </a:cubicBezTo>
                  <a:cubicBezTo>
                    <a:pt x="884" y="3921"/>
                    <a:pt x="0" y="6029"/>
                    <a:pt x="0" y="8192"/>
                  </a:cubicBezTo>
                  <a:cubicBezTo>
                    <a:pt x="0" y="10343"/>
                    <a:pt x="885" y="12462"/>
                    <a:pt x="2403" y="13980"/>
                  </a:cubicBezTo>
                  <a:cubicBezTo>
                    <a:pt x="3931" y="15509"/>
                    <a:pt x="6040" y="16383"/>
                    <a:pt x="8192" y="16383"/>
                  </a:cubicBezTo>
                  <a:cubicBezTo>
                    <a:pt x="10354" y="16383"/>
                    <a:pt x="12462" y="15509"/>
                    <a:pt x="13991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29"/>
                    <a:pt x="15509" y="3921"/>
                    <a:pt x="13991" y="23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279030" y="2663041"/>
              <a:ext cx="13393" cy="13393"/>
            </a:xfrm>
            <a:custGeom>
              <a:rect b="b" l="l" r="r" t="t"/>
              <a:pathLst>
                <a:path extrusionOk="0" h="16383" w="16383">
                  <a:moveTo>
                    <a:pt x="13992" y="2403"/>
                  </a:moveTo>
                  <a:cubicBezTo>
                    <a:pt x="12463" y="874"/>
                    <a:pt x="10355" y="0"/>
                    <a:pt x="8192" y="0"/>
                  </a:cubicBezTo>
                  <a:cubicBezTo>
                    <a:pt x="6040" y="0"/>
                    <a:pt x="3933" y="874"/>
                    <a:pt x="2403" y="2403"/>
                  </a:cubicBezTo>
                  <a:cubicBezTo>
                    <a:pt x="874" y="3921"/>
                    <a:pt x="0" y="6029"/>
                    <a:pt x="0" y="8192"/>
                  </a:cubicBezTo>
                  <a:cubicBezTo>
                    <a:pt x="0" y="10343"/>
                    <a:pt x="874" y="12462"/>
                    <a:pt x="2403" y="13980"/>
                  </a:cubicBezTo>
                  <a:cubicBezTo>
                    <a:pt x="3921" y="15509"/>
                    <a:pt x="6040" y="16383"/>
                    <a:pt x="8192" y="16383"/>
                  </a:cubicBezTo>
                  <a:cubicBezTo>
                    <a:pt x="10355" y="16383"/>
                    <a:pt x="12463" y="15509"/>
                    <a:pt x="13992" y="13980"/>
                  </a:cubicBezTo>
                  <a:cubicBezTo>
                    <a:pt x="15511" y="12462"/>
                    <a:pt x="16383" y="10343"/>
                    <a:pt x="16383" y="8192"/>
                  </a:cubicBezTo>
                  <a:cubicBezTo>
                    <a:pt x="16383" y="6040"/>
                    <a:pt x="15509" y="3921"/>
                    <a:pt x="13992" y="2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896643" y="2780535"/>
              <a:ext cx="395645" cy="214987"/>
            </a:xfrm>
            <a:custGeom>
              <a:rect b="b" l="l" r="r" t="t"/>
              <a:pathLst>
                <a:path extrusionOk="0" h="262981" w="483970">
                  <a:moveTo>
                    <a:pt x="475777" y="243952"/>
                  </a:moveTo>
                  <a:lnTo>
                    <a:pt x="416453" y="243953"/>
                  </a:lnTo>
                  <a:cubicBezTo>
                    <a:pt x="415779" y="243908"/>
                    <a:pt x="414331" y="243217"/>
                    <a:pt x="413896" y="242748"/>
                  </a:cubicBezTo>
                  <a:lnTo>
                    <a:pt x="392212" y="215901"/>
                  </a:lnTo>
                  <a:cubicBezTo>
                    <a:pt x="422201" y="196022"/>
                    <a:pt x="448549" y="170336"/>
                    <a:pt x="469482" y="139760"/>
                  </a:cubicBezTo>
                  <a:cubicBezTo>
                    <a:pt x="472918" y="134735"/>
                    <a:pt x="472917" y="128243"/>
                    <a:pt x="469479" y="123217"/>
                  </a:cubicBezTo>
                  <a:cubicBezTo>
                    <a:pt x="416657" y="46063"/>
                    <a:pt x="329378" y="0"/>
                    <a:pt x="236010" y="0"/>
                  </a:cubicBezTo>
                  <a:cubicBezTo>
                    <a:pt x="142642" y="0"/>
                    <a:pt x="55364" y="46063"/>
                    <a:pt x="2540" y="123218"/>
                  </a:cubicBezTo>
                  <a:cubicBezTo>
                    <a:pt x="-846" y="128165"/>
                    <a:pt x="-847" y="134815"/>
                    <a:pt x="2541" y="139766"/>
                  </a:cubicBezTo>
                  <a:cubicBezTo>
                    <a:pt x="55365" y="216920"/>
                    <a:pt x="142644" y="262981"/>
                    <a:pt x="236010" y="262981"/>
                  </a:cubicBezTo>
                  <a:cubicBezTo>
                    <a:pt x="286717" y="262981"/>
                    <a:pt x="335623" y="249391"/>
                    <a:pt x="378195" y="224618"/>
                  </a:cubicBezTo>
                  <a:lnTo>
                    <a:pt x="401151" y="253041"/>
                  </a:lnTo>
                  <a:cubicBezTo>
                    <a:pt x="404619" y="257336"/>
                    <a:pt x="410897" y="260335"/>
                    <a:pt x="416417" y="260335"/>
                  </a:cubicBezTo>
                  <a:lnTo>
                    <a:pt x="475779" y="260335"/>
                  </a:lnTo>
                  <a:cubicBezTo>
                    <a:pt x="480304" y="260335"/>
                    <a:pt x="483971" y="256667"/>
                    <a:pt x="483971" y="252143"/>
                  </a:cubicBezTo>
                  <a:cubicBezTo>
                    <a:pt x="483968" y="247620"/>
                    <a:pt x="480302" y="243952"/>
                    <a:pt x="475777" y="243952"/>
                  </a:cubicBezTo>
                  <a:close/>
                  <a:moveTo>
                    <a:pt x="16734" y="131491"/>
                  </a:moveTo>
                  <a:cubicBezTo>
                    <a:pt x="57348" y="72733"/>
                    <a:pt x="119247" y="33299"/>
                    <a:pt x="188159" y="20716"/>
                  </a:cubicBezTo>
                  <a:cubicBezTo>
                    <a:pt x="145354" y="39278"/>
                    <a:pt x="115333" y="81942"/>
                    <a:pt x="115333" y="131491"/>
                  </a:cubicBezTo>
                  <a:cubicBezTo>
                    <a:pt x="115333" y="181041"/>
                    <a:pt x="145354" y="223704"/>
                    <a:pt x="188161" y="242267"/>
                  </a:cubicBezTo>
                  <a:cubicBezTo>
                    <a:pt x="119249" y="229683"/>
                    <a:pt x="57348" y="190249"/>
                    <a:pt x="16734" y="131491"/>
                  </a:cubicBezTo>
                  <a:close/>
                  <a:moveTo>
                    <a:pt x="366716" y="184326"/>
                  </a:moveTo>
                  <a:cubicBezTo>
                    <a:pt x="363874" y="180807"/>
                    <a:pt x="358714" y="180257"/>
                    <a:pt x="355196" y="183100"/>
                  </a:cubicBezTo>
                  <a:cubicBezTo>
                    <a:pt x="351676" y="185943"/>
                    <a:pt x="351127" y="191100"/>
                    <a:pt x="353970" y="194620"/>
                  </a:cubicBezTo>
                  <a:lnTo>
                    <a:pt x="367775" y="211712"/>
                  </a:lnTo>
                  <a:cubicBezTo>
                    <a:pt x="341855" y="226468"/>
                    <a:pt x="313507" y="236854"/>
                    <a:pt x="283859" y="242267"/>
                  </a:cubicBezTo>
                  <a:cubicBezTo>
                    <a:pt x="326665" y="223706"/>
                    <a:pt x="356688" y="181042"/>
                    <a:pt x="356688" y="131491"/>
                  </a:cubicBezTo>
                  <a:cubicBezTo>
                    <a:pt x="356688" y="120197"/>
                    <a:pt x="355127" y="109014"/>
                    <a:pt x="352051" y="98252"/>
                  </a:cubicBezTo>
                  <a:cubicBezTo>
                    <a:pt x="350808" y="93903"/>
                    <a:pt x="346272" y="91384"/>
                    <a:pt x="341924" y="92628"/>
                  </a:cubicBezTo>
                  <a:cubicBezTo>
                    <a:pt x="337573" y="93872"/>
                    <a:pt x="335056" y="98406"/>
                    <a:pt x="336300" y="102756"/>
                  </a:cubicBezTo>
                  <a:cubicBezTo>
                    <a:pt x="338958" y="112053"/>
                    <a:pt x="340306" y="121720"/>
                    <a:pt x="340306" y="131491"/>
                  </a:cubicBezTo>
                  <a:cubicBezTo>
                    <a:pt x="340306" y="188998"/>
                    <a:pt x="293520" y="235784"/>
                    <a:pt x="236013" y="235784"/>
                  </a:cubicBezTo>
                  <a:cubicBezTo>
                    <a:pt x="178505" y="235784"/>
                    <a:pt x="131719" y="188998"/>
                    <a:pt x="131719" y="131491"/>
                  </a:cubicBezTo>
                  <a:cubicBezTo>
                    <a:pt x="131719" y="73984"/>
                    <a:pt x="178505" y="27197"/>
                    <a:pt x="236013" y="27197"/>
                  </a:cubicBezTo>
                  <a:cubicBezTo>
                    <a:pt x="265179" y="27197"/>
                    <a:pt x="292225" y="38929"/>
                    <a:pt x="312166" y="60232"/>
                  </a:cubicBezTo>
                  <a:cubicBezTo>
                    <a:pt x="315256" y="63534"/>
                    <a:pt x="320440" y="63706"/>
                    <a:pt x="323746" y="60614"/>
                  </a:cubicBezTo>
                  <a:cubicBezTo>
                    <a:pt x="327048" y="57522"/>
                    <a:pt x="327219" y="52339"/>
                    <a:pt x="324128" y="49036"/>
                  </a:cubicBezTo>
                  <a:cubicBezTo>
                    <a:pt x="312683" y="36811"/>
                    <a:pt x="298862" y="27212"/>
                    <a:pt x="283717" y="20691"/>
                  </a:cubicBezTo>
                  <a:cubicBezTo>
                    <a:pt x="352688" y="33244"/>
                    <a:pt x="414650" y="72693"/>
                    <a:pt x="455290" y="131491"/>
                  </a:cubicBezTo>
                  <a:cubicBezTo>
                    <a:pt x="435376" y="160303"/>
                    <a:pt x="410341" y="184462"/>
                    <a:pt x="381874" y="203094"/>
                  </a:cubicBezTo>
                  <a:lnTo>
                    <a:pt x="366716" y="1843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226022" y="2999820"/>
              <a:ext cx="66386" cy="13393"/>
            </a:xfrm>
            <a:custGeom>
              <a:rect b="b" l="l" r="r" t="t"/>
              <a:pathLst>
                <a:path extrusionOk="0" h="16383" w="81206">
                  <a:moveTo>
                    <a:pt x="7301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3015" y="16383"/>
                  </a:lnTo>
                  <a:cubicBezTo>
                    <a:pt x="77540" y="16383"/>
                    <a:pt x="81206" y="12716"/>
                    <a:pt x="81206" y="8192"/>
                  </a:cubicBezTo>
                  <a:cubicBezTo>
                    <a:pt x="81206" y="3668"/>
                    <a:pt x="77540" y="0"/>
                    <a:pt x="7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226022" y="3019602"/>
              <a:ext cx="66386" cy="13393"/>
            </a:xfrm>
            <a:custGeom>
              <a:rect b="b" l="l" r="r" t="t"/>
              <a:pathLst>
                <a:path extrusionOk="0" h="16383" w="81206">
                  <a:moveTo>
                    <a:pt x="7301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3015" y="16383"/>
                  </a:lnTo>
                  <a:cubicBezTo>
                    <a:pt x="77540" y="16383"/>
                    <a:pt x="81206" y="12716"/>
                    <a:pt x="81206" y="8192"/>
                  </a:cubicBezTo>
                  <a:cubicBezTo>
                    <a:pt x="81206" y="3668"/>
                    <a:pt x="77540" y="0"/>
                    <a:pt x="7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226022" y="3039383"/>
              <a:ext cx="66386" cy="13393"/>
            </a:xfrm>
            <a:custGeom>
              <a:rect b="b" l="l" r="r" t="t"/>
              <a:pathLst>
                <a:path extrusionOk="0" h="16383" w="81206">
                  <a:moveTo>
                    <a:pt x="73015" y="0"/>
                  </a:moveTo>
                  <a:lnTo>
                    <a:pt x="8192" y="0"/>
                  </a:lnTo>
                  <a:cubicBezTo>
                    <a:pt x="3668" y="0"/>
                    <a:pt x="0" y="3668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73015" y="16383"/>
                  </a:lnTo>
                  <a:cubicBezTo>
                    <a:pt x="77540" y="16383"/>
                    <a:pt x="81206" y="12716"/>
                    <a:pt x="81206" y="8192"/>
                  </a:cubicBezTo>
                  <a:cubicBezTo>
                    <a:pt x="81206" y="3668"/>
                    <a:pt x="77540" y="0"/>
                    <a:pt x="7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24"/>
          <p:cNvGrpSpPr/>
          <p:nvPr/>
        </p:nvGrpSpPr>
        <p:grpSpPr>
          <a:xfrm>
            <a:off x="589665" y="1839507"/>
            <a:ext cx="457157" cy="439477"/>
            <a:chOff x="2953589" y="2605393"/>
            <a:chExt cx="457157" cy="439477"/>
          </a:xfrm>
        </p:grpSpPr>
        <p:sp>
          <p:nvSpPr>
            <p:cNvPr id="1064" name="Google Shape;1064;p24"/>
            <p:cNvSpPr/>
            <p:nvPr/>
          </p:nvSpPr>
          <p:spPr>
            <a:xfrm>
              <a:off x="3159248" y="2953409"/>
              <a:ext cx="37841" cy="13393"/>
            </a:xfrm>
            <a:custGeom>
              <a:rect b="b" l="l" r="r" t="t"/>
              <a:pathLst>
                <a:path extrusionOk="0" h="16383" w="46289">
                  <a:moveTo>
                    <a:pt x="3809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38098" y="16383"/>
                  </a:lnTo>
                  <a:cubicBezTo>
                    <a:pt x="42623" y="16383"/>
                    <a:pt x="46289" y="12717"/>
                    <a:pt x="46289" y="8192"/>
                  </a:cubicBezTo>
                  <a:cubicBezTo>
                    <a:pt x="46289" y="3667"/>
                    <a:pt x="42623" y="0"/>
                    <a:pt x="38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169437" y="2790920"/>
              <a:ext cx="76220" cy="13393"/>
            </a:xfrm>
            <a:custGeom>
              <a:rect b="b" l="l" r="r" t="t"/>
              <a:pathLst>
                <a:path extrusionOk="0" h="16383" w="93236">
                  <a:moveTo>
                    <a:pt x="8504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85045" y="16383"/>
                  </a:lnTo>
                  <a:cubicBezTo>
                    <a:pt x="89570" y="16383"/>
                    <a:pt x="93237" y="12717"/>
                    <a:pt x="93237" y="8192"/>
                  </a:cubicBezTo>
                  <a:cubicBezTo>
                    <a:pt x="93237" y="3667"/>
                    <a:pt x="89570" y="0"/>
                    <a:pt x="85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3253324" y="2790920"/>
              <a:ext cx="63817" cy="13393"/>
            </a:xfrm>
            <a:custGeom>
              <a:rect b="b" l="l" r="r" t="t"/>
              <a:pathLst>
                <a:path extrusionOk="0" h="16383" w="78063">
                  <a:moveTo>
                    <a:pt x="69872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69872" y="16383"/>
                  </a:lnTo>
                  <a:cubicBezTo>
                    <a:pt x="74397" y="16383"/>
                    <a:pt x="78064" y="12717"/>
                    <a:pt x="78064" y="8192"/>
                  </a:cubicBezTo>
                  <a:cubicBezTo>
                    <a:pt x="78064" y="3668"/>
                    <a:pt x="74396" y="0"/>
                    <a:pt x="69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3169437" y="2818433"/>
              <a:ext cx="146274" cy="13393"/>
            </a:xfrm>
            <a:custGeom>
              <a:rect b="b" l="l" r="r" t="t"/>
              <a:pathLst>
                <a:path extrusionOk="0" h="16383" w="178928">
                  <a:moveTo>
                    <a:pt x="17073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70737" y="16383"/>
                  </a:lnTo>
                  <a:cubicBezTo>
                    <a:pt x="175262" y="16383"/>
                    <a:pt x="178929" y="12717"/>
                    <a:pt x="178929" y="8192"/>
                  </a:cubicBezTo>
                  <a:cubicBezTo>
                    <a:pt x="178930" y="3668"/>
                    <a:pt x="175262" y="0"/>
                    <a:pt x="170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3169437" y="2845944"/>
              <a:ext cx="52094" cy="13393"/>
            </a:xfrm>
            <a:custGeom>
              <a:rect b="b" l="l" r="r" t="t"/>
              <a:pathLst>
                <a:path extrusionOk="0" h="16383" w="63723">
                  <a:moveTo>
                    <a:pt x="55531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5531" y="16383"/>
                  </a:lnTo>
                  <a:cubicBezTo>
                    <a:pt x="60057" y="16383"/>
                    <a:pt x="63723" y="12717"/>
                    <a:pt x="63723" y="8192"/>
                  </a:cubicBezTo>
                  <a:cubicBezTo>
                    <a:pt x="63723" y="3667"/>
                    <a:pt x="60055" y="0"/>
                    <a:pt x="55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228524" y="2845944"/>
              <a:ext cx="52093" cy="13393"/>
            </a:xfrm>
            <a:custGeom>
              <a:rect b="b" l="l" r="r" t="t"/>
              <a:pathLst>
                <a:path extrusionOk="0" h="16383" w="63722">
                  <a:moveTo>
                    <a:pt x="55530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55530" y="16383"/>
                  </a:lnTo>
                  <a:cubicBezTo>
                    <a:pt x="60055" y="16383"/>
                    <a:pt x="63722" y="12717"/>
                    <a:pt x="63722" y="8192"/>
                  </a:cubicBezTo>
                  <a:cubicBezTo>
                    <a:pt x="63722" y="3667"/>
                    <a:pt x="60055" y="0"/>
                    <a:pt x="55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288292" y="2845944"/>
              <a:ext cx="27463" cy="13393"/>
            </a:xfrm>
            <a:custGeom>
              <a:rect b="b" l="l" r="r" t="t"/>
              <a:pathLst>
                <a:path extrusionOk="0" h="16383" w="33594">
                  <a:moveTo>
                    <a:pt x="25403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7" y="16383"/>
                    <a:pt x="8192" y="16383"/>
                  </a:cubicBezTo>
                  <a:lnTo>
                    <a:pt x="25403" y="16383"/>
                  </a:lnTo>
                  <a:cubicBezTo>
                    <a:pt x="29928" y="16383"/>
                    <a:pt x="33594" y="12717"/>
                    <a:pt x="33594" y="8192"/>
                  </a:cubicBezTo>
                  <a:cubicBezTo>
                    <a:pt x="33594" y="3667"/>
                    <a:pt x="29927" y="0"/>
                    <a:pt x="25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169437" y="2873457"/>
              <a:ext cx="146274" cy="13393"/>
            </a:xfrm>
            <a:custGeom>
              <a:rect b="b" l="l" r="r" t="t"/>
              <a:pathLst>
                <a:path extrusionOk="0" h="16383" w="178928">
                  <a:moveTo>
                    <a:pt x="17073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70737" y="16383"/>
                  </a:lnTo>
                  <a:cubicBezTo>
                    <a:pt x="175262" y="16383"/>
                    <a:pt x="178929" y="12717"/>
                    <a:pt x="178929" y="8192"/>
                  </a:cubicBezTo>
                  <a:cubicBezTo>
                    <a:pt x="178929" y="3667"/>
                    <a:pt x="175262" y="0"/>
                    <a:pt x="170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169437" y="2900328"/>
              <a:ext cx="146274" cy="13393"/>
            </a:xfrm>
            <a:custGeom>
              <a:rect b="b" l="l" r="r" t="t"/>
              <a:pathLst>
                <a:path extrusionOk="0" h="16383" w="178928">
                  <a:moveTo>
                    <a:pt x="170738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170737" y="16383"/>
                  </a:lnTo>
                  <a:cubicBezTo>
                    <a:pt x="175262" y="16383"/>
                    <a:pt x="178929" y="12717"/>
                    <a:pt x="178929" y="8192"/>
                  </a:cubicBezTo>
                  <a:cubicBezTo>
                    <a:pt x="178929" y="3667"/>
                    <a:pt x="175262" y="0"/>
                    <a:pt x="170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032886" y="2811132"/>
              <a:ext cx="103036" cy="105482"/>
            </a:xfrm>
            <a:custGeom>
              <a:rect b="b" l="l" r="r" t="t"/>
              <a:pathLst>
                <a:path extrusionOk="0" h="129030" w="126038">
                  <a:moveTo>
                    <a:pt x="112386" y="0"/>
                  </a:moveTo>
                  <a:lnTo>
                    <a:pt x="13653" y="0"/>
                  </a:lnTo>
                  <a:cubicBezTo>
                    <a:pt x="6124" y="0"/>
                    <a:pt x="0" y="6124"/>
                    <a:pt x="0" y="13653"/>
                  </a:cubicBezTo>
                  <a:lnTo>
                    <a:pt x="0" y="115378"/>
                  </a:lnTo>
                  <a:cubicBezTo>
                    <a:pt x="0" y="122906"/>
                    <a:pt x="6124" y="129031"/>
                    <a:pt x="13653" y="129031"/>
                  </a:cubicBezTo>
                  <a:lnTo>
                    <a:pt x="112386" y="129031"/>
                  </a:lnTo>
                  <a:cubicBezTo>
                    <a:pt x="119914" y="129031"/>
                    <a:pt x="126038" y="122906"/>
                    <a:pt x="126038" y="115378"/>
                  </a:cubicBezTo>
                  <a:lnTo>
                    <a:pt x="126038" y="13653"/>
                  </a:lnTo>
                  <a:cubicBezTo>
                    <a:pt x="126038" y="6125"/>
                    <a:pt x="119913" y="0"/>
                    <a:pt x="112386" y="0"/>
                  </a:cubicBezTo>
                  <a:close/>
                  <a:moveTo>
                    <a:pt x="109655" y="112647"/>
                  </a:moveTo>
                  <a:lnTo>
                    <a:pt x="16383" y="112647"/>
                  </a:lnTo>
                  <a:lnTo>
                    <a:pt x="16383" y="16383"/>
                  </a:lnTo>
                  <a:lnTo>
                    <a:pt x="109655" y="16383"/>
                  </a:lnTo>
                  <a:lnTo>
                    <a:pt x="109655" y="112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2953589" y="2605393"/>
              <a:ext cx="457157" cy="439477"/>
            </a:xfrm>
            <a:custGeom>
              <a:rect b="b" l="l" r="r" t="t"/>
              <a:pathLst>
                <a:path extrusionOk="0" h="537586" w="559214">
                  <a:moveTo>
                    <a:pt x="538561" y="0"/>
                  </a:moveTo>
                  <a:lnTo>
                    <a:pt x="311624" y="0"/>
                  </a:lnTo>
                  <a:cubicBezTo>
                    <a:pt x="300237" y="0"/>
                    <a:pt x="290973" y="9289"/>
                    <a:pt x="290973" y="20707"/>
                  </a:cubicBezTo>
                  <a:lnTo>
                    <a:pt x="290973" y="50747"/>
                  </a:lnTo>
                  <a:lnTo>
                    <a:pt x="290973" y="135175"/>
                  </a:lnTo>
                  <a:lnTo>
                    <a:pt x="263106" y="135175"/>
                  </a:lnTo>
                  <a:lnTo>
                    <a:pt x="263106" y="121345"/>
                  </a:lnTo>
                  <a:cubicBezTo>
                    <a:pt x="263106" y="116820"/>
                    <a:pt x="259438" y="113153"/>
                    <a:pt x="254914" y="113153"/>
                  </a:cubicBezTo>
                  <a:cubicBezTo>
                    <a:pt x="250390" y="113153"/>
                    <a:pt x="246723" y="116820"/>
                    <a:pt x="246723" y="121345"/>
                  </a:cubicBezTo>
                  <a:lnTo>
                    <a:pt x="246723" y="135175"/>
                  </a:lnTo>
                  <a:lnTo>
                    <a:pt x="195799" y="135175"/>
                  </a:lnTo>
                  <a:lnTo>
                    <a:pt x="195799" y="108533"/>
                  </a:lnTo>
                  <a:cubicBezTo>
                    <a:pt x="195799" y="102635"/>
                    <a:pt x="192095" y="96205"/>
                    <a:pt x="186993" y="93245"/>
                  </a:cubicBezTo>
                  <a:lnTo>
                    <a:pt x="140390" y="66221"/>
                  </a:lnTo>
                  <a:cubicBezTo>
                    <a:pt x="137204" y="64373"/>
                    <a:pt x="133827" y="63984"/>
                    <a:pt x="131556" y="63984"/>
                  </a:cubicBezTo>
                  <a:cubicBezTo>
                    <a:pt x="129285" y="63984"/>
                    <a:pt x="125908" y="64372"/>
                    <a:pt x="122723" y="66220"/>
                  </a:cubicBezTo>
                  <a:lnTo>
                    <a:pt x="76114" y="93246"/>
                  </a:lnTo>
                  <a:cubicBezTo>
                    <a:pt x="71013" y="96205"/>
                    <a:pt x="67309" y="102635"/>
                    <a:pt x="67309" y="108533"/>
                  </a:cubicBezTo>
                  <a:lnTo>
                    <a:pt x="67309" y="135593"/>
                  </a:lnTo>
                  <a:cubicBezTo>
                    <a:pt x="50253" y="138232"/>
                    <a:pt x="37153" y="153060"/>
                    <a:pt x="37153" y="170902"/>
                  </a:cubicBezTo>
                  <a:lnTo>
                    <a:pt x="37153" y="212775"/>
                  </a:lnTo>
                  <a:lnTo>
                    <a:pt x="20653" y="212775"/>
                  </a:lnTo>
                  <a:cubicBezTo>
                    <a:pt x="18338" y="212775"/>
                    <a:pt x="16383" y="210795"/>
                    <a:pt x="16383" y="208451"/>
                  </a:cubicBezTo>
                  <a:lnTo>
                    <a:pt x="16383" y="60761"/>
                  </a:lnTo>
                  <a:cubicBezTo>
                    <a:pt x="16383" y="58416"/>
                    <a:pt x="18338" y="56436"/>
                    <a:pt x="20653" y="56436"/>
                  </a:cubicBezTo>
                  <a:lnTo>
                    <a:pt x="242454" y="56436"/>
                  </a:lnTo>
                  <a:cubicBezTo>
                    <a:pt x="244769" y="56436"/>
                    <a:pt x="246723" y="58416"/>
                    <a:pt x="246723" y="60761"/>
                  </a:cubicBezTo>
                  <a:lnTo>
                    <a:pt x="246723" y="75472"/>
                  </a:lnTo>
                  <a:cubicBezTo>
                    <a:pt x="246723" y="79997"/>
                    <a:pt x="250390" y="83663"/>
                    <a:pt x="254914" y="83663"/>
                  </a:cubicBezTo>
                  <a:cubicBezTo>
                    <a:pt x="259438" y="83663"/>
                    <a:pt x="263106" y="79997"/>
                    <a:pt x="263106" y="75472"/>
                  </a:cubicBezTo>
                  <a:lnTo>
                    <a:pt x="263106" y="60761"/>
                  </a:lnTo>
                  <a:cubicBezTo>
                    <a:pt x="263106" y="49343"/>
                    <a:pt x="253842" y="40052"/>
                    <a:pt x="242454" y="40052"/>
                  </a:cubicBezTo>
                  <a:lnTo>
                    <a:pt x="20653" y="40052"/>
                  </a:lnTo>
                  <a:cubicBezTo>
                    <a:pt x="9264" y="40052"/>
                    <a:pt x="0" y="49343"/>
                    <a:pt x="0" y="60761"/>
                  </a:cubicBezTo>
                  <a:lnTo>
                    <a:pt x="0" y="208452"/>
                  </a:lnTo>
                  <a:cubicBezTo>
                    <a:pt x="0" y="219870"/>
                    <a:pt x="9264" y="229159"/>
                    <a:pt x="20653" y="229159"/>
                  </a:cubicBezTo>
                  <a:lnTo>
                    <a:pt x="37152" y="229159"/>
                  </a:lnTo>
                  <a:lnTo>
                    <a:pt x="37152" y="431240"/>
                  </a:lnTo>
                  <a:cubicBezTo>
                    <a:pt x="37152" y="450940"/>
                    <a:pt x="53124" y="466968"/>
                    <a:pt x="72758" y="466968"/>
                  </a:cubicBezTo>
                  <a:lnTo>
                    <a:pt x="205372" y="466968"/>
                  </a:lnTo>
                  <a:lnTo>
                    <a:pt x="205372" y="490638"/>
                  </a:lnTo>
                  <a:lnTo>
                    <a:pt x="150649" y="490638"/>
                  </a:lnTo>
                  <a:cubicBezTo>
                    <a:pt x="143121" y="490638"/>
                    <a:pt x="136997" y="496762"/>
                    <a:pt x="136997" y="504290"/>
                  </a:cubicBezTo>
                  <a:lnTo>
                    <a:pt x="136997" y="523934"/>
                  </a:lnTo>
                  <a:cubicBezTo>
                    <a:pt x="136997" y="531462"/>
                    <a:pt x="143121" y="537586"/>
                    <a:pt x="150649" y="537586"/>
                  </a:cubicBezTo>
                  <a:lnTo>
                    <a:pt x="398597" y="537586"/>
                  </a:lnTo>
                  <a:cubicBezTo>
                    <a:pt x="406126" y="537586"/>
                    <a:pt x="412250" y="531462"/>
                    <a:pt x="412250" y="523934"/>
                  </a:cubicBezTo>
                  <a:lnTo>
                    <a:pt x="412250" y="504290"/>
                  </a:lnTo>
                  <a:cubicBezTo>
                    <a:pt x="412250" y="496762"/>
                    <a:pt x="406126" y="490638"/>
                    <a:pt x="398597" y="490638"/>
                  </a:cubicBezTo>
                  <a:lnTo>
                    <a:pt x="343873" y="490638"/>
                  </a:lnTo>
                  <a:lnTo>
                    <a:pt x="343873" y="466968"/>
                  </a:lnTo>
                  <a:lnTo>
                    <a:pt x="476489" y="466968"/>
                  </a:lnTo>
                  <a:cubicBezTo>
                    <a:pt x="496122" y="466968"/>
                    <a:pt x="512095" y="450940"/>
                    <a:pt x="512095" y="431240"/>
                  </a:cubicBezTo>
                  <a:lnTo>
                    <a:pt x="512095" y="170903"/>
                  </a:lnTo>
                  <a:cubicBezTo>
                    <a:pt x="512095" y="151202"/>
                    <a:pt x="496122" y="135175"/>
                    <a:pt x="476489" y="135175"/>
                  </a:cubicBezTo>
                  <a:lnTo>
                    <a:pt x="307356" y="135175"/>
                  </a:lnTo>
                  <a:lnTo>
                    <a:pt x="307356" y="58939"/>
                  </a:lnTo>
                  <a:lnTo>
                    <a:pt x="542831" y="58939"/>
                  </a:lnTo>
                  <a:lnTo>
                    <a:pt x="542831" y="174629"/>
                  </a:lnTo>
                  <a:cubicBezTo>
                    <a:pt x="542831" y="176972"/>
                    <a:pt x="540876" y="178952"/>
                    <a:pt x="538561" y="178952"/>
                  </a:cubicBezTo>
                  <a:lnTo>
                    <a:pt x="527540" y="178952"/>
                  </a:lnTo>
                  <a:cubicBezTo>
                    <a:pt x="523015" y="178952"/>
                    <a:pt x="519348" y="182619"/>
                    <a:pt x="519348" y="187144"/>
                  </a:cubicBezTo>
                  <a:cubicBezTo>
                    <a:pt x="519348" y="191669"/>
                    <a:pt x="523015" y="195335"/>
                    <a:pt x="527540" y="195335"/>
                  </a:cubicBezTo>
                  <a:lnTo>
                    <a:pt x="538561" y="195335"/>
                  </a:lnTo>
                  <a:cubicBezTo>
                    <a:pt x="549950" y="195335"/>
                    <a:pt x="559214" y="186046"/>
                    <a:pt x="559214" y="174629"/>
                  </a:cubicBezTo>
                  <a:lnTo>
                    <a:pt x="559214" y="50747"/>
                  </a:lnTo>
                  <a:lnTo>
                    <a:pt x="559214" y="20707"/>
                  </a:lnTo>
                  <a:cubicBezTo>
                    <a:pt x="559214" y="9289"/>
                    <a:pt x="549950" y="0"/>
                    <a:pt x="538561" y="0"/>
                  </a:cubicBezTo>
                  <a:close/>
                  <a:moveTo>
                    <a:pt x="130839" y="80452"/>
                  </a:moveTo>
                  <a:cubicBezTo>
                    <a:pt x="130946" y="80422"/>
                    <a:pt x="131204" y="80368"/>
                    <a:pt x="131555" y="80368"/>
                  </a:cubicBezTo>
                  <a:cubicBezTo>
                    <a:pt x="131906" y="80368"/>
                    <a:pt x="132165" y="80422"/>
                    <a:pt x="132272" y="80452"/>
                  </a:cubicBezTo>
                  <a:lnTo>
                    <a:pt x="171278" y="103072"/>
                  </a:lnTo>
                  <a:lnTo>
                    <a:pt x="131555" y="126109"/>
                  </a:lnTo>
                  <a:lnTo>
                    <a:pt x="91830" y="103072"/>
                  </a:lnTo>
                  <a:lnTo>
                    <a:pt x="130839" y="80452"/>
                  </a:lnTo>
                  <a:close/>
                  <a:moveTo>
                    <a:pt x="179417" y="117291"/>
                  </a:moveTo>
                  <a:lnTo>
                    <a:pt x="179417" y="162512"/>
                  </a:lnTo>
                  <a:cubicBezTo>
                    <a:pt x="179336" y="162879"/>
                    <a:pt x="178957" y="163538"/>
                    <a:pt x="178681" y="163790"/>
                  </a:cubicBezTo>
                  <a:lnTo>
                    <a:pt x="139748" y="186369"/>
                  </a:lnTo>
                  <a:lnTo>
                    <a:pt x="139748" y="140297"/>
                  </a:lnTo>
                  <a:lnTo>
                    <a:pt x="179417" y="117291"/>
                  </a:lnTo>
                  <a:close/>
                  <a:moveTo>
                    <a:pt x="83692" y="117291"/>
                  </a:moveTo>
                  <a:lnTo>
                    <a:pt x="123363" y="140296"/>
                  </a:lnTo>
                  <a:lnTo>
                    <a:pt x="123363" y="186371"/>
                  </a:lnTo>
                  <a:lnTo>
                    <a:pt x="84428" y="163790"/>
                  </a:lnTo>
                  <a:cubicBezTo>
                    <a:pt x="84152" y="163538"/>
                    <a:pt x="83773" y="162879"/>
                    <a:pt x="83692" y="162512"/>
                  </a:cubicBezTo>
                  <a:lnTo>
                    <a:pt x="83692" y="117291"/>
                  </a:lnTo>
                  <a:close/>
                  <a:moveTo>
                    <a:pt x="53536" y="170903"/>
                  </a:moveTo>
                  <a:cubicBezTo>
                    <a:pt x="53536" y="162143"/>
                    <a:pt x="59358" y="154734"/>
                    <a:pt x="67309" y="152361"/>
                  </a:cubicBezTo>
                  <a:lnTo>
                    <a:pt x="67309" y="162623"/>
                  </a:lnTo>
                  <a:cubicBezTo>
                    <a:pt x="67309" y="168522"/>
                    <a:pt x="71014" y="174951"/>
                    <a:pt x="76114" y="177909"/>
                  </a:cubicBezTo>
                  <a:lnTo>
                    <a:pt x="122722" y="204938"/>
                  </a:lnTo>
                  <a:cubicBezTo>
                    <a:pt x="125908" y="206784"/>
                    <a:pt x="129283" y="207172"/>
                    <a:pt x="131554" y="207172"/>
                  </a:cubicBezTo>
                  <a:cubicBezTo>
                    <a:pt x="133825" y="207172"/>
                    <a:pt x="137201" y="206784"/>
                    <a:pt x="140388" y="204937"/>
                  </a:cubicBezTo>
                  <a:lnTo>
                    <a:pt x="186992" y="177909"/>
                  </a:lnTo>
                  <a:cubicBezTo>
                    <a:pt x="192094" y="174951"/>
                    <a:pt x="195799" y="168522"/>
                    <a:pt x="195799" y="162623"/>
                  </a:cubicBezTo>
                  <a:lnTo>
                    <a:pt x="195799" y="151558"/>
                  </a:lnTo>
                  <a:lnTo>
                    <a:pt x="246723" y="151558"/>
                  </a:lnTo>
                  <a:lnTo>
                    <a:pt x="246723" y="208452"/>
                  </a:lnTo>
                  <a:cubicBezTo>
                    <a:pt x="246723" y="210796"/>
                    <a:pt x="244768" y="212776"/>
                    <a:pt x="242454" y="212776"/>
                  </a:cubicBezTo>
                  <a:lnTo>
                    <a:pt x="53536" y="212776"/>
                  </a:lnTo>
                  <a:lnTo>
                    <a:pt x="53536" y="170903"/>
                  </a:lnTo>
                  <a:close/>
                  <a:moveTo>
                    <a:pt x="395867" y="507021"/>
                  </a:moveTo>
                  <a:lnTo>
                    <a:pt x="395867" y="521203"/>
                  </a:lnTo>
                  <a:lnTo>
                    <a:pt x="395866" y="521203"/>
                  </a:lnTo>
                  <a:lnTo>
                    <a:pt x="153380" y="521203"/>
                  </a:lnTo>
                  <a:lnTo>
                    <a:pt x="153380" y="507021"/>
                  </a:lnTo>
                  <a:lnTo>
                    <a:pt x="395867" y="507021"/>
                  </a:lnTo>
                  <a:close/>
                  <a:moveTo>
                    <a:pt x="221756" y="490636"/>
                  </a:moveTo>
                  <a:lnTo>
                    <a:pt x="221756" y="466967"/>
                  </a:lnTo>
                  <a:lnTo>
                    <a:pt x="327490" y="466967"/>
                  </a:lnTo>
                  <a:lnTo>
                    <a:pt x="327490" y="490636"/>
                  </a:lnTo>
                  <a:lnTo>
                    <a:pt x="221756" y="490636"/>
                  </a:lnTo>
                  <a:close/>
                  <a:moveTo>
                    <a:pt x="476489" y="151558"/>
                  </a:moveTo>
                  <a:lnTo>
                    <a:pt x="476489" y="151558"/>
                  </a:lnTo>
                  <a:cubicBezTo>
                    <a:pt x="487087" y="151558"/>
                    <a:pt x="495712" y="160236"/>
                    <a:pt x="495712" y="170903"/>
                  </a:cubicBezTo>
                  <a:lnTo>
                    <a:pt x="495712" y="403023"/>
                  </a:lnTo>
                  <a:lnTo>
                    <a:pt x="219535" y="403023"/>
                  </a:lnTo>
                  <a:cubicBezTo>
                    <a:pt x="215011" y="403023"/>
                    <a:pt x="211344" y="406689"/>
                    <a:pt x="211344" y="411214"/>
                  </a:cubicBezTo>
                  <a:cubicBezTo>
                    <a:pt x="211344" y="415739"/>
                    <a:pt x="215011" y="419406"/>
                    <a:pt x="219535" y="419406"/>
                  </a:cubicBezTo>
                  <a:lnTo>
                    <a:pt x="495710" y="419406"/>
                  </a:lnTo>
                  <a:lnTo>
                    <a:pt x="495710" y="431239"/>
                  </a:lnTo>
                  <a:cubicBezTo>
                    <a:pt x="495710" y="441906"/>
                    <a:pt x="487086" y="450584"/>
                    <a:pt x="476487" y="450584"/>
                  </a:cubicBezTo>
                  <a:lnTo>
                    <a:pt x="72758" y="450584"/>
                  </a:lnTo>
                  <a:cubicBezTo>
                    <a:pt x="62158" y="450584"/>
                    <a:pt x="53535" y="441906"/>
                    <a:pt x="53535" y="431239"/>
                  </a:cubicBezTo>
                  <a:lnTo>
                    <a:pt x="53535" y="419406"/>
                  </a:lnTo>
                  <a:lnTo>
                    <a:pt x="167109" y="419406"/>
                  </a:lnTo>
                  <a:cubicBezTo>
                    <a:pt x="171633" y="419406"/>
                    <a:pt x="175300" y="415739"/>
                    <a:pt x="175300" y="411214"/>
                  </a:cubicBezTo>
                  <a:cubicBezTo>
                    <a:pt x="175300" y="406689"/>
                    <a:pt x="171633" y="403023"/>
                    <a:pt x="167109" y="403023"/>
                  </a:cubicBezTo>
                  <a:lnTo>
                    <a:pt x="53536" y="403023"/>
                  </a:lnTo>
                  <a:lnTo>
                    <a:pt x="53536" y="229159"/>
                  </a:lnTo>
                  <a:lnTo>
                    <a:pt x="242455" y="229159"/>
                  </a:lnTo>
                  <a:cubicBezTo>
                    <a:pt x="253843" y="229159"/>
                    <a:pt x="263107" y="219870"/>
                    <a:pt x="263107" y="208452"/>
                  </a:cubicBezTo>
                  <a:lnTo>
                    <a:pt x="263107" y="151558"/>
                  </a:lnTo>
                  <a:lnTo>
                    <a:pt x="290974" y="151558"/>
                  </a:lnTo>
                  <a:lnTo>
                    <a:pt x="290974" y="174629"/>
                  </a:lnTo>
                  <a:cubicBezTo>
                    <a:pt x="290974" y="186046"/>
                    <a:pt x="300238" y="195335"/>
                    <a:pt x="311625" y="195335"/>
                  </a:cubicBezTo>
                  <a:lnTo>
                    <a:pt x="471837" y="195335"/>
                  </a:lnTo>
                  <a:cubicBezTo>
                    <a:pt x="476362" y="195335"/>
                    <a:pt x="480028" y="191669"/>
                    <a:pt x="480028" y="187144"/>
                  </a:cubicBezTo>
                  <a:cubicBezTo>
                    <a:pt x="480028" y="182619"/>
                    <a:pt x="476362" y="178952"/>
                    <a:pt x="471837" y="178952"/>
                  </a:cubicBezTo>
                  <a:lnTo>
                    <a:pt x="311624" y="178952"/>
                  </a:lnTo>
                  <a:cubicBezTo>
                    <a:pt x="309311" y="178952"/>
                    <a:pt x="307356" y="176972"/>
                    <a:pt x="307356" y="174629"/>
                  </a:cubicBezTo>
                  <a:lnTo>
                    <a:pt x="307356" y="151558"/>
                  </a:lnTo>
                  <a:lnTo>
                    <a:pt x="476489" y="151558"/>
                  </a:lnTo>
                  <a:close/>
                  <a:moveTo>
                    <a:pt x="307356" y="42556"/>
                  </a:moveTo>
                  <a:lnTo>
                    <a:pt x="307356" y="20707"/>
                  </a:lnTo>
                  <a:cubicBezTo>
                    <a:pt x="307356" y="18657"/>
                    <a:pt x="308852" y="16884"/>
                    <a:pt x="310777" y="16473"/>
                  </a:cubicBezTo>
                  <a:cubicBezTo>
                    <a:pt x="311052" y="16414"/>
                    <a:pt x="311336" y="16383"/>
                    <a:pt x="311624" y="16383"/>
                  </a:cubicBezTo>
                  <a:lnTo>
                    <a:pt x="538560" y="16383"/>
                  </a:lnTo>
                  <a:cubicBezTo>
                    <a:pt x="538850" y="16383"/>
                    <a:pt x="539133" y="16414"/>
                    <a:pt x="539408" y="16473"/>
                  </a:cubicBezTo>
                  <a:cubicBezTo>
                    <a:pt x="541333" y="16884"/>
                    <a:pt x="542830" y="18657"/>
                    <a:pt x="542830" y="20707"/>
                  </a:cubicBezTo>
                  <a:lnTo>
                    <a:pt x="542830" y="42556"/>
                  </a:lnTo>
                  <a:lnTo>
                    <a:pt x="307356" y="425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3226315" y="2667832"/>
              <a:ext cx="54140" cy="13393"/>
            </a:xfrm>
            <a:custGeom>
              <a:rect b="b" l="l" r="r" t="t"/>
              <a:pathLst>
                <a:path extrusionOk="0" h="16383" w="66226">
                  <a:moveTo>
                    <a:pt x="5803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8035" y="16383"/>
                  </a:lnTo>
                  <a:cubicBezTo>
                    <a:pt x="62560" y="16383"/>
                    <a:pt x="66226" y="12717"/>
                    <a:pt x="66226" y="8192"/>
                  </a:cubicBezTo>
                  <a:cubicBezTo>
                    <a:pt x="66226" y="3667"/>
                    <a:pt x="62559" y="0"/>
                    <a:pt x="5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3226315" y="2689327"/>
              <a:ext cx="54140" cy="13393"/>
            </a:xfrm>
            <a:custGeom>
              <a:rect b="b" l="l" r="r" t="t"/>
              <a:pathLst>
                <a:path extrusionOk="0" h="16383" w="66226">
                  <a:moveTo>
                    <a:pt x="58035" y="0"/>
                  </a:moveTo>
                  <a:lnTo>
                    <a:pt x="8192" y="0"/>
                  </a:lnTo>
                  <a:cubicBezTo>
                    <a:pt x="3668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58035" y="16383"/>
                  </a:lnTo>
                  <a:cubicBezTo>
                    <a:pt x="62560" y="16383"/>
                    <a:pt x="66226" y="12717"/>
                    <a:pt x="66226" y="8192"/>
                  </a:cubicBezTo>
                  <a:cubicBezTo>
                    <a:pt x="66226" y="3668"/>
                    <a:pt x="62559" y="0"/>
                    <a:pt x="5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3295906" y="2667832"/>
              <a:ext cx="86144" cy="13393"/>
            </a:xfrm>
            <a:custGeom>
              <a:rect b="b" l="l" r="r" t="t"/>
              <a:pathLst>
                <a:path extrusionOk="0" h="16383" w="105375">
                  <a:moveTo>
                    <a:pt x="97184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8" y="16383"/>
                    <a:pt x="8192" y="16383"/>
                  </a:cubicBezTo>
                  <a:lnTo>
                    <a:pt x="97184" y="16383"/>
                  </a:lnTo>
                  <a:cubicBezTo>
                    <a:pt x="101709" y="16383"/>
                    <a:pt x="105376" y="12717"/>
                    <a:pt x="105376" y="8192"/>
                  </a:cubicBezTo>
                  <a:cubicBezTo>
                    <a:pt x="105376" y="3667"/>
                    <a:pt x="101709" y="0"/>
                    <a:pt x="9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3295906" y="2689327"/>
              <a:ext cx="86144" cy="13393"/>
            </a:xfrm>
            <a:custGeom>
              <a:rect b="b" l="l" r="r" t="t"/>
              <a:pathLst>
                <a:path extrusionOk="0" h="16383" w="105375">
                  <a:moveTo>
                    <a:pt x="97184" y="0"/>
                  </a:moveTo>
                  <a:lnTo>
                    <a:pt x="8192" y="0"/>
                  </a:lnTo>
                  <a:cubicBezTo>
                    <a:pt x="3667" y="0"/>
                    <a:pt x="0" y="3667"/>
                    <a:pt x="0" y="8192"/>
                  </a:cubicBezTo>
                  <a:cubicBezTo>
                    <a:pt x="0" y="12717"/>
                    <a:pt x="3668" y="16383"/>
                    <a:pt x="8192" y="16383"/>
                  </a:cubicBezTo>
                  <a:lnTo>
                    <a:pt x="97184" y="16383"/>
                  </a:lnTo>
                  <a:cubicBezTo>
                    <a:pt x="101709" y="16383"/>
                    <a:pt x="105376" y="12717"/>
                    <a:pt x="105376" y="8192"/>
                  </a:cubicBezTo>
                  <a:cubicBezTo>
                    <a:pt x="105376" y="3667"/>
                    <a:pt x="101709" y="0"/>
                    <a:pt x="9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 Tech Infographics by Slidesgo">
  <a:themeElements>
    <a:clrScheme name="Simple Light">
      <a:dk1>
        <a:srgbClr val="000000"/>
      </a:dk1>
      <a:lt1>
        <a:srgbClr val="FFFFFF"/>
      </a:lt1>
      <a:dk2>
        <a:srgbClr val="022580"/>
      </a:dk2>
      <a:lt2>
        <a:srgbClr val="0769BE"/>
      </a:lt2>
      <a:accent1>
        <a:srgbClr val="5983E2"/>
      </a:accent1>
      <a:accent2>
        <a:srgbClr val="00A2F7"/>
      </a:accent2>
      <a:accent3>
        <a:srgbClr val="62B8EE"/>
      </a:accent3>
      <a:accent4>
        <a:srgbClr val="00E5F5"/>
      </a:accent4>
      <a:accent5>
        <a:srgbClr val="2DA9B1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