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Inter"/>
      <p:regular r:id="rId33"/>
      <p:bold r:id="rId34"/>
    </p:embeddedFont>
    <p:embeddedFont>
      <p:font typeface="Montserrat Medium"/>
      <p:regular r:id="rId35"/>
      <p:bold r:id="rId36"/>
      <p:italic r:id="rId37"/>
      <p:boldItalic r:id="rId38"/>
    </p:embeddedFont>
    <p:embeddedFont>
      <p:font typeface="Fira Sans Extra Condensed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.fntdata"/><Relationship Id="rId20" Type="http://schemas.openxmlformats.org/officeDocument/2006/relationships/slide" Target="slides/slide14.xml"/><Relationship Id="rId42" Type="http://schemas.openxmlformats.org/officeDocument/2006/relationships/font" Target="fonts/FiraSansExtraCondensed-boldItalic.fntdata"/><Relationship Id="rId41" Type="http://schemas.openxmlformats.org/officeDocument/2006/relationships/font" Target="fonts/FiraSansExtraCondensed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Inter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6.xml"/><Relationship Id="rId34" Type="http://schemas.openxmlformats.org/officeDocument/2006/relationships/font" Target="fonts/Inter-bold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6bfce960d0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6bfce960d0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26bfce960d0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26bfce960d0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8">
          <p15:clr>
            <a:srgbClr val="E46962"/>
          </p15:clr>
        </p15:guide>
        <p15:guide id="3" orient="horz" pos="259">
          <p15:clr>
            <a:srgbClr val="E46962"/>
          </p15:clr>
        </p15:guide>
        <p15:guide id="4" orient="horz" pos="298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GsaLtDN9XM5ZW7zdJTuVmm7OgShd59lXu5IIajNZOm8/copy#gid=1348079987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GsaLtDN9XM5ZW7zdJTuVmm7OgShd59lXu5IIajNZOm8/copy#gid=2042455630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docs.google.com/spreadsheets/d/1GsaLtDN9XM5ZW7zdJTuVmm7OgShd59lXu5IIajNZOm8/copy#gid=1383573576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5429250" y="1859575"/>
            <a:ext cx="1140000" cy="59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5429250" y="2686050"/>
            <a:ext cx="576000" cy="59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5429250" y="3512550"/>
            <a:ext cx="1715700" cy="59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5429250" y="1033075"/>
            <a:ext cx="2288400" cy="59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717650" y="1134000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6"/>
          <p:cNvSpPr/>
          <p:nvPr/>
        </p:nvSpPr>
        <p:spPr>
          <a:xfrm rot="5400000">
            <a:off x="5202500" y="1111950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6"/>
          <p:cNvSpPr/>
          <p:nvPr/>
        </p:nvSpPr>
        <p:spPr>
          <a:xfrm rot="5400000">
            <a:off x="5202500" y="1938450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" name="Google Shape;61;p16"/>
          <p:cNvSpPr/>
          <p:nvPr/>
        </p:nvSpPr>
        <p:spPr>
          <a:xfrm rot="5400000">
            <a:off x="5202500" y="276493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" name="Google Shape;62;p16"/>
          <p:cNvSpPr/>
          <p:nvPr/>
        </p:nvSpPr>
        <p:spPr>
          <a:xfrm rot="5400000">
            <a:off x="5202500" y="359143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5318522" y="2887937"/>
            <a:ext cx="208054" cy="208114"/>
            <a:chOff x="3266610" y="831954"/>
            <a:chExt cx="607102" cy="607101"/>
          </a:xfrm>
        </p:grpSpPr>
        <p:sp>
          <p:nvSpPr>
            <p:cNvPr id="64" name="Google Shape;64;p16"/>
            <p:cNvSpPr/>
            <p:nvPr/>
          </p:nvSpPr>
          <p:spPr>
            <a:xfrm>
              <a:off x="3409805" y="1183179"/>
              <a:ext cx="43347" cy="255876"/>
            </a:xfrm>
            <a:custGeom>
              <a:rect b="b" l="l" r="r" t="t"/>
              <a:pathLst>
                <a:path extrusionOk="0" h="255876" w="43347">
                  <a:moveTo>
                    <a:pt x="0" y="255837"/>
                  </a:moveTo>
                  <a:lnTo>
                    <a:pt x="43347" y="255877"/>
                  </a:lnTo>
                  <a:lnTo>
                    <a:pt x="43347" y="24923"/>
                  </a:lnTo>
                  <a:cubicBezTo>
                    <a:pt x="27634" y="18742"/>
                    <a:pt x="13052" y="1029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3380179" y="831954"/>
              <a:ext cx="172341" cy="106761"/>
            </a:xfrm>
            <a:custGeom>
              <a:rect b="b" l="l" r="r" t="t"/>
              <a:pathLst>
                <a:path extrusionOk="0" h="106761" w="172341">
                  <a:moveTo>
                    <a:pt x="172341" y="25323"/>
                  </a:moveTo>
                  <a:lnTo>
                    <a:pt x="172341" y="0"/>
                  </a:lnTo>
                  <a:lnTo>
                    <a:pt x="84124" y="0"/>
                  </a:lnTo>
                  <a:cubicBezTo>
                    <a:pt x="37739" y="0"/>
                    <a:pt x="0" y="37755"/>
                    <a:pt x="0" y="84162"/>
                  </a:cubicBezTo>
                  <a:lnTo>
                    <a:pt x="0" y="106761"/>
                  </a:lnTo>
                  <a:lnTo>
                    <a:pt x="90940" y="106761"/>
                  </a:lnTo>
                  <a:cubicBezTo>
                    <a:pt x="135825" y="106760"/>
                    <a:pt x="172341" y="70228"/>
                    <a:pt x="172341" y="25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3588077" y="834370"/>
              <a:ext cx="62993" cy="102559"/>
            </a:xfrm>
            <a:custGeom>
              <a:rect b="b" l="l" r="r" t="t"/>
              <a:pathLst>
                <a:path extrusionOk="0" h="102559" w="62993">
                  <a:moveTo>
                    <a:pt x="62994" y="102560"/>
                  </a:moveTo>
                  <a:lnTo>
                    <a:pt x="62994" y="81470"/>
                  </a:lnTo>
                  <a:cubicBezTo>
                    <a:pt x="62994" y="42362"/>
                    <a:pt x="36191" y="9402"/>
                    <a:pt x="0" y="0"/>
                  </a:cubicBezTo>
                  <a:lnTo>
                    <a:pt x="0" y="23257"/>
                  </a:lnTo>
                  <a:cubicBezTo>
                    <a:pt x="-1" y="61728"/>
                    <a:pt x="26977" y="94161"/>
                    <a:pt x="62994" y="10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3266610" y="1311326"/>
              <a:ext cx="107638" cy="127729"/>
            </a:xfrm>
            <a:custGeom>
              <a:rect b="b" l="l" r="r" t="t"/>
              <a:pathLst>
                <a:path extrusionOk="0" h="127729" w="107638">
                  <a:moveTo>
                    <a:pt x="47911" y="15706"/>
                  </a:moveTo>
                  <a:cubicBezTo>
                    <a:pt x="19702" y="22752"/>
                    <a:pt x="0" y="47944"/>
                    <a:pt x="0" y="76969"/>
                  </a:cubicBezTo>
                  <a:lnTo>
                    <a:pt x="0" y="112961"/>
                  </a:lnTo>
                  <a:cubicBezTo>
                    <a:pt x="0" y="121065"/>
                    <a:pt x="6562" y="127635"/>
                    <a:pt x="14661" y="127643"/>
                  </a:cubicBezTo>
                  <a:lnTo>
                    <a:pt x="107638" y="127730"/>
                  </a:lnTo>
                  <a:lnTo>
                    <a:pt x="107638" y="0"/>
                  </a:lnTo>
                  <a:lnTo>
                    <a:pt x="48125" y="15651"/>
                  </a:lnTo>
                  <a:cubicBezTo>
                    <a:pt x="48054" y="15671"/>
                    <a:pt x="47982" y="15689"/>
                    <a:pt x="47911" y="15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3380178" y="919224"/>
              <a:ext cx="270892" cy="265255"/>
            </a:xfrm>
            <a:custGeom>
              <a:rect b="b" l="l" r="r" t="t"/>
              <a:pathLst>
                <a:path extrusionOk="0" h="265255" w="270892">
                  <a:moveTo>
                    <a:pt x="135446" y="265253"/>
                  </a:moveTo>
                  <a:cubicBezTo>
                    <a:pt x="210132" y="265253"/>
                    <a:pt x="270893" y="204587"/>
                    <a:pt x="270893" y="130019"/>
                  </a:cubicBezTo>
                  <a:lnTo>
                    <a:pt x="270893" y="53944"/>
                  </a:lnTo>
                  <a:cubicBezTo>
                    <a:pt x="236803" y="48503"/>
                    <a:pt x="207537" y="28233"/>
                    <a:pt x="189955" y="0"/>
                  </a:cubicBezTo>
                  <a:cubicBezTo>
                    <a:pt x="169232" y="32891"/>
                    <a:pt x="132593" y="54787"/>
                    <a:pt x="90942" y="54787"/>
                  </a:cubicBezTo>
                  <a:lnTo>
                    <a:pt x="1" y="54787"/>
                  </a:lnTo>
                  <a:lnTo>
                    <a:pt x="1" y="130019"/>
                  </a:lnTo>
                  <a:cubicBezTo>
                    <a:pt x="-251" y="204838"/>
                    <a:pt x="62214" y="265722"/>
                    <a:pt x="135446" y="265253"/>
                  </a:cubicBezTo>
                  <a:close/>
                  <a:moveTo>
                    <a:pt x="209862" y="94906"/>
                  </a:moveTo>
                  <a:cubicBezTo>
                    <a:pt x="219680" y="94906"/>
                    <a:pt x="227640" y="102869"/>
                    <a:pt x="227640" y="112692"/>
                  </a:cubicBezTo>
                  <a:cubicBezTo>
                    <a:pt x="227640" y="122515"/>
                    <a:pt x="219680" y="130478"/>
                    <a:pt x="209862" y="130478"/>
                  </a:cubicBezTo>
                  <a:cubicBezTo>
                    <a:pt x="200043" y="130478"/>
                    <a:pt x="192085" y="122515"/>
                    <a:pt x="192085" y="112692"/>
                  </a:cubicBezTo>
                  <a:cubicBezTo>
                    <a:pt x="192085" y="102869"/>
                    <a:pt x="200043" y="94906"/>
                    <a:pt x="209862" y="94906"/>
                  </a:cubicBezTo>
                  <a:close/>
                  <a:moveTo>
                    <a:pt x="61029" y="94906"/>
                  </a:moveTo>
                  <a:cubicBezTo>
                    <a:pt x="70848" y="94906"/>
                    <a:pt x="78807" y="102869"/>
                    <a:pt x="78807" y="112692"/>
                  </a:cubicBezTo>
                  <a:cubicBezTo>
                    <a:pt x="78807" y="122515"/>
                    <a:pt x="70847" y="130478"/>
                    <a:pt x="61029" y="130478"/>
                  </a:cubicBezTo>
                  <a:cubicBezTo>
                    <a:pt x="51211" y="130478"/>
                    <a:pt x="43251" y="122515"/>
                    <a:pt x="43251" y="112692"/>
                  </a:cubicBezTo>
                  <a:cubicBezTo>
                    <a:pt x="43251" y="102869"/>
                    <a:pt x="51210" y="94906"/>
                    <a:pt x="61029" y="94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3573734" y="1203668"/>
              <a:ext cx="299978" cy="235386"/>
            </a:xfrm>
            <a:custGeom>
              <a:rect b="b" l="l" r="r" t="t"/>
              <a:pathLst>
                <a:path extrusionOk="0" h="235386" w="299978">
                  <a:moveTo>
                    <a:pt x="284452" y="0"/>
                  </a:moveTo>
                  <a:lnTo>
                    <a:pt x="14095" y="0"/>
                  </a:lnTo>
                  <a:cubicBezTo>
                    <a:pt x="6311" y="1"/>
                    <a:pt x="0" y="6315"/>
                    <a:pt x="0" y="14103"/>
                  </a:cubicBezTo>
                  <a:lnTo>
                    <a:pt x="0" y="219855"/>
                  </a:lnTo>
                  <a:cubicBezTo>
                    <a:pt x="0" y="228393"/>
                    <a:pt x="6922" y="235340"/>
                    <a:pt x="15447" y="235382"/>
                  </a:cubicBezTo>
                  <a:lnTo>
                    <a:pt x="19718" y="235386"/>
                  </a:lnTo>
                  <a:lnTo>
                    <a:pt x="284453" y="235386"/>
                  </a:lnTo>
                  <a:cubicBezTo>
                    <a:pt x="293028" y="235386"/>
                    <a:pt x="299978" y="228432"/>
                    <a:pt x="299978" y="219854"/>
                  </a:cubicBezTo>
                  <a:lnTo>
                    <a:pt x="299978" y="15532"/>
                  </a:lnTo>
                  <a:cubicBezTo>
                    <a:pt x="299977" y="6954"/>
                    <a:pt x="293026" y="0"/>
                    <a:pt x="284452" y="0"/>
                  </a:cubicBezTo>
                  <a:close/>
                  <a:moveTo>
                    <a:pt x="149989" y="174123"/>
                  </a:moveTo>
                  <a:cubicBezTo>
                    <a:pt x="118888" y="174123"/>
                    <a:pt x="93585" y="148809"/>
                    <a:pt x="93585" y="117694"/>
                  </a:cubicBezTo>
                  <a:cubicBezTo>
                    <a:pt x="93585" y="86578"/>
                    <a:pt x="118888" y="61264"/>
                    <a:pt x="149989" y="61264"/>
                  </a:cubicBezTo>
                  <a:cubicBezTo>
                    <a:pt x="181090" y="61264"/>
                    <a:pt x="206392" y="86578"/>
                    <a:pt x="206392" y="117694"/>
                  </a:cubicBezTo>
                  <a:cubicBezTo>
                    <a:pt x="206392" y="148809"/>
                    <a:pt x="181091" y="174123"/>
                    <a:pt x="149989" y="174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3703149" y="1300780"/>
              <a:ext cx="41695" cy="41714"/>
            </a:xfrm>
            <a:custGeom>
              <a:rect b="b" l="l" r="r" t="t"/>
              <a:pathLst>
                <a:path extrusionOk="0" h="41714" w="41695">
                  <a:moveTo>
                    <a:pt x="41696" y="20857"/>
                  </a:moveTo>
                  <a:cubicBezTo>
                    <a:pt x="41696" y="32376"/>
                    <a:pt x="32362" y="41715"/>
                    <a:pt x="20848" y="41715"/>
                  </a:cubicBezTo>
                  <a:cubicBezTo>
                    <a:pt x="9334" y="41715"/>
                    <a:pt x="0" y="32376"/>
                    <a:pt x="0" y="20857"/>
                  </a:cubicBezTo>
                  <a:cubicBezTo>
                    <a:pt x="0" y="9338"/>
                    <a:pt x="9334" y="0"/>
                    <a:pt x="20848" y="0"/>
                  </a:cubicBezTo>
                  <a:cubicBezTo>
                    <a:pt x="32362" y="0"/>
                    <a:pt x="41696" y="9338"/>
                    <a:pt x="41696" y="20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3488708" y="1217927"/>
              <a:ext cx="49876" cy="48447"/>
            </a:xfrm>
            <a:custGeom>
              <a:rect b="b" l="l" r="r" t="t"/>
              <a:pathLst>
                <a:path extrusionOk="0" h="48447" w="49876">
                  <a:moveTo>
                    <a:pt x="0" y="41858"/>
                  </a:moveTo>
                  <a:cubicBezTo>
                    <a:pt x="15449" y="50648"/>
                    <a:pt x="34331" y="50634"/>
                    <a:pt x="49743" y="41873"/>
                  </a:cubicBezTo>
                  <a:lnTo>
                    <a:pt x="49743" y="4170"/>
                  </a:lnTo>
                  <a:cubicBezTo>
                    <a:pt x="49743" y="2962"/>
                    <a:pt x="49798" y="1768"/>
                    <a:pt x="49876" y="580"/>
                  </a:cubicBezTo>
                  <a:cubicBezTo>
                    <a:pt x="42364" y="1591"/>
                    <a:pt x="34702" y="2122"/>
                    <a:pt x="26918" y="2122"/>
                  </a:cubicBezTo>
                  <a:cubicBezTo>
                    <a:pt x="17760" y="2122"/>
                    <a:pt x="8772" y="139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3488708" y="1298057"/>
              <a:ext cx="52136" cy="140998"/>
            </a:xfrm>
            <a:custGeom>
              <a:rect b="b" l="l" r="r" t="t"/>
              <a:pathLst>
                <a:path extrusionOk="0" h="140998" w="52136">
                  <a:moveTo>
                    <a:pt x="49743" y="0"/>
                  </a:moveTo>
                  <a:cubicBezTo>
                    <a:pt x="33541" y="4910"/>
                    <a:pt x="16221" y="4923"/>
                    <a:pt x="0" y="4"/>
                  </a:cubicBezTo>
                  <a:lnTo>
                    <a:pt x="0" y="140950"/>
                  </a:lnTo>
                  <a:lnTo>
                    <a:pt x="52136" y="140998"/>
                  </a:lnTo>
                  <a:cubicBezTo>
                    <a:pt x="50585" y="136114"/>
                    <a:pt x="49743" y="130913"/>
                    <a:pt x="49743" y="125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3686627" y="982352"/>
              <a:ext cx="50276" cy="63553"/>
            </a:xfrm>
            <a:custGeom>
              <a:rect b="b" l="l" r="r" t="t"/>
              <a:pathLst>
                <a:path extrusionOk="0" h="63553" w="50276">
                  <a:moveTo>
                    <a:pt x="50277" y="31855"/>
                  </a:moveTo>
                  <a:cubicBezTo>
                    <a:pt x="50277" y="14348"/>
                    <a:pt x="36048" y="155"/>
                    <a:pt x="18340" y="0"/>
                  </a:cubicBezTo>
                  <a:lnTo>
                    <a:pt x="0" y="5"/>
                  </a:lnTo>
                  <a:lnTo>
                    <a:pt x="0" y="63554"/>
                  </a:lnTo>
                  <a:lnTo>
                    <a:pt x="18495" y="63554"/>
                  </a:lnTo>
                  <a:cubicBezTo>
                    <a:pt x="36048" y="63555"/>
                    <a:pt x="50277" y="49363"/>
                    <a:pt x="50277" y="31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294345" y="981312"/>
              <a:ext cx="50276" cy="63553"/>
            </a:xfrm>
            <a:custGeom>
              <a:rect b="b" l="l" r="r" t="t"/>
              <a:pathLst>
                <a:path extrusionOk="0" h="63553" w="50276">
                  <a:moveTo>
                    <a:pt x="31782" y="63554"/>
                  </a:moveTo>
                  <a:lnTo>
                    <a:pt x="50277" y="63554"/>
                  </a:lnTo>
                  <a:lnTo>
                    <a:pt x="50277" y="5"/>
                  </a:lnTo>
                  <a:lnTo>
                    <a:pt x="31937" y="0"/>
                  </a:lnTo>
                  <a:cubicBezTo>
                    <a:pt x="14229" y="155"/>
                    <a:pt x="0" y="14348"/>
                    <a:pt x="0" y="31855"/>
                  </a:cubicBezTo>
                  <a:cubicBezTo>
                    <a:pt x="1" y="49361"/>
                    <a:pt x="14230" y="63554"/>
                    <a:pt x="31782" y="635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6"/>
          <p:cNvGrpSpPr/>
          <p:nvPr/>
        </p:nvGrpSpPr>
        <p:grpSpPr>
          <a:xfrm>
            <a:off x="5318522" y="3724214"/>
            <a:ext cx="208054" cy="208114"/>
            <a:chOff x="4210991" y="831954"/>
            <a:chExt cx="607102" cy="607101"/>
          </a:xfrm>
        </p:grpSpPr>
        <p:sp>
          <p:nvSpPr>
            <p:cNvPr id="76" name="Google Shape;76;p16"/>
            <p:cNvSpPr/>
            <p:nvPr/>
          </p:nvSpPr>
          <p:spPr>
            <a:xfrm>
              <a:off x="4319648" y="1335728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4210991" y="1238948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0" y="41053"/>
                  </a:move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lnTo>
                    <a:pt x="607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4414047" y="942006"/>
              <a:ext cx="65704" cy="132660"/>
            </a:xfrm>
            <a:custGeom>
              <a:rect b="b" l="l" r="r" t="t"/>
              <a:pathLst>
                <a:path extrusionOk="0" h="132660" w="65704">
                  <a:moveTo>
                    <a:pt x="0" y="0"/>
                  </a:moveTo>
                  <a:lnTo>
                    <a:pt x="0" y="75017"/>
                  </a:lnTo>
                  <a:lnTo>
                    <a:pt x="48039" y="132660"/>
                  </a:lnTo>
                  <a:cubicBezTo>
                    <a:pt x="59093" y="118518"/>
                    <a:pt x="65705" y="100750"/>
                    <a:pt x="65705" y="81458"/>
                  </a:cubicBezTo>
                  <a:cubicBezTo>
                    <a:pt x="65705" y="41577"/>
                    <a:pt x="37517" y="81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312783" y="942006"/>
              <a:ext cx="121969" cy="164840"/>
            </a:xfrm>
            <a:custGeom>
              <a:rect b="b" l="l" r="r" t="t"/>
              <a:pathLst>
                <a:path extrusionOk="0" h="164840" w="121969">
                  <a:moveTo>
                    <a:pt x="65705" y="81460"/>
                  </a:moveTo>
                  <a:lnTo>
                    <a:pt x="65705" y="0"/>
                  </a:lnTo>
                  <a:cubicBezTo>
                    <a:pt x="28186" y="8163"/>
                    <a:pt x="0" y="41577"/>
                    <a:pt x="0" y="81460"/>
                  </a:cubicBezTo>
                  <a:cubicBezTo>
                    <a:pt x="0" y="127436"/>
                    <a:pt x="37451" y="164840"/>
                    <a:pt x="83484" y="164840"/>
                  </a:cubicBezTo>
                  <a:cubicBezTo>
                    <a:pt x="97359" y="164840"/>
                    <a:pt x="110444" y="161422"/>
                    <a:pt x="121969" y="155415"/>
                  </a:cubicBezTo>
                  <a:lnTo>
                    <a:pt x="69827" y="92849"/>
                  </a:lnTo>
                  <a:cubicBezTo>
                    <a:pt x="67164" y="89652"/>
                    <a:pt x="65705" y="85620"/>
                    <a:pt x="65705" y="814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210991" y="831954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586955" y="0"/>
                  </a:move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607102" y="371422"/>
                  </a:ln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close/>
                  <a:moveTo>
                    <a:pt x="262372" y="282070"/>
                  </a:moveTo>
                  <a:cubicBezTo>
                    <a:pt x="242380" y="299244"/>
                    <a:pt x="214347" y="310586"/>
                    <a:pt x="185278" y="310465"/>
                  </a:cubicBezTo>
                  <a:cubicBezTo>
                    <a:pt x="119637" y="310465"/>
                    <a:pt x="66235" y="257103"/>
                    <a:pt x="66235" y="191512"/>
                  </a:cubicBezTo>
                  <a:cubicBezTo>
                    <a:pt x="66235" y="125921"/>
                    <a:pt x="119637" y="72558"/>
                    <a:pt x="185278" y="72558"/>
                  </a:cubicBezTo>
                  <a:cubicBezTo>
                    <a:pt x="250918" y="72558"/>
                    <a:pt x="304321" y="125921"/>
                    <a:pt x="304321" y="191512"/>
                  </a:cubicBezTo>
                  <a:cubicBezTo>
                    <a:pt x="304319" y="227742"/>
                    <a:pt x="288021" y="260235"/>
                    <a:pt x="262372" y="282070"/>
                  </a:cubicBezTo>
                  <a:close/>
                  <a:moveTo>
                    <a:pt x="523087" y="321353"/>
                  </a:moveTo>
                  <a:lnTo>
                    <a:pt x="385031" y="321353"/>
                  </a:lnTo>
                  <a:cubicBezTo>
                    <a:pt x="375212" y="321353"/>
                    <a:pt x="367252" y="313389"/>
                    <a:pt x="367252" y="303566"/>
                  </a:cubicBezTo>
                  <a:cubicBezTo>
                    <a:pt x="367252" y="293744"/>
                    <a:pt x="375212" y="285780"/>
                    <a:pt x="385031" y="285780"/>
                  </a:cubicBezTo>
                  <a:lnTo>
                    <a:pt x="523087" y="285780"/>
                  </a:lnTo>
                  <a:cubicBezTo>
                    <a:pt x="532906" y="285780"/>
                    <a:pt x="540866" y="293744"/>
                    <a:pt x="540866" y="303566"/>
                  </a:cubicBezTo>
                  <a:cubicBezTo>
                    <a:pt x="540866" y="313389"/>
                    <a:pt x="532906" y="321353"/>
                    <a:pt x="523087" y="321353"/>
                  </a:cubicBezTo>
                  <a:close/>
                  <a:moveTo>
                    <a:pt x="523087" y="247440"/>
                  </a:moveTo>
                  <a:lnTo>
                    <a:pt x="385031" y="247440"/>
                  </a:lnTo>
                  <a:cubicBezTo>
                    <a:pt x="375212" y="247440"/>
                    <a:pt x="367252" y="239477"/>
                    <a:pt x="367252" y="229654"/>
                  </a:cubicBezTo>
                  <a:cubicBezTo>
                    <a:pt x="367252" y="219831"/>
                    <a:pt x="375212" y="211868"/>
                    <a:pt x="385031" y="211868"/>
                  </a:cubicBezTo>
                  <a:lnTo>
                    <a:pt x="523087" y="211868"/>
                  </a:lnTo>
                  <a:cubicBezTo>
                    <a:pt x="532906" y="211868"/>
                    <a:pt x="540866" y="219831"/>
                    <a:pt x="540866" y="229654"/>
                  </a:cubicBezTo>
                  <a:cubicBezTo>
                    <a:pt x="540866" y="239477"/>
                    <a:pt x="532906" y="247440"/>
                    <a:pt x="523087" y="247440"/>
                  </a:cubicBezTo>
                  <a:close/>
                  <a:moveTo>
                    <a:pt x="523087" y="171157"/>
                  </a:moveTo>
                  <a:lnTo>
                    <a:pt x="385031" y="171157"/>
                  </a:lnTo>
                  <a:cubicBezTo>
                    <a:pt x="375212" y="171157"/>
                    <a:pt x="367252" y="163193"/>
                    <a:pt x="367252" y="153370"/>
                  </a:cubicBezTo>
                  <a:cubicBezTo>
                    <a:pt x="367252" y="143548"/>
                    <a:pt x="375212" y="135584"/>
                    <a:pt x="385031" y="135584"/>
                  </a:cubicBezTo>
                  <a:lnTo>
                    <a:pt x="523087" y="135584"/>
                  </a:lnTo>
                  <a:cubicBezTo>
                    <a:pt x="532906" y="135584"/>
                    <a:pt x="540866" y="143548"/>
                    <a:pt x="540866" y="153370"/>
                  </a:cubicBezTo>
                  <a:cubicBezTo>
                    <a:pt x="540866" y="163193"/>
                    <a:pt x="532906" y="171157"/>
                    <a:pt x="523087" y="171157"/>
                  </a:cubicBezTo>
                  <a:close/>
                  <a:moveTo>
                    <a:pt x="523087" y="97244"/>
                  </a:moveTo>
                  <a:lnTo>
                    <a:pt x="385031" y="97244"/>
                  </a:lnTo>
                  <a:cubicBezTo>
                    <a:pt x="375212" y="97244"/>
                    <a:pt x="367252" y="89281"/>
                    <a:pt x="367252" y="79458"/>
                  </a:cubicBezTo>
                  <a:cubicBezTo>
                    <a:pt x="367252" y="69635"/>
                    <a:pt x="375212" y="61672"/>
                    <a:pt x="385031" y="61672"/>
                  </a:cubicBezTo>
                  <a:lnTo>
                    <a:pt x="523087" y="61672"/>
                  </a:lnTo>
                  <a:cubicBezTo>
                    <a:pt x="532906" y="61672"/>
                    <a:pt x="540866" y="69635"/>
                    <a:pt x="540866" y="79458"/>
                  </a:cubicBezTo>
                  <a:cubicBezTo>
                    <a:pt x="540866" y="89281"/>
                    <a:pt x="532906" y="97244"/>
                    <a:pt x="523087" y="97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5324618" y="1225096"/>
            <a:ext cx="195863" cy="208114"/>
            <a:chOff x="1395634" y="831954"/>
            <a:chExt cx="571529" cy="607101"/>
          </a:xfrm>
        </p:grpSpPr>
        <p:sp>
          <p:nvSpPr>
            <p:cNvPr id="82" name="Google Shape;82;p16"/>
            <p:cNvSpPr/>
            <p:nvPr/>
          </p:nvSpPr>
          <p:spPr>
            <a:xfrm>
              <a:off x="1861141" y="1299136"/>
              <a:ext cx="106022" cy="139918"/>
            </a:xfrm>
            <a:custGeom>
              <a:rect b="b" l="l" r="r" t="t"/>
              <a:pathLst>
                <a:path extrusionOk="0" h="139918" w="106022">
                  <a:moveTo>
                    <a:pt x="52635" y="0"/>
                  </a:moveTo>
                  <a:lnTo>
                    <a:pt x="52635" y="68840"/>
                  </a:lnTo>
                  <a:cubicBezTo>
                    <a:pt x="52635" y="73432"/>
                    <a:pt x="50859" y="77847"/>
                    <a:pt x="47678" y="81160"/>
                  </a:cubicBezTo>
                  <a:lnTo>
                    <a:pt x="0" y="130809"/>
                  </a:lnTo>
                  <a:cubicBezTo>
                    <a:pt x="10303" y="136600"/>
                    <a:pt x="22184" y="139918"/>
                    <a:pt x="34849" y="139918"/>
                  </a:cubicBezTo>
                  <a:cubicBezTo>
                    <a:pt x="74157" y="139918"/>
                    <a:pt x="106022" y="108096"/>
                    <a:pt x="106022" y="68841"/>
                  </a:cubicBezTo>
                  <a:cubicBezTo>
                    <a:pt x="106022" y="35719"/>
                    <a:pt x="83337" y="7889"/>
                    <a:pt x="52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824818" y="1299137"/>
              <a:ext cx="53385" cy="106206"/>
            </a:xfrm>
            <a:custGeom>
              <a:rect b="b" l="l" r="r" t="t"/>
              <a:pathLst>
                <a:path extrusionOk="0" h="106206" w="53385">
                  <a:moveTo>
                    <a:pt x="53386" y="61683"/>
                  </a:moveTo>
                  <a:lnTo>
                    <a:pt x="53386" y="0"/>
                  </a:lnTo>
                  <a:cubicBezTo>
                    <a:pt x="22685" y="7888"/>
                    <a:pt x="0" y="35718"/>
                    <a:pt x="0" y="68841"/>
                  </a:cubicBezTo>
                  <a:cubicBezTo>
                    <a:pt x="0" y="82552"/>
                    <a:pt x="3898" y="95348"/>
                    <a:pt x="10630" y="106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449020" y="1135137"/>
              <a:ext cx="464756" cy="127678"/>
            </a:xfrm>
            <a:custGeom>
              <a:rect b="b" l="l" r="r" t="t"/>
              <a:pathLst>
                <a:path extrusionOk="0" h="127678" w="464756">
                  <a:moveTo>
                    <a:pt x="429184" y="127679"/>
                  </a:moveTo>
                  <a:cubicBezTo>
                    <a:pt x="434971" y="126705"/>
                    <a:pt x="440911" y="126191"/>
                    <a:pt x="446971" y="126191"/>
                  </a:cubicBezTo>
                  <a:cubicBezTo>
                    <a:pt x="453030" y="126191"/>
                    <a:pt x="458970" y="126705"/>
                    <a:pt x="464757" y="127679"/>
                  </a:cubicBezTo>
                  <a:lnTo>
                    <a:pt x="464757" y="56468"/>
                  </a:lnTo>
                  <a:cubicBezTo>
                    <a:pt x="464757" y="46645"/>
                    <a:pt x="456793" y="38681"/>
                    <a:pt x="446971" y="38681"/>
                  </a:cubicBezTo>
                  <a:lnTo>
                    <a:pt x="250165" y="38681"/>
                  </a:lnTo>
                  <a:lnTo>
                    <a:pt x="250165" y="0"/>
                  </a:lnTo>
                  <a:cubicBezTo>
                    <a:pt x="243524" y="314"/>
                    <a:pt x="236839" y="486"/>
                    <a:pt x="230105" y="486"/>
                  </a:cubicBezTo>
                  <a:cubicBezTo>
                    <a:pt x="224902" y="486"/>
                    <a:pt x="219735" y="371"/>
                    <a:pt x="214593" y="183"/>
                  </a:cubicBezTo>
                  <a:lnTo>
                    <a:pt x="214593" y="38680"/>
                  </a:lnTo>
                  <a:lnTo>
                    <a:pt x="17786" y="38680"/>
                  </a:lnTo>
                  <a:cubicBezTo>
                    <a:pt x="7963" y="38680"/>
                    <a:pt x="0" y="46644"/>
                    <a:pt x="0" y="56466"/>
                  </a:cubicBezTo>
                  <a:lnTo>
                    <a:pt x="0" y="127678"/>
                  </a:lnTo>
                  <a:cubicBezTo>
                    <a:pt x="5786" y="126703"/>
                    <a:pt x="11727" y="126188"/>
                    <a:pt x="17786" y="126188"/>
                  </a:cubicBezTo>
                  <a:cubicBezTo>
                    <a:pt x="23845" y="126188"/>
                    <a:pt x="29786" y="126703"/>
                    <a:pt x="35572" y="127676"/>
                  </a:cubicBezTo>
                  <a:lnTo>
                    <a:pt x="35572" y="74251"/>
                  </a:lnTo>
                  <a:lnTo>
                    <a:pt x="214593" y="74251"/>
                  </a:lnTo>
                  <a:lnTo>
                    <a:pt x="214593" y="127676"/>
                  </a:lnTo>
                  <a:cubicBezTo>
                    <a:pt x="220379" y="126703"/>
                    <a:pt x="226320" y="126188"/>
                    <a:pt x="232379" y="126188"/>
                  </a:cubicBezTo>
                  <a:cubicBezTo>
                    <a:pt x="238438" y="126188"/>
                    <a:pt x="244379" y="126703"/>
                    <a:pt x="250165" y="127676"/>
                  </a:cubicBezTo>
                  <a:lnTo>
                    <a:pt x="250165" y="74251"/>
                  </a:lnTo>
                  <a:lnTo>
                    <a:pt x="429186" y="74251"/>
                  </a:lnTo>
                  <a:lnTo>
                    <a:pt x="429186" y="127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610225" y="1299137"/>
              <a:ext cx="101594" cy="139918"/>
            </a:xfrm>
            <a:custGeom>
              <a:rect b="b" l="l" r="r" t="t"/>
              <a:pathLst>
                <a:path extrusionOk="0" h="139918" w="101594">
                  <a:moveTo>
                    <a:pt x="53386" y="68840"/>
                  </a:moveTo>
                  <a:lnTo>
                    <a:pt x="53386" y="0"/>
                  </a:lnTo>
                  <a:cubicBezTo>
                    <a:pt x="22686" y="7888"/>
                    <a:pt x="0" y="35718"/>
                    <a:pt x="0" y="68841"/>
                  </a:cubicBezTo>
                  <a:cubicBezTo>
                    <a:pt x="0" y="108096"/>
                    <a:pt x="31866" y="139918"/>
                    <a:pt x="71173" y="139918"/>
                  </a:cubicBezTo>
                  <a:cubicBezTo>
                    <a:pt x="82058" y="139918"/>
                    <a:pt x="92368" y="137469"/>
                    <a:pt x="101595" y="133106"/>
                  </a:cubicBezTo>
                  <a:lnTo>
                    <a:pt x="57512" y="80230"/>
                  </a:lnTo>
                  <a:cubicBezTo>
                    <a:pt x="54847" y="77032"/>
                    <a:pt x="53386" y="73000"/>
                    <a:pt x="53386" y="688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484592" y="1299136"/>
              <a:ext cx="51140" cy="51053"/>
            </a:xfrm>
            <a:custGeom>
              <a:rect b="b" l="l" r="r" t="t"/>
              <a:pathLst>
                <a:path extrusionOk="0" h="51053" w="51140">
                  <a:moveTo>
                    <a:pt x="0" y="0"/>
                  </a:moveTo>
                  <a:lnTo>
                    <a:pt x="0" y="51053"/>
                  </a:lnTo>
                  <a:lnTo>
                    <a:pt x="51140" y="51053"/>
                  </a:lnTo>
                  <a:cubicBezTo>
                    <a:pt x="44697" y="26083"/>
                    <a:pt x="25009" y="64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1699185" y="1299136"/>
              <a:ext cx="53387" cy="110346"/>
            </a:xfrm>
            <a:custGeom>
              <a:rect b="b" l="l" r="r" t="t"/>
              <a:pathLst>
                <a:path extrusionOk="0" h="110346" w="53387">
                  <a:moveTo>
                    <a:pt x="0" y="0"/>
                  </a:moveTo>
                  <a:lnTo>
                    <a:pt x="0" y="62399"/>
                  </a:lnTo>
                  <a:lnTo>
                    <a:pt x="39974" y="110347"/>
                  </a:lnTo>
                  <a:cubicBezTo>
                    <a:pt x="48405" y="98667"/>
                    <a:pt x="53387" y="84339"/>
                    <a:pt x="53387" y="68841"/>
                  </a:cubicBezTo>
                  <a:cubicBezTo>
                    <a:pt x="53386" y="35719"/>
                    <a:pt x="30700" y="7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1573921" y="854721"/>
              <a:ext cx="215152" cy="217739"/>
            </a:xfrm>
            <a:custGeom>
              <a:rect b="b" l="l" r="r" t="t"/>
              <a:pathLst>
                <a:path extrusionOk="0" h="217739" w="215152">
                  <a:moveTo>
                    <a:pt x="184139" y="186119"/>
                  </a:moveTo>
                  <a:cubicBezTo>
                    <a:pt x="204138" y="165709"/>
                    <a:pt x="215152" y="138444"/>
                    <a:pt x="215152" y="109344"/>
                  </a:cubicBezTo>
                  <a:cubicBezTo>
                    <a:pt x="215152" y="80413"/>
                    <a:pt x="203712" y="53019"/>
                    <a:pt x="182938" y="32212"/>
                  </a:cubicBezTo>
                  <a:cubicBezTo>
                    <a:pt x="162201" y="11439"/>
                    <a:pt x="134941" y="0"/>
                    <a:pt x="106185" y="0"/>
                  </a:cubicBezTo>
                  <a:cubicBezTo>
                    <a:pt x="47634" y="0"/>
                    <a:pt x="0" y="49051"/>
                    <a:pt x="0" y="109344"/>
                  </a:cubicBezTo>
                  <a:cubicBezTo>
                    <a:pt x="0" y="138198"/>
                    <a:pt x="11394" y="165402"/>
                    <a:pt x="32085" y="185948"/>
                  </a:cubicBezTo>
                  <a:cubicBezTo>
                    <a:pt x="52734" y="206449"/>
                    <a:pt x="79985" y="217740"/>
                    <a:pt x="108819" y="217740"/>
                  </a:cubicBezTo>
                  <a:cubicBezTo>
                    <a:pt x="137410" y="217740"/>
                    <a:pt x="164158" y="206510"/>
                    <a:pt x="184139" y="186119"/>
                  </a:cubicBezTo>
                  <a:close/>
                  <a:moveTo>
                    <a:pt x="41678" y="109052"/>
                  </a:moveTo>
                  <a:cubicBezTo>
                    <a:pt x="41678" y="72341"/>
                    <a:pt x="71000" y="42476"/>
                    <a:pt x="107043" y="42476"/>
                  </a:cubicBezTo>
                  <a:cubicBezTo>
                    <a:pt x="143675" y="42476"/>
                    <a:pt x="173475" y="72342"/>
                    <a:pt x="173475" y="109052"/>
                  </a:cubicBezTo>
                  <a:cubicBezTo>
                    <a:pt x="168317" y="200262"/>
                    <a:pt x="44186" y="193406"/>
                    <a:pt x="41678" y="1090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1395634" y="1299137"/>
              <a:ext cx="140099" cy="139916"/>
            </a:xfrm>
            <a:custGeom>
              <a:rect b="b" l="l" r="r" t="t"/>
              <a:pathLst>
                <a:path extrusionOk="0" h="139916" w="140099">
                  <a:moveTo>
                    <a:pt x="53386" y="68840"/>
                  </a:moveTo>
                  <a:lnTo>
                    <a:pt x="53386" y="0"/>
                  </a:lnTo>
                  <a:cubicBezTo>
                    <a:pt x="22686" y="7888"/>
                    <a:pt x="0" y="35718"/>
                    <a:pt x="0" y="68840"/>
                  </a:cubicBezTo>
                  <a:cubicBezTo>
                    <a:pt x="0" y="108095"/>
                    <a:pt x="31865" y="139917"/>
                    <a:pt x="71173" y="139917"/>
                  </a:cubicBezTo>
                  <a:cubicBezTo>
                    <a:pt x="104331" y="139917"/>
                    <a:pt x="132192" y="117273"/>
                    <a:pt x="140099" y="86625"/>
                  </a:cubicBezTo>
                  <a:lnTo>
                    <a:pt x="71172" y="86625"/>
                  </a:lnTo>
                  <a:cubicBezTo>
                    <a:pt x="61349" y="86626"/>
                    <a:pt x="53386" y="78662"/>
                    <a:pt x="53386" y="688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651171" y="932768"/>
              <a:ext cx="60653" cy="61644"/>
            </a:xfrm>
            <a:custGeom>
              <a:rect b="b" l="l" r="r" t="t"/>
              <a:pathLst>
                <a:path extrusionOk="0" h="61644" w="60653">
                  <a:moveTo>
                    <a:pt x="29793" y="0"/>
                  </a:moveTo>
                  <a:cubicBezTo>
                    <a:pt x="13366" y="0"/>
                    <a:pt x="0" y="13908"/>
                    <a:pt x="0" y="31004"/>
                  </a:cubicBezTo>
                  <a:cubicBezTo>
                    <a:pt x="0" y="47899"/>
                    <a:pt x="13819" y="61645"/>
                    <a:pt x="30805" y="61645"/>
                  </a:cubicBezTo>
                  <a:cubicBezTo>
                    <a:pt x="47541" y="61645"/>
                    <a:pt x="60653" y="48185"/>
                    <a:pt x="60653" y="31004"/>
                  </a:cubicBezTo>
                  <a:cubicBezTo>
                    <a:pt x="60653" y="14198"/>
                    <a:pt x="46522" y="0"/>
                    <a:pt x="29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739460" y="831954"/>
              <a:ext cx="209332" cy="262670"/>
            </a:xfrm>
            <a:custGeom>
              <a:rect b="b" l="l" r="r" t="t"/>
              <a:pathLst>
                <a:path extrusionOk="0" h="262670" w="209332">
                  <a:moveTo>
                    <a:pt x="154338" y="67525"/>
                  </a:moveTo>
                  <a:cubicBezTo>
                    <a:pt x="110600" y="31929"/>
                    <a:pt x="56802" y="9009"/>
                    <a:pt x="0" y="0"/>
                  </a:cubicBezTo>
                  <a:cubicBezTo>
                    <a:pt x="50117" y="22240"/>
                    <a:pt x="85995" y="76775"/>
                    <a:pt x="85186" y="132111"/>
                  </a:cubicBezTo>
                  <a:cubicBezTo>
                    <a:pt x="85738" y="186696"/>
                    <a:pt x="53304" y="239434"/>
                    <a:pt x="3522" y="262670"/>
                  </a:cubicBezTo>
                  <a:cubicBezTo>
                    <a:pt x="94155" y="247798"/>
                    <a:pt x="165652" y="194261"/>
                    <a:pt x="205597" y="142581"/>
                  </a:cubicBezTo>
                  <a:cubicBezTo>
                    <a:pt x="210515" y="136217"/>
                    <a:pt x="210574" y="127363"/>
                    <a:pt x="205790" y="120899"/>
                  </a:cubicBezTo>
                  <a:cubicBezTo>
                    <a:pt x="195420" y="106887"/>
                    <a:pt x="178559" y="87113"/>
                    <a:pt x="154338" y="67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1415032" y="831954"/>
              <a:ext cx="210468" cy="264270"/>
            </a:xfrm>
            <a:custGeom>
              <a:rect b="b" l="l" r="r" t="t"/>
              <a:pathLst>
                <a:path extrusionOk="0" h="264270" w="210468">
                  <a:moveTo>
                    <a:pt x="54154" y="196316"/>
                  </a:moveTo>
                  <a:cubicBezTo>
                    <a:pt x="97194" y="231518"/>
                    <a:pt x="150381" y="255250"/>
                    <a:pt x="210469" y="264271"/>
                  </a:cubicBezTo>
                  <a:cubicBezTo>
                    <a:pt x="159245" y="242129"/>
                    <a:pt x="123319" y="191229"/>
                    <a:pt x="123319" y="132110"/>
                  </a:cubicBezTo>
                  <a:cubicBezTo>
                    <a:pt x="122715" y="76654"/>
                    <a:pt x="156216" y="22955"/>
                    <a:pt x="207125" y="0"/>
                  </a:cubicBezTo>
                  <a:cubicBezTo>
                    <a:pt x="117436" y="14376"/>
                    <a:pt x="44959" y="71002"/>
                    <a:pt x="3951" y="121936"/>
                  </a:cubicBezTo>
                  <a:cubicBezTo>
                    <a:pt x="-1200" y="128334"/>
                    <a:pt x="-1319" y="137420"/>
                    <a:pt x="3621" y="143982"/>
                  </a:cubicBezTo>
                  <a:cubicBezTo>
                    <a:pt x="14075" y="157866"/>
                    <a:pt x="30728" y="177181"/>
                    <a:pt x="54154" y="1963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5320961" y="2069798"/>
            <a:ext cx="203177" cy="208114"/>
            <a:chOff x="2329343" y="831954"/>
            <a:chExt cx="592871" cy="607101"/>
          </a:xfrm>
        </p:grpSpPr>
        <p:sp>
          <p:nvSpPr>
            <p:cNvPr id="94" name="Google Shape;94;p16"/>
            <p:cNvSpPr/>
            <p:nvPr/>
          </p:nvSpPr>
          <p:spPr>
            <a:xfrm>
              <a:off x="2565434" y="974644"/>
              <a:ext cx="256940" cy="257132"/>
            </a:xfrm>
            <a:custGeom>
              <a:rect b="b" l="l" r="r" t="t"/>
              <a:pathLst>
                <a:path extrusionOk="0" h="257132" w="256940">
                  <a:moveTo>
                    <a:pt x="37602" y="37556"/>
                  </a:moveTo>
                  <a:cubicBezTo>
                    <a:pt x="-14046" y="88852"/>
                    <a:pt x="-10999" y="171577"/>
                    <a:pt x="37602" y="219505"/>
                  </a:cubicBezTo>
                  <a:cubicBezTo>
                    <a:pt x="87789" y="269675"/>
                    <a:pt x="169449" y="269675"/>
                    <a:pt x="219634" y="219505"/>
                  </a:cubicBezTo>
                  <a:cubicBezTo>
                    <a:pt x="268871" y="172813"/>
                    <a:pt x="269879" y="85187"/>
                    <a:pt x="219634" y="37556"/>
                  </a:cubicBezTo>
                  <a:cubicBezTo>
                    <a:pt x="169908" y="-12230"/>
                    <a:pt x="87929" y="-12806"/>
                    <a:pt x="37602" y="375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769412" y="871611"/>
              <a:ext cx="121584" cy="345058"/>
            </a:xfrm>
            <a:custGeom>
              <a:rect b="b" l="l" r="r" t="t"/>
              <a:pathLst>
                <a:path extrusionOk="0" h="345058" w="121584">
                  <a:moveTo>
                    <a:pt x="121584" y="345058"/>
                  </a:moveTo>
                  <a:lnTo>
                    <a:pt x="121584" y="19989"/>
                  </a:lnTo>
                  <a:cubicBezTo>
                    <a:pt x="121584" y="8950"/>
                    <a:pt x="112634" y="0"/>
                    <a:pt x="101595" y="0"/>
                  </a:cubicBezTo>
                  <a:lnTo>
                    <a:pt x="0" y="0"/>
                  </a:lnTo>
                  <a:lnTo>
                    <a:pt x="0" y="85608"/>
                  </a:lnTo>
                  <a:cubicBezTo>
                    <a:pt x="16255" y="93982"/>
                    <a:pt x="31400" y="105233"/>
                    <a:pt x="44653" y="119387"/>
                  </a:cubicBezTo>
                  <a:cubicBezTo>
                    <a:pt x="72556" y="149186"/>
                    <a:pt x="88397" y="188556"/>
                    <a:pt x="88926" y="229375"/>
                  </a:cubicBezTo>
                  <a:cubicBezTo>
                    <a:pt x="89239" y="253539"/>
                    <a:pt x="84369" y="276944"/>
                    <a:pt x="74844" y="298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332390" y="835876"/>
              <a:ext cx="70442" cy="72892"/>
            </a:xfrm>
            <a:custGeom>
              <a:rect b="b" l="l" r="r" t="t"/>
              <a:pathLst>
                <a:path extrusionOk="0" h="72892" w="70442">
                  <a:moveTo>
                    <a:pt x="28650" y="66454"/>
                  </a:moveTo>
                  <a:lnTo>
                    <a:pt x="64368" y="66454"/>
                  </a:lnTo>
                  <a:lnTo>
                    <a:pt x="64368" y="27959"/>
                  </a:lnTo>
                  <a:cubicBezTo>
                    <a:pt x="64368" y="17988"/>
                    <a:pt x="66554" y="8526"/>
                    <a:pt x="70443" y="0"/>
                  </a:cubicBezTo>
                  <a:cubicBezTo>
                    <a:pt x="35864" y="9912"/>
                    <a:pt x="8791" y="37794"/>
                    <a:pt x="0" y="72893"/>
                  </a:cubicBezTo>
                  <a:cubicBezTo>
                    <a:pt x="8699" y="68770"/>
                    <a:pt x="18408" y="66454"/>
                    <a:pt x="28650" y="66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2597255" y="1235900"/>
              <a:ext cx="57506" cy="38699"/>
            </a:xfrm>
            <a:custGeom>
              <a:rect b="b" l="l" r="r" t="t"/>
              <a:pathLst>
                <a:path extrusionOk="0" h="38699" w="57506">
                  <a:moveTo>
                    <a:pt x="0" y="38699"/>
                  </a:moveTo>
                  <a:lnTo>
                    <a:pt x="57506" y="38699"/>
                  </a:lnTo>
                  <a:lnTo>
                    <a:pt x="57506" y="26712"/>
                  </a:lnTo>
                  <a:cubicBezTo>
                    <a:pt x="37157" y="21737"/>
                    <a:pt x="17583" y="1283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329343" y="831954"/>
              <a:ext cx="404482" cy="524019"/>
            </a:xfrm>
            <a:custGeom>
              <a:rect b="b" l="l" r="r" t="t"/>
              <a:pathLst>
                <a:path extrusionOk="0" h="524019" w="404482">
                  <a:moveTo>
                    <a:pt x="62601" y="215267"/>
                  </a:moveTo>
                  <a:lnTo>
                    <a:pt x="138840" y="215267"/>
                  </a:lnTo>
                  <a:lnTo>
                    <a:pt x="138840" y="141565"/>
                  </a:lnTo>
                  <a:cubicBezTo>
                    <a:pt x="138840" y="131739"/>
                    <a:pt x="146806" y="123773"/>
                    <a:pt x="156634" y="123773"/>
                  </a:cubicBezTo>
                  <a:lnTo>
                    <a:pt x="250119" y="123773"/>
                  </a:lnTo>
                  <a:cubicBezTo>
                    <a:pt x="258960" y="123773"/>
                    <a:pt x="266274" y="130227"/>
                    <a:pt x="267657" y="138677"/>
                  </a:cubicBezTo>
                  <a:cubicBezTo>
                    <a:pt x="307696" y="109341"/>
                    <a:pt x="358123" y="100421"/>
                    <a:pt x="404483" y="111906"/>
                  </a:cubicBezTo>
                  <a:lnTo>
                    <a:pt x="404483" y="19989"/>
                  </a:lnTo>
                  <a:cubicBezTo>
                    <a:pt x="404483" y="8950"/>
                    <a:pt x="395533" y="0"/>
                    <a:pt x="384494" y="0"/>
                  </a:cubicBezTo>
                  <a:lnTo>
                    <a:pt x="134698" y="0"/>
                  </a:lnTo>
                  <a:cubicBezTo>
                    <a:pt x="117220" y="0"/>
                    <a:pt x="103001" y="14302"/>
                    <a:pt x="103001" y="31881"/>
                  </a:cubicBezTo>
                  <a:lnTo>
                    <a:pt x="103001" y="88169"/>
                  </a:lnTo>
                  <a:cubicBezTo>
                    <a:pt x="103001" y="97995"/>
                    <a:pt x="95035" y="105961"/>
                    <a:pt x="85208" y="105961"/>
                  </a:cubicBezTo>
                  <a:lnTo>
                    <a:pt x="31697" y="105961"/>
                  </a:lnTo>
                  <a:cubicBezTo>
                    <a:pt x="14219" y="105961"/>
                    <a:pt x="0" y="120263"/>
                    <a:pt x="0" y="137842"/>
                  </a:cubicBezTo>
                  <a:lnTo>
                    <a:pt x="0" y="504030"/>
                  </a:lnTo>
                  <a:cubicBezTo>
                    <a:pt x="0" y="515069"/>
                    <a:pt x="8950" y="524019"/>
                    <a:pt x="19989" y="524019"/>
                  </a:cubicBezTo>
                  <a:lnTo>
                    <a:pt x="404482" y="524019"/>
                  </a:lnTo>
                  <a:lnTo>
                    <a:pt x="404482" y="430534"/>
                  </a:lnTo>
                  <a:cubicBezTo>
                    <a:pt x="391437" y="433766"/>
                    <a:pt x="378073" y="435388"/>
                    <a:pt x="364708" y="435388"/>
                  </a:cubicBezTo>
                  <a:cubicBezTo>
                    <a:pt x="363474" y="435388"/>
                    <a:pt x="362238" y="435372"/>
                    <a:pt x="361004" y="435344"/>
                  </a:cubicBezTo>
                  <a:lnTo>
                    <a:pt x="361004" y="460438"/>
                  </a:lnTo>
                  <a:cubicBezTo>
                    <a:pt x="361004" y="470265"/>
                    <a:pt x="353038" y="478230"/>
                    <a:pt x="343211" y="478230"/>
                  </a:cubicBezTo>
                  <a:lnTo>
                    <a:pt x="62601" y="478230"/>
                  </a:lnTo>
                  <a:cubicBezTo>
                    <a:pt x="52775" y="478230"/>
                    <a:pt x="44808" y="470265"/>
                    <a:pt x="44808" y="460438"/>
                  </a:cubicBezTo>
                  <a:lnTo>
                    <a:pt x="44808" y="233060"/>
                  </a:lnTo>
                  <a:cubicBezTo>
                    <a:pt x="44809" y="223233"/>
                    <a:pt x="52775" y="215267"/>
                    <a:pt x="62601" y="215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503770" y="1266197"/>
              <a:ext cx="387226" cy="172858"/>
            </a:xfrm>
            <a:custGeom>
              <a:rect b="b" l="l" r="r" t="t"/>
              <a:pathLst>
                <a:path extrusionOk="0" h="172858" w="387226">
                  <a:moveTo>
                    <a:pt x="387227" y="105935"/>
                  </a:moveTo>
                  <a:cubicBezTo>
                    <a:pt x="385354" y="106564"/>
                    <a:pt x="383405" y="106899"/>
                    <a:pt x="381452" y="106899"/>
                  </a:cubicBezTo>
                  <a:cubicBezTo>
                    <a:pt x="376869" y="106899"/>
                    <a:pt x="372296" y="105169"/>
                    <a:pt x="368812" y="101711"/>
                  </a:cubicBezTo>
                  <a:lnTo>
                    <a:pt x="265643" y="0"/>
                  </a:lnTo>
                  <a:lnTo>
                    <a:pt x="265643" y="107567"/>
                  </a:lnTo>
                  <a:cubicBezTo>
                    <a:pt x="265643" y="117394"/>
                    <a:pt x="257677" y="125359"/>
                    <a:pt x="247849" y="125359"/>
                  </a:cubicBezTo>
                  <a:lnTo>
                    <a:pt x="0" y="125359"/>
                  </a:lnTo>
                  <a:lnTo>
                    <a:pt x="0" y="152869"/>
                  </a:lnTo>
                  <a:cubicBezTo>
                    <a:pt x="0" y="163908"/>
                    <a:pt x="8950" y="172858"/>
                    <a:pt x="19989" y="172858"/>
                  </a:cubicBezTo>
                  <a:lnTo>
                    <a:pt x="367236" y="172858"/>
                  </a:lnTo>
                  <a:cubicBezTo>
                    <a:pt x="378277" y="172858"/>
                    <a:pt x="387226" y="163909"/>
                    <a:pt x="387226" y="152869"/>
                  </a:cubicBezTo>
                  <a:lnTo>
                    <a:pt x="387226" y="1059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789989" y="1201613"/>
              <a:ext cx="132225" cy="131219"/>
            </a:xfrm>
            <a:custGeom>
              <a:rect b="b" l="l" r="r" t="t"/>
              <a:pathLst>
                <a:path extrusionOk="0" h="131219" w="132225">
                  <a:moveTo>
                    <a:pt x="35612" y="0"/>
                  </a:moveTo>
                  <a:cubicBezTo>
                    <a:pt x="30948" y="6200"/>
                    <a:pt x="25823" y="12120"/>
                    <a:pt x="20238" y="17701"/>
                  </a:cubicBezTo>
                  <a:cubicBezTo>
                    <a:pt x="13866" y="24071"/>
                    <a:pt x="7090" y="29797"/>
                    <a:pt x="0" y="34900"/>
                  </a:cubicBezTo>
                  <a:lnTo>
                    <a:pt x="95143" y="128783"/>
                  </a:lnTo>
                  <a:cubicBezTo>
                    <a:pt x="98455" y="132048"/>
                    <a:pt x="103781" y="132029"/>
                    <a:pt x="107071" y="128741"/>
                  </a:cubicBezTo>
                  <a:lnTo>
                    <a:pt x="129746" y="106073"/>
                  </a:lnTo>
                  <a:cubicBezTo>
                    <a:pt x="133053" y="102767"/>
                    <a:pt x="133053" y="97407"/>
                    <a:pt x="129746" y="94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409738" y="1082805"/>
              <a:ext cx="58446" cy="191794"/>
            </a:xfrm>
            <a:custGeom>
              <a:rect b="b" l="l" r="r" t="t"/>
              <a:pathLst>
                <a:path extrusionOk="0" h="191794" w="58446">
                  <a:moveTo>
                    <a:pt x="0" y="0"/>
                  </a:moveTo>
                  <a:lnTo>
                    <a:pt x="58447" y="0"/>
                  </a:lnTo>
                  <a:lnTo>
                    <a:pt x="58447" y="191794"/>
                  </a:lnTo>
                  <a:lnTo>
                    <a:pt x="0" y="191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503770" y="991311"/>
              <a:ext cx="57898" cy="283288"/>
            </a:xfrm>
            <a:custGeom>
              <a:rect b="b" l="l" r="r" t="t"/>
              <a:pathLst>
                <a:path extrusionOk="0" h="283288" w="57898">
                  <a:moveTo>
                    <a:pt x="57899" y="0"/>
                  </a:moveTo>
                  <a:lnTo>
                    <a:pt x="0" y="0"/>
                  </a:lnTo>
                  <a:lnTo>
                    <a:pt x="0" y="283289"/>
                  </a:lnTo>
                  <a:lnTo>
                    <a:pt x="57899" y="283289"/>
                  </a:lnTo>
                  <a:lnTo>
                    <a:pt x="57899" y="209191"/>
                  </a:lnTo>
                  <a:cubicBezTo>
                    <a:pt x="37180" y="181152"/>
                    <a:pt x="25983" y="147369"/>
                    <a:pt x="25983" y="111863"/>
                  </a:cubicBezTo>
                  <a:cubicBezTo>
                    <a:pt x="25983" y="76357"/>
                    <a:pt x="37180" y="42574"/>
                    <a:pt x="57899" y="14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6"/>
          <p:cNvSpPr txBox="1"/>
          <p:nvPr/>
        </p:nvSpPr>
        <p:spPr>
          <a:xfrm>
            <a:off x="7717650" y="1963363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717650" y="278983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717650" y="361633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565" name="Google Shape;565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1604800" y="1341037"/>
            <a:ext cx="3656700" cy="9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1604875" y="1169875"/>
            <a:ext cx="3656700" cy="43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1604800" y="1949390"/>
            <a:ext cx="3656700" cy="9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1604875" y="1778250"/>
            <a:ext cx="3000000" cy="43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0" name="Google Shape;570;p25"/>
          <p:cNvSpPr/>
          <p:nvPr/>
        </p:nvSpPr>
        <p:spPr>
          <a:xfrm>
            <a:off x="1604800" y="2557742"/>
            <a:ext cx="3656700" cy="9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1604875" y="2386600"/>
            <a:ext cx="2343000" cy="43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2" name="Google Shape;572;p25"/>
          <p:cNvSpPr/>
          <p:nvPr/>
        </p:nvSpPr>
        <p:spPr>
          <a:xfrm>
            <a:off x="1604800" y="3166094"/>
            <a:ext cx="3656700" cy="9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1604875" y="2994950"/>
            <a:ext cx="1686000" cy="43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4" name="Google Shape;574;p25"/>
          <p:cNvSpPr/>
          <p:nvPr/>
        </p:nvSpPr>
        <p:spPr>
          <a:xfrm>
            <a:off x="1604800" y="3774447"/>
            <a:ext cx="3656700" cy="9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1604875" y="3603300"/>
            <a:ext cx="1029000" cy="43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1604800" y="4382799"/>
            <a:ext cx="3656700" cy="9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1604875" y="4211650"/>
            <a:ext cx="372000" cy="43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8" name="Google Shape;578;p25"/>
          <p:cNvSpPr txBox="1"/>
          <p:nvPr/>
        </p:nvSpPr>
        <p:spPr>
          <a:xfrm>
            <a:off x="911500" y="11913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25"/>
          <p:cNvSpPr txBox="1"/>
          <p:nvPr/>
        </p:nvSpPr>
        <p:spPr>
          <a:xfrm>
            <a:off x="911500" y="17996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25"/>
          <p:cNvSpPr txBox="1"/>
          <p:nvPr/>
        </p:nvSpPr>
        <p:spPr>
          <a:xfrm>
            <a:off x="911500" y="240805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25"/>
          <p:cNvSpPr txBox="1"/>
          <p:nvPr/>
        </p:nvSpPr>
        <p:spPr>
          <a:xfrm>
            <a:off x="911500" y="30164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25"/>
          <p:cNvSpPr txBox="1"/>
          <p:nvPr/>
        </p:nvSpPr>
        <p:spPr>
          <a:xfrm>
            <a:off x="911500" y="362475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25"/>
          <p:cNvSpPr txBox="1"/>
          <p:nvPr/>
        </p:nvSpPr>
        <p:spPr>
          <a:xfrm>
            <a:off x="911500" y="42331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4" name="Google Shape;584;p25"/>
          <p:cNvSpPr txBox="1"/>
          <p:nvPr/>
        </p:nvSpPr>
        <p:spPr>
          <a:xfrm>
            <a:off x="5550588" y="2042750"/>
            <a:ext cx="2909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25"/>
          <p:cNvSpPr txBox="1"/>
          <p:nvPr/>
        </p:nvSpPr>
        <p:spPr>
          <a:xfrm>
            <a:off x="5550600" y="2280670"/>
            <a:ext cx="2909700" cy="1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Sun. It’s terribly hot, even hotter than Mercury, and its atmosphere is extremely poisonous. It’s the second-brightest natural object in the night sky after the Moon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591" name="Google Shape;591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745200" y="1603900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745200" y="1529125"/>
            <a:ext cx="3221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745200" y="1881861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745200" y="1807086"/>
            <a:ext cx="16128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745200" y="2159834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745200" y="2085060"/>
            <a:ext cx="809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645300" y="1388163"/>
            <a:ext cx="99900" cy="106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26"/>
          <p:cNvSpPr txBox="1"/>
          <p:nvPr/>
        </p:nvSpPr>
        <p:spPr>
          <a:xfrm>
            <a:off x="745200" y="1138813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26"/>
          <p:cNvSpPr txBox="1"/>
          <p:nvPr/>
        </p:nvSpPr>
        <p:spPr>
          <a:xfrm>
            <a:off x="745200" y="231365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745200" y="3372440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745200" y="3297675"/>
            <a:ext cx="16128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745200" y="3650401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745200" y="3575625"/>
            <a:ext cx="24222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745200" y="3928375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6" name="Google Shape;606;p26"/>
          <p:cNvSpPr/>
          <p:nvPr/>
        </p:nvSpPr>
        <p:spPr>
          <a:xfrm>
            <a:off x="745200" y="3853600"/>
            <a:ext cx="8094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645300" y="3156713"/>
            <a:ext cx="99900" cy="106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8" name="Google Shape;608;p26"/>
          <p:cNvSpPr txBox="1"/>
          <p:nvPr/>
        </p:nvSpPr>
        <p:spPr>
          <a:xfrm>
            <a:off x="745200" y="2907363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26"/>
          <p:cNvSpPr txBox="1"/>
          <p:nvPr/>
        </p:nvSpPr>
        <p:spPr>
          <a:xfrm>
            <a:off x="745200" y="408220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0" name="Google Shape;610;p26"/>
          <p:cNvSpPr/>
          <p:nvPr/>
        </p:nvSpPr>
        <p:spPr>
          <a:xfrm>
            <a:off x="4671900" y="1603900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1" name="Google Shape;611;p26"/>
          <p:cNvSpPr/>
          <p:nvPr/>
        </p:nvSpPr>
        <p:spPr>
          <a:xfrm>
            <a:off x="4671900" y="1529125"/>
            <a:ext cx="24222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2" name="Google Shape;612;p26"/>
          <p:cNvSpPr/>
          <p:nvPr/>
        </p:nvSpPr>
        <p:spPr>
          <a:xfrm>
            <a:off x="4671900" y="1881861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3" name="Google Shape;613;p26"/>
          <p:cNvSpPr/>
          <p:nvPr/>
        </p:nvSpPr>
        <p:spPr>
          <a:xfrm>
            <a:off x="4671900" y="1807075"/>
            <a:ext cx="8094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4671900" y="2159834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5" name="Google Shape;615;p26"/>
          <p:cNvSpPr/>
          <p:nvPr/>
        </p:nvSpPr>
        <p:spPr>
          <a:xfrm>
            <a:off x="4671900" y="2085050"/>
            <a:ext cx="16128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6" name="Google Shape;616;p26"/>
          <p:cNvSpPr/>
          <p:nvPr/>
        </p:nvSpPr>
        <p:spPr>
          <a:xfrm>
            <a:off x="4572000" y="1388163"/>
            <a:ext cx="99900" cy="106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7" name="Google Shape;617;p26"/>
          <p:cNvSpPr txBox="1"/>
          <p:nvPr/>
        </p:nvSpPr>
        <p:spPr>
          <a:xfrm>
            <a:off x="4671900" y="1138813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26"/>
          <p:cNvSpPr txBox="1"/>
          <p:nvPr/>
        </p:nvSpPr>
        <p:spPr>
          <a:xfrm>
            <a:off x="4671900" y="231365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4671900" y="3372440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0" name="Google Shape;620;p26"/>
          <p:cNvSpPr/>
          <p:nvPr/>
        </p:nvSpPr>
        <p:spPr>
          <a:xfrm>
            <a:off x="4671900" y="3297675"/>
            <a:ext cx="24222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26"/>
          <p:cNvSpPr/>
          <p:nvPr/>
        </p:nvSpPr>
        <p:spPr>
          <a:xfrm>
            <a:off x="4671900" y="3650401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2" name="Google Shape;622;p26"/>
          <p:cNvSpPr/>
          <p:nvPr/>
        </p:nvSpPr>
        <p:spPr>
          <a:xfrm>
            <a:off x="4671900" y="3575627"/>
            <a:ext cx="16128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4671900" y="3928375"/>
            <a:ext cx="3221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4" name="Google Shape;624;p26"/>
          <p:cNvSpPr/>
          <p:nvPr/>
        </p:nvSpPr>
        <p:spPr>
          <a:xfrm>
            <a:off x="4671900" y="3853600"/>
            <a:ext cx="32214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5" name="Google Shape;625;p26"/>
          <p:cNvSpPr/>
          <p:nvPr/>
        </p:nvSpPr>
        <p:spPr>
          <a:xfrm>
            <a:off x="4572000" y="3156713"/>
            <a:ext cx="99900" cy="106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6" name="Google Shape;626;p26"/>
          <p:cNvSpPr txBox="1"/>
          <p:nvPr/>
        </p:nvSpPr>
        <p:spPr>
          <a:xfrm>
            <a:off x="4671900" y="2907363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26"/>
          <p:cNvSpPr txBox="1"/>
          <p:nvPr/>
        </p:nvSpPr>
        <p:spPr>
          <a:xfrm>
            <a:off x="4671900" y="408220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8" name="Google Shape;628;p26"/>
          <p:cNvSpPr txBox="1"/>
          <p:nvPr/>
        </p:nvSpPr>
        <p:spPr>
          <a:xfrm>
            <a:off x="3966600" y="1495225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3966600" y="1773203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26"/>
          <p:cNvSpPr txBox="1"/>
          <p:nvPr/>
        </p:nvSpPr>
        <p:spPr>
          <a:xfrm>
            <a:off x="3966600" y="205097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26"/>
          <p:cNvSpPr txBox="1"/>
          <p:nvPr/>
        </p:nvSpPr>
        <p:spPr>
          <a:xfrm>
            <a:off x="3966600" y="3263850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26"/>
          <p:cNvSpPr txBox="1"/>
          <p:nvPr/>
        </p:nvSpPr>
        <p:spPr>
          <a:xfrm>
            <a:off x="3966600" y="354182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26"/>
          <p:cNvSpPr txBox="1"/>
          <p:nvPr/>
        </p:nvSpPr>
        <p:spPr>
          <a:xfrm>
            <a:off x="3966600" y="3819603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26"/>
          <p:cNvSpPr txBox="1"/>
          <p:nvPr/>
        </p:nvSpPr>
        <p:spPr>
          <a:xfrm>
            <a:off x="7893300" y="1495225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26"/>
          <p:cNvSpPr txBox="1"/>
          <p:nvPr/>
        </p:nvSpPr>
        <p:spPr>
          <a:xfrm>
            <a:off x="7893300" y="1773203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26"/>
          <p:cNvSpPr txBox="1"/>
          <p:nvPr/>
        </p:nvSpPr>
        <p:spPr>
          <a:xfrm>
            <a:off x="7893300" y="205097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26"/>
          <p:cNvSpPr txBox="1"/>
          <p:nvPr/>
        </p:nvSpPr>
        <p:spPr>
          <a:xfrm>
            <a:off x="7893300" y="3263850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26"/>
          <p:cNvSpPr txBox="1"/>
          <p:nvPr/>
        </p:nvSpPr>
        <p:spPr>
          <a:xfrm>
            <a:off x="7893300" y="354182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26"/>
          <p:cNvSpPr txBox="1"/>
          <p:nvPr/>
        </p:nvSpPr>
        <p:spPr>
          <a:xfrm>
            <a:off x="7893300" y="3819603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645" name="Google Shape;645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27"/>
          <p:cNvSpPr txBox="1"/>
          <p:nvPr/>
        </p:nvSpPr>
        <p:spPr>
          <a:xfrm>
            <a:off x="994500" y="1170063"/>
            <a:ext cx="2920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27"/>
          <p:cNvSpPr txBox="1"/>
          <p:nvPr/>
        </p:nvSpPr>
        <p:spPr>
          <a:xfrm>
            <a:off x="994500" y="1407963"/>
            <a:ext cx="2920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System. All humans live on this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5228688" y="1170063"/>
            <a:ext cx="2920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27"/>
          <p:cNvSpPr txBox="1"/>
          <p:nvPr/>
        </p:nvSpPr>
        <p:spPr>
          <a:xfrm>
            <a:off x="5228688" y="1407963"/>
            <a:ext cx="2920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dust, which gives the planet its reddish cast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0" name="Google Shape;650;p27"/>
          <p:cNvSpPr/>
          <p:nvPr/>
        </p:nvSpPr>
        <p:spPr>
          <a:xfrm flipH="1">
            <a:off x="1267800" y="2585438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27"/>
          <p:cNvSpPr/>
          <p:nvPr/>
        </p:nvSpPr>
        <p:spPr>
          <a:xfrm flipH="1">
            <a:off x="1668900" y="2510663"/>
            <a:ext cx="2246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2" name="Google Shape;652;p27"/>
          <p:cNvSpPr/>
          <p:nvPr/>
        </p:nvSpPr>
        <p:spPr>
          <a:xfrm flipH="1">
            <a:off x="1267800" y="3052863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3" name="Google Shape;653;p27"/>
          <p:cNvSpPr/>
          <p:nvPr/>
        </p:nvSpPr>
        <p:spPr>
          <a:xfrm flipH="1">
            <a:off x="1941300" y="2978088"/>
            <a:ext cx="197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4" name="Google Shape;654;p27"/>
          <p:cNvSpPr/>
          <p:nvPr/>
        </p:nvSpPr>
        <p:spPr>
          <a:xfrm flipH="1">
            <a:off x="1267800" y="3520288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5" name="Google Shape;655;p27"/>
          <p:cNvSpPr/>
          <p:nvPr/>
        </p:nvSpPr>
        <p:spPr>
          <a:xfrm flipH="1">
            <a:off x="3254700" y="3445513"/>
            <a:ext cx="660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6" name="Google Shape;656;p27"/>
          <p:cNvSpPr/>
          <p:nvPr/>
        </p:nvSpPr>
        <p:spPr>
          <a:xfrm flipH="1">
            <a:off x="1267800" y="3987713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7" name="Google Shape;657;p27"/>
          <p:cNvSpPr/>
          <p:nvPr/>
        </p:nvSpPr>
        <p:spPr>
          <a:xfrm flipH="1">
            <a:off x="2601900" y="3912938"/>
            <a:ext cx="13134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8" name="Google Shape;658;p27"/>
          <p:cNvSpPr/>
          <p:nvPr/>
        </p:nvSpPr>
        <p:spPr>
          <a:xfrm flipH="1">
            <a:off x="1267800" y="4455138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9" name="Google Shape;659;p27"/>
          <p:cNvSpPr/>
          <p:nvPr/>
        </p:nvSpPr>
        <p:spPr>
          <a:xfrm flipH="1">
            <a:off x="1267800" y="4380363"/>
            <a:ext cx="26475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5228700" y="2585438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5228700" y="2510663"/>
            <a:ext cx="22464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5228700" y="3052863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5228700" y="2978088"/>
            <a:ext cx="197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5228700" y="3520288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5228700" y="3445513"/>
            <a:ext cx="6606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5228700" y="3987713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5228700" y="3912938"/>
            <a:ext cx="13134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5228700" y="4455138"/>
            <a:ext cx="26475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5228700" y="4380363"/>
            <a:ext cx="26475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0" name="Google Shape;670;p27"/>
          <p:cNvSpPr txBox="1"/>
          <p:nvPr/>
        </p:nvSpPr>
        <p:spPr>
          <a:xfrm>
            <a:off x="3915300" y="2474988"/>
            <a:ext cx="131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3915300" y="2942375"/>
            <a:ext cx="131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27"/>
          <p:cNvSpPr txBox="1"/>
          <p:nvPr/>
        </p:nvSpPr>
        <p:spPr>
          <a:xfrm>
            <a:off x="3915300" y="3409800"/>
            <a:ext cx="131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27"/>
          <p:cNvSpPr txBox="1"/>
          <p:nvPr/>
        </p:nvSpPr>
        <p:spPr>
          <a:xfrm>
            <a:off x="3915300" y="3877225"/>
            <a:ext cx="131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27"/>
          <p:cNvSpPr txBox="1"/>
          <p:nvPr/>
        </p:nvSpPr>
        <p:spPr>
          <a:xfrm>
            <a:off x="3915300" y="4344650"/>
            <a:ext cx="1313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Neptune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27"/>
          <p:cNvSpPr txBox="1"/>
          <p:nvPr/>
        </p:nvSpPr>
        <p:spPr>
          <a:xfrm>
            <a:off x="662400" y="247668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27"/>
          <p:cNvSpPr txBox="1"/>
          <p:nvPr/>
        </p:nvSpPr>
        <p:spPr>
          <a:xfrm>
            <a:off x="662400" y="2944113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7" name="Google Shape;677;p27"/>
          <p:cNvSpPr txBox="1"/>
          <p:nvPr/>
        </p:nvSpPr>
        <p:spPr>
          <a:xfrm>
            <a:off x="662400" y="341153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27"/>
          <p:cNvSpPr txBox="1"/>
          <p:nvPr/>
        </p:nvSpPr>
        <p:spPr>
          <a:xfrm>
            <a:off x="662400" y="3878950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27"/>
          <p:cNvSpPr txBox="1"/>
          <p:nvPr/>
        </p:nvSpPr>
        <p:spPr>
          <a:xfrm>
            <a:off x="662400" y="4346375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27"/>
          <p:cNvSpPr txBox="1"/>
          <p:nvPr/>
        </p:nvSpPr>
        <p:spPr>
          <a:xfrm>
            <a:off x="7876200" y="247668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1" name="Google Shape;681;p27"/>
          <p:cNvSpPr txBox="1"/>
          <p:nvPr/>
        </p:nvSpPr>
        <p:spPr>
          <a:xfrm>
            <a:off x="7876200" y="2944113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27"/>
          <p:cNvSpPr txBox="1"/>
          <p:nvPr/>
        </p:nvSpPr>
        <p:spPr>
          <a:xfrm>
            <a:off x="7876200" y="3411538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3" name="Google Shape;683;p27"/>
          <p:cNvSpPr txBox="1"/>
          <p:nvPr/>
        </p:nvSpPr>
        <p:spPr>
          <a:xfrm>
            <a:off x="7876200" y="3878950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4" name="Google Shape;684;p27"/>
          <p:cNvSpPr txBox="1"/>
          <p:nvPr/>
        </p:nvSpPr>
        <p:spPr>
          <a:xfrm>
            <a:off x="7876200" y="4346375"/>
            <a:ext cx="6054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690" name="Google Shape;690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28"/>
          <p:cNvSpPr/>
          <p:nvPr/>
        </p:nvSpPr>
        <p:spPr>
          <a:xfrm>
            <a:off x="957900" y="1152788"/>
            <a:ext cx="2920800" cy="31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2" name="Google Shape;692;p28"/>
          <p:cNvSpPr/>
          <p:nvPr/>
        </p:nvSpPr>
        <p:spPr>
          <a:xfrm>
            <a:off x="919500" y="10897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3" name="Google Shape;693;p28"/>
          <p:cNvSpPr txBox="1"/>
          <p:nvPr/>
        </p:nvSpPr>
        <p:spPr>
          <a:xfrm>
            <a:off x="3878700" y="11163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28"/>
          <p:cNvSpPr txBox="1"/>
          <p:nvPr/>
        </p:nvSpPr>
        <p:spPr>
          <a:xfrm>
            <a:off x="1363200" y="146990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28"/>
          <p:cNvSpPr txBox="1"/>
          <p:nvPr/>
        </p:nvSpPr>
        <p:spPr>
          <a:xfrm>
            <a:off x="1363200" y="170780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6" name="Google Shape;696;p28"/>
          <p:cNvSpPr/>
          <p:nvPr/>
        </p:nvSpPr>
        <p:spPr>
          <a:xfrm>
            <a:off x="957900" y="2364525"/>
            <a:ext cx="1616400" cy="317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7" name="Google Shape;697;p28"/>
          <p:cNvSpPr/>
          <p:nvPr/>
        </p:nvSpPr>
        <p:spPr>
          <a:xfrm>
            <a:off x="919500" y="2301488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8" name="Google Shape;698;p28"/>
          <p:cNvSpPr txBox="1"/>
          <p:nvPr/>
        </p:nvSpPr>
        <p:spPr>
          <a:xfrm>
            <a:off x="3878700" y="2328038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28"/>
          <p:cNvSpPr txBox="1"/>
          <p:nvPr/>
        </p:nvSpPr>
        <p:spPr>
          <a:xfrm>
            <a:off x="1363200" y="2681625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0" name="Google Shape;700;p28"/>
          <p:cNvSpPr txBox="1"/>
          <p:nvPr/>
        </p:nvSpPr>
        <p:spPr>
          <a:xfrm>
            <a:off x="1363200" y="291952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1" name="Google Shape;701;p28"/>
          <p:cNvSpPr/>
          <p:nvPr/>
        </p:nvSpPr>
        <p:spPr>
          <a:xfrm>
            <a:off x="957900" y="3576250"/>
            <a:ext cx="974400" cy="317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2" name="Google Shape;702;p28"/>
          <p:cNvSpPr/>
          <p:nvPr/>
        </p:nvSpPr>
        <p:spPr>
          <a:xfrm>
            <a:off x="919500" y="351321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3878700" y="35397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28"/>
          <p:cNvSpPr txBox="1"/>
          <p:nvPr/>
        </p:nvSpPr>
        <p:spPr>
          <a:xfrm>
            <a:off x="1363200" y="389335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28"/>
          <p:cNvSpPr txBox="1"/>
          <p:nvPr/>
        </p:nvSpPr>
        <p:spPr>
          <a:xfrm>
            <a:off x="1363200" y="413125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4610400" y="1152800"/>
            <a:ext cx="2647200" cy="317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4572000" y="10897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8" name="Google Shape;708;p28"/>
          <p:cNvSpPr txBox="1"/>
          <p:nvPr/>
        </p:nvSpPr>
        <p:spPr>
          <a:xfrm>
            <a:off x="7531200" y="11163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28"/>
          <p:cNvSpPr txBox="1"/>
          <p:nvPr/>
        </p:nvSpPr>
        <p:spPr>
          <a:xfrm>
            <a:off x="5015700" y="146990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28"/>
          <p:cNvSpPr txBox="1"/>
          <p:nvPr/>
        </p:nvSpPr>
        <p:spPr>
          <a:xfrm>
            <a:off x="5015700" y="170780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1" name="Google Shape;711;p28"/>
          <p:cNvSpPr/>
          <p:nvPr/>
        </p:nvSpPr>
        <p:spPr>
          <a:xfrm>
            <a:off x="4610400" y="2364525"/>
            <a:ext cx="2282100" cy="317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2" name="Google Shape;712;p28"/>
          <p:cNvSpPr/>
          <p:nvPr/>
        </p:nvSpPr>
        <p:spPr>
          <a:xfrm>
            <a:off x="4572000" y="2301488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3" name="Google Shape;713;p28"/>
          <p:cNvSpPr txBox="1"/>
          <p:nvPr/>
        </p:nvSpPr>
        <p:spPr>
          <a:xfrm>
            <a:off x="7531200" y="2328038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28"/>
          <p:cNvSpPr txBox="1"/>
          <p:nvPr/>
        </p:nvSpPr>
        <p:spPr>
          <a:xfrm>
            <a:off x="5015700" y="2681625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28"/>
          <p:cNvSpPr txBox="1"/>
          <p:nvPr/>
        </p:nvSpPr>
        <p:spPr>
          <a:xfrm>
            <a:off x="5015700" y="291952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6" name="Google Shape;716;p28"/>
          <p:cNvSpPr/>
          <p:nvPr/>
        </p:nvSpPr>
        <p:spPr>
          <a:xfrm>
            <a:off x="4610400" y="3576250"/>
            <a:ext cx="1616400" cy="317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7" name="Google Shape;717;p28"/>
          <p:cNvSpPr/>
          <p:nvPr/>
        </p:nvSpPr>
        <p:spPr>
          <a:xfrm>
            <a:off x="4572000" y="351321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8" name="Google Shape;718;p28"/>
          <p:cNvSpPr txBox="1"/>
          <p:nvPr/>
        </p:nvSpPr>
        <p:spPr>
          <a:xfrm>
            <a:off x="7531200" y="35397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28"/>
          <p:cNvSpPr txBox="1"/>
          <p:nvPr/>
        </p:nvSpPr>
        <p:spPr>
          <a:xfrm>
            <a:off x="5015700" y="389335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28"/>
          <p:cNvSpPr txBox="1"/>
          <p:nvPr/>
        </p:nvSpPr>
        <p:spPr>
          <a:xfrm>
            <a:off x="5015700" y="413125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21" name="Google Shape;721;p28"/>
          <p:cNvGrpSpPr/>
          <p:nvPr/>
        </p:nvGrpSpPr>
        <p:grpSpPr>
          <a:xfrm>
            <a:off x="1019569" y="3613171"/>
            <a:ext cx="243569" cy="243508"/>
            <a:chOff x="5155372" y="4204740"/>
            <a:chExt cx="607101" cy="607101"/>
          </a:xfrm>
        </p:grpSpPr>
        <p:sp>
          <p:nvSpPr>
            <p:cNvPr id="722" name="Google Shape;722;p28"/>
            <p:cNvSpPr/>
            <p:nvPr/>
          </p:nvSpPr>
          <p:spPr>
            <a:xfrm>
              <a:off x="5183890" y="4324992"/>
              <a:ext cx="44473" cy="397456"/>
            </a:xfrm>
            <a:custGeom>
              <a:rect b="b" l="l" r="r" t="t"/>
              <a:pathLst>
                <a:path extrusionOk="0" h="397456" w="44473">
                  <a:moveTo>
                    <a:pt x="0" y="13636"/>
                  </a:moveTo>
                  <a:lnTo>
                    <a:pt x="0" y="397456"/>
                  </a:lnTo>
                  <a:lnTo>
                    <a:pt x="44474" y="397456"/>
                  </a:lnTo>
                  <a:lnTo>
                    <a:pt x="44474" y="0"/>
                  </a:lnTo>
                  <a:lnTo>
                    <a:pt x="13636" y="0"/>
                  </a:lnTo>
                  <a:cubicBezTo>
                    <a:pt x="6104" y="0"/>
                    <a:pt x="0" y="6105"/>
                    <a:pt x="0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5263866" y="4204740"/>
              <a:ext cx="390111" cy="517708"/>
            </a:xfrm>
            <a:custGeom>
              <a:rect b="b" l="l" r="r" t="t"/>
              <a:pathLst>
                <a:path extrusionOk="0" h="517708" w="390111">
                  <a:moveTo>
                    <a:pt x="201323" y="242570"/>
                  </a:moveTo>
                  <a:cubicBezTo>
                    <a:pt x="194510" y="249215"/>
                    <a:pt x="183669" y="249305"/>
                    <a:pt x="176745" y="242772"/>
                  </a:cubicBezTo>
                  <a:lnTo>
                    <a:pt x="118878" y="188158"/>
                  </a:lnTo>
                  <a:lnTo>
                    <a:pt x="0" y="293531"/>
                  </a:lnTo>
                  <a:lnTo>
                    <a:pt x="0" y="517709"/>
                  </a:lnTo>
                  <a:lnTo>
                    <a:pt x="390112" y="517709"/>
                  </a:lnTo>
                  <a:lnTo>
                    <a:pt x="390112" y="13636"/>
                  </a:lnTo>
                  <a:cubicBezTo>
                    <a:pt x="390112" y="6105"/>
                    <a:pt x="384006" y="0"/>
                    <a:pt x="376476" y="0"/>
                  </a:cubicBezTo>
                  <a:lnTo>
                    <a:pt x="113533" y="0"/>
                  </a:lnTo>
                  <a:cubicBezTo>
                    <a:pt x="99828" y="0"/>
                    <a:pt x="88677" y="11189"/>
                    <a:pt x="88677" y="24942"/>
                  </a:cubicBezTo>
                  <a:lnTo>
                    <a:pt x="88677" y="55469"/>
                  </a:lnTo>
                  <a:cubicBezTo>
                    <a:pt x="88677" y="75131"/>
                    <a:pt x="72737" y="91071"/>
                    <a:pt x="53075" y="91071"/>
                  </a:cubicBezTo>
                  <a:lnTo>
                    <a:pt x="24857" y="91071"/>
                  </a:lnTo>
                  <a:cubicBezTo>
                    <a:pt x="11151" y="91071"/>
                    <a:pt x="0" y="102260"/>
                    <a:pt x="0" y="116013"/>
                  </a:cubicBezTo>
                  <a:lnTo>
                    <a:pt x="0" y="246089"/>
                  </a:lnTo>
                  <a:lnTo>
                    <a:pt x="107478" y="150820"/>
                  </a:lnTo>
                  <a:cubicBezTo>
                    <a:pt x="114357" y="144723"/>
                    <a:pt x="124752" y="144884"/>
                    <a:pt x="131439" y="151194"/>
                  </a:cubicBezTo>
                  <a:lnTo>
                    <a:pt x="188729" y="205265"/>
                  </a:lnTo>
                  <a:lnTo>
                    <a:pt x="281736" y="114561"/>
                  </a:lnTo>
                  <a:lnTo>
                    <a:pt x="273388" y="114561"/>
                  </a:lnTo>
                  <a:cubicBezTo>
                    <a:pt x="263830" y="114561"/>
                    <a:pt x="255605" y="107215"/>
                    <a:pt x="255156" y="97668"/>
                  </a:cubicBezTo>
                  <a:cubicBezTo>
                    <a:pt x="254676" y="87474"/>
                    <a:pt x="262799" y="79057"/>
                    <a:pt x="272888" y="79057"/>
                  </a:cubicBezTo>
                  <a:lnTo>
                    <a:pt x="325364" y="79057"/>
                  </a:lnTo>
                  <a:cubicBezTo>
                    <a:pt x="334305" y="78959"/>
                    <a:pt x="343415" y="86788"/>
                    <a:pt x="343116" y="96809"/>
                  </a:cubicBezTo>
                  <a:lnTo>
                    <a:pt x="343116" y="151230"/>
                  </a:lnTo>
                  <a:cubicBezTo>
                    <a:pt x="343116" y="160788"/>
                    <a:pt x="335770" y="169013"/>
                    <a:pt x="326222" y="169462"/>
                  </a:cubicBezTo>
                  <a:cubicBezTo>
                    <a:pt x="316029" y="169942"/>
                    <a:pt x="307612" y="161819"/>
                    <a:pt x="307612" y="151730"/>
                  </a:cubicBezTo>
                  <a:lnTo>
                    <a:pt x="307612" y="138916"/>
                  </a:lnTo>
                  <a:close/>
                  <a:moveTo>
                    <a:pt x="211052" y="359224"/>
                  </a:moveTo>
                  <a:cubicBezTo>
                    <a:pt x="220856" y="359224"/>
                    <a:pt x="228804" y="367172"/>
                    <a:pt x="228804" y="376976"/>
                  </a:cubicBezTo>
                  <a:cubicBezTo>
                    <a:pt x="228804" y="386780"/>
                    <a:pt x="220856" y="394728"/>
                    <a:pt x="211052" y="394728"/>
                  </a:cubicBezTo>
                  <a:cubicBezTo>
                    <a:pt x="201248" y="394728"/>
                    <a:pt x="193300" y="386780"/>
                    <a:pt x="193300" y="376976"/>
                  </a:cubicBezTo>
                  <a:cubicBezTo>
                    <a:pt x="193300" y="367172"/>
                    <a:pt x="201247" y="359224"/>
                    <a:pt x="211052" y="359224"/>
                  </a:cubicBezTo>
                  <a:close/>
                  <a:moveTo>
                    <a:pt x="325363" y="470809"/>
                  </a:moveTo>
                  <a:lnTo>
                    <a:pt x="211052" y="470809"/>
                  </a:lnTo>
                  <a:cubicBezTo>
                    <a:pt x="201248" y="470809"/>
                    <a:pt x="193300" y="462861"/>
                    <a:pt x="193300" y="453057"/>
                  </a:cubicBezTo>
                  <a:cubicBezTo>
                    <a:pt x="193300" y="443253"/>
                    <a:pt x="201248" y="435305"/>
                    <a:pt x="211052" y="435305"/>
                  </a:cubicBezTo>
                  <a:lnTo>
                    <a:pt x="325363" y="435305"/>
                  </a:lnTo>
                  <a:cubicBezTo>
                    <a:pt x="335167" y="435305"/>
                    <a:pt x="343115" y="443253"/>
                    <a:pt x="343115" y="453057"/>
                  </a:cubicBezTo>
                  <a:cubicBezTo>
                    <a:pt x="343115" y="462861"/>
                    <a:pt x="335167" y="470809"/>
                    <a:pt x="325363" y="470809"/>
                  </a:cubicBezTo>
                  <a:close/>
                  <a:moveTo>
                    <a:pt x="325363" y="359224"/>
                  </a:moveTo>
                  <a:cubicBezTo>
                    <a:pt x="335167" y="359224"/>
                    <a:pt x="343115" y="367172"/>
                    <a:pt x="343115" y="376976"/>
                  </a:cubicBezTo>
                  <a:cubicBezTo>
                    <a:pt x="343115" y="386780"/>
                    <a:pt x="335167" y="394728"/>
                    <a:pt x="325363" y="394728"/>
                  </a:cubicBezTo>
                  <a:lnTo>
                    <a:pt x="283538" y="394728"/>
                  </a:lnTo>
                  <a:cubicBezTo>
                    <a:pt x="273734" y="394728"/>
                    <a:pt x="265786" y="386780"/>
                    <a:pt x="265786" y="376976"/>
                  </a:cubicBezTo>
                  <a:cubicBezTo>
                    <a:pt x="265786" y="367172"/>
                    <a:pt x="273734" y="359224"/>
                    <a:pt x="283538" y="359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5267780" y="4209567"/>
              <a:ext cx="52709" cy="54498"/>
            </a:xfrm>
            <a:custGeom>
              <a:rect b="b" l="l" r="r" t="t"/>
              <a:pathLst>
                <a:path extrusionOk="0" h="54498" w="52709">
                  <a:moveTo>
                    <a:pt x="49161" y="50740"/>
                  </a:moveTo>
                  <a:lnTo>
                    <a:pt x="49259" y="50674"/>
                  </a:lnTo>
                  <a:lnTo>
                    <a:pt x="49261" y="20114"/>
                  </a:lnTo>
                  <a:cubicBezTo>
                    <a:pt x="49261" y="13063"/>
                    <a:pt x="50484" y="6296"/>
                    <a:pt x="52710" y="0"/>
                  </a:cubicBezTo>
                  <a:cubicBezTo>
                    <a:pt x="27687" y="8840"/>
                    <a:pt x="8014" y="29098"/>
                    <a:pt x="0" y="54498"/>
                  </a:cubicBezTo>
                  <a:cubicBezTo>
                    <a:pt x="6528" y="52072"/>
                    <a:pt x="13583" y="50742"/>
                    <a:pt x="20943" y="50742"/>
                  </a:cubicBezTo>
                  <a:lnTo>
                    <a:pt x="49161" y="50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5155372" y="4757952"/>
              <a:ext cx="203898" cy="53889"/>
            </a:xfrm>
            <a:custGeom>
              <a:rect b="b" l="l" r="r" t="t"/>
              <a:pathLst>
                <a:path extrusionOk="0" h="53889" w="203898">
                  <a:moveTo>
                    <a:pt x="0" y="13636"/>
                  </a:moveTo>
                  <a:cubicBezTo>
                    <a:pt x="0" y="35832"/>
                    <a:pt x="18070" y="53890"/>
                    <a:pt x="40281" y="53890"/>
                  </a:cubicBezTo>
                  <a:lnTo>
                    <a:pt x="203899" y="53890"/>
                  </a:lnTo>
                  <a:cubicBezTo>
                    <a:pt x="202691" y="49646"/>
                    <a:pt x="202031" y="45173"/>
                    <a:pt x="202031" y="40548"/>
                  </a:cubicBezTo>
                  <a:lnTo>
                    <a:pt x="202031" y="0"/>
                  </a:lnTo>
                  <a:lnTo>
                    <a:pt x="13636" y="0"/>
                  </a:lnTo>
                  <a:cubicBezTo>
                    <a:pt x="6105" y="0"/>
                    <a:pt x="0" y="6105"/>
                    <a:pt x="0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5392905" y="4757952"/>
              <a:ext cx="132035" cy="53889"/>
            </a:xfrm>
            <a:custGeom>
              <a:rect b="b" l="l" r="r" t="t"/>
              <a:pathLst>
                <a:path extrusionOk="0" h="53889" w="132035">
                  <a:moveTo>
                    <a:pt x="13340" y="53890"/>
                  </a:moveTo>
                  <a:lnTo>
                    <a:pt x="118697" y="53890"/>
                  </a:lnTo>
                  <a:cubicBezTo>
                    <a:pt x="126052" y="53890"/>
                    <a:pt x="132035" y="47904"/>
                    <a:pt x="132035" y="40548"/>
                  </a:cubicBezTo>
                  <a:lnTo>
                    <a:pt x="132035" y="0"/>
                  </a:lnTo>
                  <a:lnTo>
                    <a:pt x="0" y="0"/>
                  </a:lnTo>
                  <a:lnTo>
                    <a:pt x="0" y="40548"/>
                  </a:lnTo>
                  <a:cubicBezTo>
                    <a:pt x="0" y="47904"/>
                    <a:pt x="5984" y="53890"/>
                    <a:pt x="13340" y="5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5689481" y="4324992"/>
              <a:ext cx="42187" cy="397456"/>
            </a:xfrm>
            <a:custGeom>
              <a:rect b="b" l="l" r="r" t="t"/>
              <a:pathLst>
                <a:path extrusionOk="0" h="397456" w="42187">
                  <a:moveTo>
                    <a:pt x="28552" y="0"/>
                  </a:moveTo>
                  <a:lnTo>
                    <a:pt x="0" y="0"/>
                  </a:lnTo>
                  <a:lnTo>
                    <a:pt x="0" y="397456"/>
                  </a:lnTo>
                  <a:lnTo>
                    <a:pt x="42188" y="397456"/>
                  </a:lnTo>
                  <a:lnTo>
                    <a:pt x="42188" y="13636"/>
                  </a:lnTo>
                  <a:cubicBezTo>
                    <a:pt x="42188" y="6105"/>
                    <a:pt x="36082" y="0"/>
                    <a:pt x="28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5558575" y="4757952"/>
              <a:ext cx="203898" cy="53889"/>
            </a:xfrm>
            <a:custGeom>
              <a:rect b="b" l="l" r="r" t="t"/>
              <a:pathLst>
                <a:path extrusionOk="0" h="53889" w="203898">
                  <a:moveTo>
                    <a:pt x="203899" y="13636"/>
                  </a:moveTo>
                  <a:cubicBezTo>
                    <a:pt x="203899" y="6105"/>
                    <a:pt x="197793" y="0"/>
                    <a:pt x="190262" y="0"/>
                  </a:cubicBezTo>
                  <a:lnTo>
                    <a:pt x="1868" y="0"/>
                  </a:lnTo>
                  <a:lnTo>
                    <a:pt x="1868" y="40548"/>
                  </a:lnTo>
                  <a:cubicBezTo>
                    <a:pt x="1868" y="45173"/>
                    <a:pt x="1207" y="49646"/>
                    <a:pt x="0" y="53890"/>
                  </a:cubicBezTo>
                  <a:lnTo>
                    <a:pt x="163618" y="53890"/>
                  </a:lnTo>
                  <a:cubicBezTo>
                    <a:pt x="185829" y="53890"/>
                    <a:pt x="203899" y="35832"/>
                    <a:pt x="203899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28"/>
          <p:cNvGrpSpPr/>
          <p:nvPr/>
        </p:nvGrpSpPr>
        <p:grpSpPr>
          <a:xfrm>
            <a:off x="1019557" y="2401446"/>
            <a:ext cx="243569" cy="243508"/>
            <a:chOff x="6092248" y="4204740"/>
            <a:chExt cx="607101" cy="607101"/>
          </a:xfrm>
        </p:grpSpPr>
        <p:sp>
          <p:nvSpPr>
            <p:cNvPr id="730" name="Google Shape;730;p28"/>
            <p:cNvSpPr/>
            <p:nvPr/>
          </p:nvSpPr>
          <p:spPr>
            <a:xfrm>
              <a:off x="6092248" y="4550093"/>
              <a:ext cx="222180" cy="239608"/>
            </a:xfrm>
            <a:custGeom>
              <a:rect b="b" l="l" r="r" t="t"/>
              <a:pathLst>
                <a:path extrusionOk="0" h="239608" w="222180">
                  <a:moveTo>
                    <a:pt x="170309" y="239608"/>
                  </a:moveTo>
                  <a:lnTo>
                    <a:pt x="222180" y="109569"/>
                  </a:lnTo>
                  <a:cubicBezTo>
                    <a:pt x="178760" y="89934"/>
                    <a:pt x="147149" y="48913"/>
                    <a:pt x="140892" y="0"/>
                  </a:cubicBezTo>
                  <a:lnTo>
                    <a:pt x="0" y="0"/>
                  </a:lnTo>
                  <a:cubicBezTo>
                    <a:pt x="4272" y="67948"/>
                    <a:pt x="32853" y="131246"/>
                    <a:pt x="81601" y="179820"/>
                  </a:cubicBezTo>
                  <a:cubicBezTo>
                    <a:pt x="107501" y="205626"/>
                    <a:pt x="137580" y="225752"/>
                    <a:pt x="170309" y="239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6092248" y="4253193"/>
              <a:ext cx="262297" cy="261178"/>
            </a:xfrm>
            <a:custGeom>
              <a:rect b="b" l="l" r="r" t="t"/>
              <a:pathLst>
                <a:path extrusionOk="0" h="261178" w="262297">
                  <a:moveTo>
                    <a:pt x="0" y="261178"/>
                  </a:moveTo>
                  <a:lnTo>
                    <a:pt x="140892" y="261178"/>
                  </a:lnTo>
                  <a:cubicBezTo>
                    <a:pt x="148950" y="198181"/>
                    <a:pt x="199063" y="148274"/>
                    <a:pt x="262298" y="140288"/>
                  </a:cubicBezTo>
                  <a:lnTo>
                    <a:pt x="262298" y="0"/>
                  </a:lnTo>
                  <a:cubicBezTo>
                    <a:pt x="194008" y="4235"/>
                    <a:pt x="130399" y="32734"/>
                    <a:pt x="81601" y="81359"/>
                  </a:cubicBezTo>
                  <a:cubicBezTo>
                    <a:pt x="32853" y="129933"/>
                    <a:pt x="4272" y="193230"/>
                    <a:pt x="0" y="261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6390197" y="4204740"/>
              <a:ext cx="309152" cy="536670"/>
            </a:xfrm>
            <a:custGeom>
              <a:rect b="b" l="l" r="r" t="t"/>
              <a:pathLst>
                <a:path extrusionOk="0" h="536670" w="309152">
                  <a:moveTo>
                    <a:pt x="309152" y="326942"/>
                  </a:moveTo>
                  <a:cubicBezTo>
                    <a:pt x="309152" y="239289"/>
                    <a:pt x="274960" y="156744"/>
                    <a:pt x="212877" y="94510"/>
                  </a:cubicBezTo>
                  <a:cubicBezTo>
                    <a:pt x="159301" y="40805"/>
                    <a:pt x="90757" y="7972"/>
                    <a:pt x="17020" y="89"/>
                  </a:cubicBezTo>
                  <a:cubicBezTo>
                    <a:pt x="7931" y="-882"/>
                    <a:pt x="0" y="6247"/>
                    <a:pt x="0" y="15406"/>
                  </a:cubicBezTo>
                  <a:lnTo>
                    <a:pt x="0" y="188742"/>
                  </a:lnTo>
                  <a:cubicBezTo>
                    <a:pt x="69105" y="197469"/>
                    <a:pt x="122541" y="256262"/>
                    <a:pt x="122541" y="327492"/>
                  </a:cubicBezTo>
                  <a:cubicBezTo>
                    <a:pt x="122541" y="359083"/>
                    <a:pt x="112026" y="388224"/>
                    <a:pt x="94299" y="411640"/>
                  </a:cubicBezTo>
                  <a:lnTo>
                    <a:pt x="215147" y="532185"/>
                  </a:lnTo>
                  <a:cubicBezTo>
                    <a:pt x="221637" y="538659"/>
                    <a:pt x="232303" y="538043"/>
                    <a:pt x="238016" y="530871"/>
                  </a:cubicBezTo>
                  <a:cubicBezTo>
                    <a:pt x="284110" y="473010"/>
                    <a:pt x="309152" y="401792"/>
                    <a:pt x="309152" y="326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6296249" y="4641877"/>
              <a:ext cx="263047" cy="169964"/>
            </a:xfrm>
            <a:custGeom>
              <a:rect b="b" l="l" r="r" t="t"/>
              <a:pathLst>
                <a:path extrusionOk="0" h="169964" w="263047">
                  <a:moveTo>
                    <a:pt x="263047" y="99556"/>
                  </a:moveTo>
                  <a:lnTo>
                    <a:pt x="163270" y="0"/>
                  </a:lnTo>
                  <a:cubicBezTo>
                    <a:pt x="139329" y="18920"/>
                    <a:pt x="109052" y="30223"/>
                    <a:pt x="76121" y="30223"/>
                  </a:cubicBezTo>
                  <a:cubicBezTo>
                    <a:pt x="68037" y="30223"/>
                    <a:pt x="60116" y="29533"/>
                    <a:pt x="52406" y="28225"/>
                  </a:cubicBezTo>
                  <a:lnTo>
                    <a:pt x="0" y="159609"/>
                  </a:lnTo>
                  <a:cubicBezTo>
                    <a:pt x="24467" y="166431"/>
                    <a:pt x="50021" y="169965"/>
                    <a:pt x="76123" y="169965"/>
                  </a:cubicBezTo>
                  <a:cubicBezTo>
                    <a:pt x="150302" y="169965"/>
                    <a:pt x="213090" y="146281"/>
                    <a:pt x="263047" y="99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28"/>
          <p:cNvGrpSpPr/>
          <p:nvPr/>
        </p:nvGrpSpPr>
        <p:grpSpPr>
          <a:xfrm>
            <a:off x="1019556" y="1189471"/>
            <a:ext cx="243569" cy="243508"/>
            <a:chOff x="7036629" y="4204740"/>
            <a:chExt cx="607102" cy="607101"/>
          </a:xfrm>
        </p:grpSpPr>
        <p:sp>
          <p:nvSpPr>
            <p:cNvPr id="735" name="Google Shape;735;p28"/>
            <p:cNvSpPr/>
            <p:nvPr/>
          </p:nvSpPr>
          <p:spPr>
            <a:xfrm>
              <a:off x="7036629" y="4407820"/>
              <a:ext cx="607102" cy="391296"/>
            </a:xfrm>
            <a:custGeom>
              <a:rect b="b" l="l" r="r" t="t"/>
              <a:pathLst>
                <a:path extrusionOk="0" h="391296" w="607102">
                  <a:moveTo>
                    <a:pt x="424853" y="51860"/>
                  </a:moveTo>
                  <a:cubicBezTo>
                    <a:pt x="422369" y="53113"/>
                    <a:pt x="419625" y="53765"/>
                    <a:pt x="416843" y="53765"/>
                  </a:cubicBezTo>
                  <a:lnTo>
                    <a:pt x="344738" y="53765"/>
                  </a:lnTo>
                  <a:lnTo>
                    <a:pt x="263853" y="139477"/>
                  </a:lnTo>
                  <a:cubicBezTo>
                    <a:pt x="259688" y="143890"/>
                    <a:pt x="253560" y="145878"/>
                    <a:pt x="247599" y="144743"/>
                  </a:cubicBezTo>
                  <a:lnTo>
                    <a:pt x="203304" y="136329"/>
                  </a:lnTo>
                  <a:lnTo>
                    <a:pt x="0" y="257963"/>
                  </a:lnTo>
                  <a:lnTo>
                    <a:pt x="0" y="391296"/>
                  </a:lnTo>
                  <a:lnTo>
                    <a:pt x="180061" y="253930"/>
                  </a:lnTo>
                  <a:cubicBezTo>
                    <a:pt x="184508" y="250523"/>
                    <a:pt x="190302" y="249413"/>
                    <a:pt x="195693" y="250930"/>
                  </a:cubicBezTo>
                  <a:lnTo>
                    <a:pt x="294983" y="278870"/>
                  </a:lnTo>
                  <a:lnTo>
                    <a:pt x="373810" y="192579"/>
                  </a:lnTo>
                  <a:cubicBezTo>
                    <a:pt x="377180" y="188891"/>
                    <a:pt x="381945" y="186789"/>
                    <a:pt x="386942" y="186789"/>
                  </a:cubicBezTo>
                  <a:lnTo>
                    <a:pt x="476126" y="186789"/>
                  </a:lnTo>
                  <a:lnTo>
                    <a:pt x="607102" y="128696"/>
                  </a:lnTo>
                  <a:lnTo>
                    <a:pt x="607102" y="24500"/>
                  </a:lnTo>
                  <a:lnTo>
                    <a:pt x="5276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7079194" y="4575431"/>
              <a:ext cx="564536" cy="236410"/>
            </a:xfrm>
            <a:custGeom>
              <a:rect b="b" l="l" r="r" t="t"/>
              <a:pathLst>
                <a:path extrusionOk="0" h="236410" w="564536">
                  <a:moveTo>
                    <a:pt x="437327" y="54749"/>
                  </a:moveTo>
                  <a:lnTo>
                    <a:pt x="352219" y="54749"/>
                  </a:lnTo>
                  <a:lnTo>
                    <a:pt x="271286" y="143345"/>
                  </a:lnTo>
                  <a:cubicBezTo>
                    <a:pt x="266753" y="148308"/>
                    <a:pt x="259806" y="150289"/>
                    <a:pt x="253336" y="148471"/>
                  </a:cubicBezTo>
                  <a:lnTo>
                    <a:pt x="152057" y="119971"/>
                  </a:lnTo>
                  <a:lnTo>
                    <a:pt x="0" y="236411"/>
                  </a:lnTo>
                  <a:lnTo>
                    <a:pt x="542571" y="236411"/>
                  </a:lnTo>
                  <a:cubicBezTo>
                    <a:pt x="554703" y="236411"/>
                    <a:pt x="564536" y="226576"/>
                    <a:pt x="564536" y="214446"/>
                  </a:cubicBezTo>
                  <a:lnTo>
                    <a:pt x="564536" y="0"/>
                  </a:lnTo>
                  <a:lnTo>
                    <a:pt x="444539" y="53222"/>
                  </a:lnTo>
                  <a:cubicBezTo>
                    <a:pt x="442268" y="54229"/>
                    <a:pt x="439811" y="54749"/>
                    <a:pt x="437327" y="5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7036629" y="4204740"/>
              <a:ext cx="607102" cy="419347"/>
            </a:xfrm>
            <a:custGeom>
              <a:rect b="b" l="l" r="r" t="t"/>
              <a:pathLst>
                <a:path extrusionOk="0" h="419347" w="607102">
                  <a:moveTo>
                    <a:pt x="583354" y="54253"/>
                  </a:moveTo>
                  <a:lnTo>
                    <a:pt x="418627" y="123041"/>
                  </a:lnTo>
                  <a:cubicBezTo>
                    <a:pt x="415425" y="124378"/>
                    <a:pt x="411904" y="124749"/>
                    <a:pt x="408495" y="124111"/>
                  </a:cubicBezTo>
                  <a:lnTo>
                    <a:pt x="306015" y="104896"/>
                  </a:lnTo>
                  <a:cubicBezTo>
                    <a:pt x="303958" y="104510"/>
                    <a:pt x="301848" y="104505"/>
                    <a:pt x="299789" y="104879"/>
                  </a:cubicBezTo>
                  <a:lnTo>
                    <a:pt x="217449" y="119850"/>
                  </a:lnTo>
                  <a:cubicBezTo>
                    <a:pt x="213918" y="120493"/>
                    <a:pt x="210677" y="122227"/>
                    <a:pt x="208184" y="124809"/>
                  </a:cubicBezTo>
                  <a:lnTo>
                    <a:pt x="96661" y="240306"/>
                  </a:lnTo>
                  <a:cubicBezTo>
                    <a:pt x="92532" y="244581"/>
                    <a:pt x="86535" y="246517"/>
                    <a:pt x="80688" y="245451"/>
                  </a:cubicBezTo>
                  <a:lnTo>
                    <a:pt x="35572" y="237255"/>
                  </a:lnTo>
                  <a:lnTo>
                    <a:pt x="35572" y="177179"/>
                  </a:lnTo>
                  <a:lnTo>
                    <a:pt x="81598" y="177179"/>
                  </a:lnTo>
                  <a:cubicBezTo>
                    <a:pt x="91421" y="177179"/>
                    <a:pt x="99385" y="169215"/>
                    <a:pt x="99385" y="159393"/>
                  </a:cubicBezTo>
                  <a:cubicBezTo>
                    <a:pt x="99385" y="149570"/>
                    <a:pt x="91421" y="141607"/>
                    <a:pt x="81598" y="141607"/>
                  </a:cubicBezTo>
                  <a:lnTo>
                    <a:pt x="35572" y="141607"/>
                  </a:lnTo>
                  <a:lnTo>
                    <a:pt x="35572" y="106376"/>
                  </a:lnTo>
                  <a:lnTo>
                    <a:pt x="81598" y="106376"/>
                  </a:lnTo>
                  <a:cubicBezTo>
                    <a:pt x="91421" y="106376"/>
                    <a:pt x="99385" y="98412"/>
                    <a:pt x="99385" y="88589"/>
                  </a:cubicBezTo>
                  <a:cubicBezTo>
                    <a:pt x="99385" y="78767"/>
                    <a:pt x="91421" y="70803"/>
                    <a:pt x="81598" y="70803"/>
                  </a:cubicBezTo>
                  <a:lnTo>
                    <a:pt x="35572" y="70803"/>
                  </a:lnTo>
                  <a:lnTo>
                    <a:pt x="35572" y="35572"/>
                  </a:lnTo>
                  <a:lnTo>
                    <a:pt x="81598" y="35572"/>
                  </a:lnTo>
                  <a:cubicBezTo>
                    <a:pt x="91421" y="35572"/>
                    <a:pt x="99385" y="27609"/>
                    <a:pt x="99385" y="17786"/>
                  </a:cubicBezTo>
                  <a:cubicBezTo>
                    <a:pt x="99385" y="7963"/>
                    <a:pt x="91421" y="0"/>
                    <a:pt x="81598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419347"/>
                  </a:lnTo>
                  <a:lnTo>
                    <a:pt x="190846" y="305410"/>
                  </a:lnTo>
                  <a:cubicBezTo>
                    <a:pt x="194586" y="303173"/>
                    <a:pt x="199017" y="302384"/>
                    <a:pt x="203296" y="303200"/>
                  </a:cubicBezTo>
                  <a:lnTo>
                    <a:pt x="244667" y="311058"/>
                  </a:lnTo>
                  <a:lnTo>
                    <a:pt x="324131" y="226851"/>
                  </a:lnTo>
                  <a:cubicBezTo>
                    <a:pt x="327490" y="223290"/>
                    <a:pt x="332170" y="221272"/>
                    <a:pt x="337066" y="221272"/>
                  </a:cubicBezTo>
                  <a:lnTo>
                    <a:pt x="412610" y="221272"/>
                  </a:lnTo>
                  <a:lnTo>
                    <a:pt x="518044" y="168090"/>
                  </a:lnTo>
                  <a:cubicBezTo>
                    <a:pt x="522150" y="166018"/>
                    <a:pt x="526901" y="165620"/>
                    <a:pt x="531296" y="166974"/>
                  </a:cubicBezTo>
                  <a:lnTo>
                    <a:pt x="607102" y="190354"/>
                  </a:lnTo>
                  <a:lnTo>
                    <a:pt x="607102" y="70070"/>
                  </a:lnTo>
                  <a:cubicBezTo>
                    <a:pt x="607102" y="57832"/>
                    <a:pt x="594647" y="49536"/>
                    <a:pt x="583354" y="54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28"/>
          <p:cNvGrpSpPr/>
          <p:nvPr/>
        </p:nvGrpSpPr>
        <p:grpSpPr>
          <a:xfrm>
            <a:off x="4672068" y="2401446"/>
            <a:ext cx="243569" cy="243508"/>
            <a:chOff x="8925390" y="4204740"/>
            <a:chExt cx="607102" cy="607101"/>
          </a:xfrm>
        </p:grpSpPr>
        <p:sp>
          <p:nvSpPr>
            <p:cNvPr id="739" name="Google Shape;739;p28"/>
            <p:cNvSpPr/>
            <p:nvPr/>
          </p:nvSpPr>
          <p:spPr>
            <a:xfrm>
              <a:off x="9069224" y="4514237"/>
              <a:ext cx="319436" cy="74369"/>
            </a:xfrm>
            <a:custGeom>
              <a:rect b="b" l="l" r="r" t="t"/>
              <a:pathLst>
                <a:path extrusionOk="0" h="74369" w="319436">
                  <a:moveTo>
                    <a:pt x="265879" y="0"/>
                  </a:moveTo>
                  <a:lnTo>
                    <a:pt x="53558" y="0"/>
                  </a:lnTo>
                  <a:lnTo>
                    <a:pt x="0" y="74370"/>
                  </a:lnTo>
                  <a:lnTo>
                    <a:pt x="319436" y="74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9211155" y="4204740"/>
              <a:ext cx="167015" cy="108543"/>
            </a:xfrm>
            <a:custGeom>
              <a:rect b="b" l="l" r="r" t="t"/>
              <a:pathLst>
                <a:path extrusionOk="0" h="108543" w="167015">
                  <a:moveTo>
                    <a:pt x="167016" y="108543"/>
                  </a:moveTo>
                  <a:lnTo>
                    <a:pt x="167016" y="36503"/>
                  </a:lnTo>
                  <a:cubicBezTo>
                    <a:pt x="167016" y="16343"/>
                    <a:pt x="150666" y="0"/>
                    <a:pt x="130497" y="0"/>
                  </a:cubicBezTo>
                  <a:lnTo>
                    <a:pt x="11898" y="0"/>
                  </a:lnTo>
                  <a:cubicBezTo>
                    <a:pt x="5326" y="0"/>
                    <a:pt x="0" y="5324"/>
                    <a:pt x="0" y="11893"/>
                  </a:cubicBezTo>
                  <a:lnTo>
                    <a:pt x="0" y="102798"/>
                  </a:lnTo>
                  <a:lnTo>
                    <a:pt x="141100" y="102798"/>
                  </a:lnTo>
                  <a:cubicBezTo>
                    <a:pt x="150357" y="102798"/>
                    <a:pt x="159135" y="104866"/>
                    <a:pt x="167016" y="108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8992703" y="4624164"/>
              <a:ext cx="472478" cy="70696"/>
            </a:xfrm>
            <a:custGeom>
              <a:rect b="b" l="l" r="r" t="t"/>
              <a:pathLst>
                <a:path extrusionOk="0" h="70696" w="472478">
                  <a:moveTo>
                    <a:pt x="421565" y="0"/>
                  </a:moveTo>
                  <a:lnTo>
                    <a:pt x="50914" y="0"/>
                  </a:lnTo>
                  <a:lnTo>
                    <a:pt x="0" y="70697"/>
                  </a:lnTo>
                  <a:lnTo>
                    <a:pt x="472478" y="706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9326342" y="4343096"/>
              <a:ext cx="51828" cy="51807"/>
            </a:xfrm>
            <a:custGeom>
              <a:rect b="b" l="l" r="r" t="t"/>
              <a:pathLst>
                <a:path extrusionOk="0" h="51807" w="51828">
                  <a:moveTo>
                    <a:pt x="0" y="0"/>
                  </a:moveTo>
                  <a:lnTo>
                    <a:pt x="0" y="46754"/>
                  </a:lnTo>
                  <a:cubicBezTo>
                    <a:pt x="0" y="49540"/>
                    <a:pt x="2268" y="51808"/>
                    <a:pt x="5056" y="51808"/>
                  </a:cubicBezTo>
                  <a:lnTo>
                    <a:pt x="25914" y="51808"/>
                  </a:lnTo>
                  <a:cubicBezTo>
                    <a:pt x="40204" y="51808"/>
                    <a:pt x="51829" y="40187"/>
                    <a:pt x="51829" y="25904"/>
                  </a:cubicBezTo>
                  <a:cubicBezTo>
                    <a:pt x="51829" y="11620"/>
                    <a:pt x="40203" y="0"/>
                    <a:pt x="25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8925390" y="4730419"/>
              <a:ext cx="607102" cy="81422"/>
            </a:xfrm>
            <a:custGeom>
              <a:rect b="b" l="l" r="r" t="t"/>
              <a:pathLst>
                <a:path extrusionOk="0" h="81422" w="607102">
                  <a:moveTo>
                    <a:pt x="603752" y="53257"/>
                  </a:moveTo>
                  <a:lnTo>
                    <a:pt x="565399" y="0"/>
                  </a:lnTo>
                  <a:lnTo>
                    <a:pt x="41706" y="0"/>
                  </a:lnTo>
                  <a:lnTo>
                    <a:pt x="3351" y="53257"/>
                  </a:lnTo>
                  <a:cubicBezTo>
                    <a:pt x="-548" y="58671"/>
                    <a:pt x="-1087" y="65812"/>
                    <a:pt x="1957" y="71750"/>
                  </a:cubicBezTo>
                  <a:cubicBezTo>
                    <a:pt x="5000" y="77688"/>
                    <a:pt x="11112" y="81423"/>
                    <a:pt x="17787" y="81423"/>
                  </a:cubicBezTo>
                  <a:lnTo>
                    <a:pt x="589316" y="81423"/>
                  </a:lnTo>
                  <a:cubicBezTo>
                    <a:pt x="595991" y="81423"/>
                    <a:pt x="602103" y="77688"/>
                    <a:pt x="605147" y="71750"/>
                  </a:cubicBezTo>
                  <a:cubicBezTo>
                    <a:pt x="608190" y="65812"/>
                    <a:pt x="607650" y="58672"/>
                    <a:pt x="603752" y="53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9148389" y="4343096"/>
              <a:ext cx="161106" cy="135582"/>
            </a:xfrm>
            <a:custGeom>
              <a:rect b="b" l="l" r="r" t="t"/>
              <a:pathLst>
                <a:path extrusionOk="0" h="135582" w="161106">
                  <a:moveTo>
                    <a:pt x="98340" y="48427"/>
                  </a:moveTo>
                  <a:lnTo>
                    <a:pt x="98340" y="0"/>
                  </a:lnTo>
                  <a:lnTo>
                    <a:pt x="62767" y="0"/>
                  </a:lnTo>
                  <a:lnTo>
                    <a:pt x="62767" y="48427"/>
                  </a:lnTo>
                  <a:lnTo>
                    <a:pt x="0" y="135583"/>
                  </a:lnTo>
                  <a:lnTo>
                    <a:pt x="161106" y="13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28"/>
          <p:cNvGrpSpPr/>
          <p:nvPr/>
        </p:nvGrpSpPr>
        <p:grpSpPr>
          <a:xfrm>
            <a:off x="4672067" y="3613046"/>
            <a:ext cx="243569" cy="243508"/>
            <a:chOff x="9869772" y="4204740"/>
            <a:chExt cx="607101" cy="607101"/>
          </a:xfrm>
        </p:grpSpPr>
        <p:sp>
          <p:nvSpPr>
            <p:cNvPr id="746" name="Google Shape;746;p28"/>
            <p:cNvSpPr/>
            <p:nvPr/>
          </p:nvSpPr>
          <p:spPr>
            <a:xfrm>
              <a:off x="10323857" y="4204740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7786" y="35572"/>
                  </a:move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10252609" y="4275251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10323857" y="4344578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35231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10252609" y="4416905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0252599" y="4204743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0252599" y="4344578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9869772" y="4204987"/>
              <a:ext cx="550238" cy="606854"/>
            </a:xfrm>
            <a:custGeom>
              <a:rect b="b" l="l" r="r" t="t"/>
              <a:pathLst>
                <a:path extrusionOk="0" h="606854" w="550238">
                  <a:moveTo>
                    <a:pt x="544748" y="466170"/>
                  </a:moveTo>
                  <a:lnTo>
                    <a:pt x="473476" y="419709"/>
                  </a:lnTo>
                  <a:cubicBezTo>
                    <a:pt x="468203" y="416271"/>
                    <a:pt x="461215" y="417492"/>
                    <a:pt x="457326" y="422442"/>
                  </a:cubicBezTo>
                  <a:cubicBezTo>
                    <a:pt x="421701" y="467774"/>
                    <a:pt x="366135" y="496692"/>
                    <a:pt x="303837" y="495952"/>
                  </a:cubicBezTo>
                  <a:cubicBezTo>
                    <a:pt x="195894" y="494670"/>
                    <a:pt x="110865" y="405835"/>
                    <a:pt x="114110" y="297934"/>
                  </a:cubicBezTo>
                  <a:cubicBezTo>
                    <a:pt x="117081" y="199184"/>
                    <a:pt x="194562" y="119174"/>
                    <a:pt x="292250" y="112179"/>
                  </a:cubicBezTo>
                  <a:cubicBezTo>
                    <a:pt x="298602" y="111724"/>
                    <a:pt x="303551" y="106500"/>
                    <a:pt x="303551" y="100131"/>
                  </a:cubicBezTo>
                  <a:lnTo>
                    <a:pt x="303551" y="12089"/>
                  </a:lnTo>
                  <a:cubicBezTo>
                    <a:pt x="303551" y="5226"/>
                    <a:pt x="297838" y="-270"/>
                    <a:pt x="290981" y="10"/>
                  </a:cubicBezTo>
                  <a:cubicBezTo>
                    <a:pt x="215685" y="3075"/>
                    <a:pt x="147459" y="33569"/>
                    <a:pt x="96026" y="81769"/>
                  </a:cubicBezTo>
                  <a:cubicBezTo>
                    <a:pt x="36927" y="137155"/>
                    <a:pt x="0" y="215917"/>
                    <a:pt x="0" y="303303"/>
                  </a:cubicBezTo>
                  <a:cubicBezTo>
                    <a:pt x="0" y="471029"/>
                    <a:pt x="134766" y="606280"/>
                    <a:pt x="302491" y="606853"/>
                  </a:cubicBezTo>
                  <a:cubicBezTo>
                    <a:pt x="403115" y="607196"/>
                    <a:pt x="492399" y="558580"/>
                    <a:pt x="547878" y="483470"/>
                  </a:cubicBezTo>
                  <a:cubicBezTo>
                    <a:pt x="552005" y="477881"/>
                    <a:pt x="550569" y="469964"/>
                    <a:pt x="544748" y="466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8"/>
            <p:cNvSpPr/>
            <p:nvPr/>
          </p:nvSpPr>
          <p:spPr>
            <a:xfrm rot="-4052055">
              <a:off x="10137870" y="4470207"/>
              <a:ext cx="76161" cy="76161"/>
            </a:xfrm>
            <a:custGeom>
              <a:rect b="b" l="l" r="r" t="t"/>
              <a:pathLst>
                <a:path extrusionOk="0" h="76088" w="76088">
                  <a:moveTo>
                    <a:pt x="76088" y="38044"/>
                  </a:moveTo>
                  <a:cubicBezTo>
                    <a:pt x="76088" y="59055"/>
                    <a:pt x="59055" y="76088"/>
                    <a:pt x="38044" y="76088"/>
                  </a:cubicBezTo>
                  <a:cubicBezTo>
                    <a:pt x="17033" y="76088"/>
                    <a:pt x="0" y="59055"/>
                    <a:pt x="0" y="38044"/>
                  </a:cubicBezTo>
                  <a:cubicBezTo>
                    <a:pt x="0" y="17033"/>
                    <a:pt x="17033" y="0"/>
                    <a:pt x="38044" y="0"/>
                  </a:cubicBezTo>
                  <a:cubicBezTo>
                    <a:pt x="59055" y="0"/>
                    <a:pt x="76088" y="17033"/>
                    <a:pt x="76088" y="38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10044601" y="4380761"/>
              <a:ext cx="214296" cy="261788"/>
            </a:xfrm>
            <a:custGeom>
              <a:rect b="b" l="l" r="r" t="t"/>
              <a:pathLst>
                <a:path extrusionOk="0" h="261788" w="214296">
                  <a:moveTo>
                    <a:pt x="117813" y="64"/>
                  </a:moveTo>
                  <a:cubicBezTo>
                    <a:pt x="41615" y="7787"/>
                    <a:pt x="-15316" y="80711"/>
                    <a:pt x="3686" y="162174"/>
                  </a:cubicBezTo>
                  <a:cubicBezTo>
                    <a:pt x="14948" y="210457"/>
                    <a:pt x="53429" y="248127"/>
                    <a:pt x="101886" y="258613"/>
                  </a:cubicBezTo>
                  <a:cubicBezTo>
                    <a:pt x="142338" y="267368"/>
                    <a:pt x="180546" y="257453"/>
                    <a:pt x="209529" y="235851"/>
                  </a:cubicBezTo>
                  <a:cubicBezTo>
                    <a:pt x="215075" y="231717"/>
                    <a:pt x="215888" y="223706"/>
                    <a:pt x="211412" y="218431"/>
                  </a:cubicBezTo>
                  <a:lnTo>
                    <a:pt x="188047" y="190891"/>
                  </a:lnTo>
                  <a:cubicBezTo>
                    <a:pt x="184095" y="186233"/>
                    <a:pt x="177259" y="185214"/>
                    <a:pt x="172192" y="188626"/>
                  </a:cubicBezTo>
                  <a:cubicBezTo>
                    <a:pt x="159397" y="197243"/>
                    <a:pt x="143760" y="201951"/>
                    <a:pt x="127009" y="201021"/>
                  </a:cubicBezTo>
                  <a:cubicBezTo>
                    <a:pt x="89619" y="198943"/>
                    <a:pt x="59459" y="168538"/>
                    <a:pt x="57665" y="131134"/>
                  </a:cubicBezTo>
                  <a:cubicBezTo>
                    <a:pt x="55810" y="92462"/>
                    <a:pt x="83985" y="59851"/>
                    <a:pt x="120845" y="54647"/>
                  </a:cubicBezTo>
                  <a:cubicBezTo>
                    <a:pt x="126784" y="53809"/>
                    <a:pt x="131187" y="48704"/>
                    <a:pt x="131188" y="42706"/>
                  </a:cubicBezTo>
                  <a:lnTo>
                    <a:pt x="131196" y="12083"/>
                  </a:lnTo>
                  <a:cubicBezTo>
                    <a:pt x="131199" y="4893"/>
                    <a:pt x="124965" y="-662"/>
                    <a:pt x="117813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28"/>
          <p:cNvGrpSpPr/>
          <p:nvPr/>
        </p:nvGrpSpPr>
        <p:grpSpPr>
          <a:xfrm>
            <a:off x="4672068" y="1189846"/>
            <a:ext cx="243569" cy="243508"/>
            <a:chOff x="7981010" y="4204740"/>
            <a:chExt cx="607101" cy="607101"/>
          </a:xfrm>
        </p:grpSpPr>
        <p:sp>
          <p:nvSpPr>
            <p:cNvPr id="756" name="Google Shape;756;p28"/>
            <p:cNvSpPr/>
            <p:nvPr/>
          </p:nvSpPr>
          <p:spPr>
            <a:xfrm>
              <a:off x="8293369" y="4415688"/>
              <a:ext cx="294742" cy="396152"/>
            </a:xfrm>
            <a:custGeom>
              <a:rect b="b" l="l" r="r" t="t"/>
              <a:pathLst>
                <a:path extrusionOk="0" h="396152" w="294742">
                  <a:moveTo>
                    <a:pt x="286900" y="308514"/>
                  </a:moveTo>
                  <a:lnTo>
                    <a:pt x="267931" y="308514"/>
                  </a:lnTo>
                  <a:cubicBezTo>
                    <a:pt x="265618" y="308514"/>
                    <a:pt x="263743" y="306639"/>
                    <a:pt x="263743" y="304326"/>
                  </a:cubicBezTo>
                  <a:lnTo>
                    <a:pt x="263743" y="208751"/>
                  </a:lnTo>
                  <a:cubicBezTo>
                    <a:pt x="263743" y="93644"/>
                    <a:pt x="170431" y="333"/>
                    <a:pt x="55326" y="333"/>
                  </a:cubicBezTo>
                  <a:lnTo>
                    <a:pt x="11658" y="0"/>
                  </a:lnTo>
                  <a:cubicBezTo>
                    <a:pt x="5230" y="-38"/>
                    <a:pt x="0" y="5163"/>
                    <a:pt x="0" y="11590"/>
                  </a:cubicBezTo>
                  <a:lnTo>
                    <a:pt x="0" y="68274"/>
                  </a:lnTo>
                  <a:cubicBezTo>
                    <a:pt x="0" y="74665"/>
                    <a:pt x="5175" y="79851"/>
                    <a:pt x="11566" y="79864"/>
                  </a:cubicBezTo>
                  <a:lnTo>
                    <a:pt x="56839" y="79986"/>
                  </a:lnTo>
                  <a:cubicBezTo>
                    <a:pt x="125516" y="79986"/>
                    <a:pt x="181190" y="135660"/>
                    <a:pt x="181190" y="204337"/>
                  </a:cubicBezTo>
                  <a:lnTo>
                    <a:pt x="181190" y="304324"/>
                  </a:lnTo>
                  <a:cubicBezTo>
                    <a:pt x="181190" y="306638"/>
                    <a:pt x="179316" y="308512"/>
                    <a:pt x="177002" y="308512"/>
                  </a:cubicBezTo>
                  <a:lnTo>
                    <a:pt x="155571" y="308512"/>
                  </a:lnTo>
                  <a:cubicBezTo>
                    <a:pt x="148757" y="308512"/>
                    <a:pt x="145197" y="316616"/>
                    <a:pt x="149806" y="321634"/>
                  </a:cubicBezTo>
                  <a:lnTo>
                    <a:pt x="215914" y="393619"/>
                  </a:lnTo>
                  <a:cubicBezTo>
                    <a:pt x="219030" y="397012"/>
                    <a:pt x="224387" y="396994"/>
                    <a:pt x="227479" y="393580"/>
                  </a:cubicBezTo>
                  <a:lnTo>
                    <a:pt x="292700" y="321595"/>
                  </a:lnTo>
                  <a:cubicBezTo>
                    <a:pt x="297258" y="316565"/>
                    <a:pt x="293688" y="308514"/>
                    <a:pt x="286900" y="308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7981010" y="4461399"/>
              <a:ext cx="80203" cy="350442"/>
            </a:xfrm>
            <a:custGeom>
              <a:rect b="b" l="l" r="r" t="t"/>
              <a:pathLst>
                <a:path extrusionOk="0" h="350442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334358"/>
                  </a:lnTo>
                  <a:cubicBezTo>
                    <a:pt x="0" y="343240"/>
                    <a:pt x="7201" y="350443"/>
                    <a:pt x="16085" y="350443"/>
                  </a:cubicBezTo>
                  <a:lnTo>
                    <a:pt x="80204" y="350443"/>
                  </a:lnTo>
                  <a:lnTo>
                    <a:pt x="80204" y="16085"/>
                  </a:lnTo>
                  <a:cubicBezTo>
                    <a:pt x="80204" y="7201"/>
                    <a:pt x="73003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8097279" y="4632860"/>
              <a:ext cx="80203" cy="178981"/>
            </a:xfrm>
            <a:custGeom>
              <a:rect b="b" l="l" r="r" t="t"/>
              <a:pathLst>
                <a:path extrusionOk="0" h="178981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178981"/>
                  </a:lnTo>
                  <a:lnTo>
                    <a:pt x="80204" y="178981"/>
                  </a:lnTo>
                  <a:lnTo>
                    <a:pt x="80204" y="16085"/>
                  </a:lnTo>
                  <a:cubicBezTo>
                    <a:pt x="80204" y="7202"/>
                    <a:pt x="73002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13055" y="4692848"/>
              <a:ext cx="80203" cy="118993"/>
            </a:xfrm>
            <a:custGeom>
              <a:rect b="b" l="l" r="r" t="t"/>
              <a:pathLst>
                <a:path extrusionOk="0" h="118993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118993"/>
                  </a:lnTo>
                  <a:lnTo>
                    <a:pt x="64119" y="118993"/>
                  </a:lnTo>
                  <a:cubicBezTo>
                    <a:pt x="73003" y="118993"/>
                    <a:pt x="80204" y="111792"/>
                    <a:pt x="80204" y="102909"/>
                  </a:cubicBezTo>
                  <a:lnTo>
                    <a:pt x="80204" y="16085"/>
                  </a:lnTo>
                  <a:cubicBezTo>
                    <a:pt x="80204" y="7201"/>
                    <a:pt x="73003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28"/>
            <p:cNvGrpSpPr/>
            <p:nvPr/>
          </p:nvGrpSpPr>
          <p:grpSpPr>
            <a:xfrm>
              <a:off x="8061186" y="4204740"/>
              <a:ext cx="446747" cy="167536"/>
              <a:chOff x="8061186" y="4204740"/>
              <a:chExt cx="446747" cy="167536"/>
            </a:xfrm>
          </p:grpSpPr>
          <p:sp>
            <p:nvSpPr>
              <p:cNvPr id="761" name="Google Shape;761;p28"/>
              <p:cNvSpPr/>
              <p:nvPr/>
            </p:nvSpPr>
            <p:spPr>
              <a:xfrm>
                <a:off x="8287882" y="4204740"/>
                <a:ext cx="101554" cy="167535"/>
              </a:xfrm>
              <a:custGeom>
                <a:rect b="b" l="l" r="r" t="t"/>
                <a:pathLst>
                  <a:path extrusionOk="0" h="167535" w="101554">
                    <a:moveTo>
                      <a:pt x="50777" y="101556"/>
                    </a:moveTo>
                    <a:cubicBezTo>
                      <a:pt x="59162" y="101556"/>
                      <a:pt x="65982" y="108376"/>
                      <a:pt x="65982" y="116759"/>
                    </a:cubicBezTo>
                    <a:cubicBezTo>
                      <a:pt x="65982" y="125142"/>
                      <a:pt x="59162" y="131964"/>
                      <a:pt x="50777" y="131964"/>
                    </a:cubicBezTo>
                    <a:cubicBezTo>
                      <a:pt x="44649" y="131964"/>
                      <a:pt x="39147" y="128317"/>
                      <a:pt x="36759" y="122671"/>
                    </a:cubicBezTo>
                    <a:cubicBezTo>
                      <a:pt x="32932" y="113625"/>
                      <a:pt x="22497" y="109392"/>
                      <a:pt x="13449" y="113219"/>
                    </a:cubicBezTo>
                    <a:cubicBezTo>
                      <a:pt x="4403" y="117046"/>
                      <a:pt x="170" y="127482"/>
                      <a:pt x="3997" y="136529"/>
                    </a:cubicBezTo>
                    <a:cubicBezTo>
                      <a:pt x="11964" y="155365"/>
                      <a:pt x="30327" y="167535"/>
                      <a:pt x="50777" y="167535"/>
                    </a:cubicBezTo>
                    <a:cubicBezTo>
                      <a:pt x="78776" y="167535"/>
                      <a:pt x="101554" y="144757"/>
                      <a:pt x="101554" y="116758"/>
                    </a:cubicBezTo>
                    <a:cubicBezTo>
                      <a:pt x="101554" y="88760"/>
                      <a:pt x="78776" y="65982"/>
                      <a:pt x="50777" y="65982"/>
                    </a:cubicBezTo>
                    <a:cubicBezTo>
                      <a:pt x="42394" y="65982"/>
                      <a:pt x="35572" y="59160"/>
                      <a:pt x="35572" y="50777"/>
                    </a:cubicBezTo>
                    <a:cubicBezTo>
                      <a:pt x="35572" y="42394"/>
                      <a:pt x="42394" y="35572"/>
                      <a:pt x="50777" y="35572"/>
                    </a:cubicBezTo>
                    <a:cubicBezTo>
                      <a:pt x="56816" y="35572"/>
                      <a:pt x="62287" y="39147"/>
                      <a:pt x="64714" y="44679"/>
                    </a:cubicBezTo>
                    <a:cubicBezTo>
                      <a:pt x="68664" y="53673"/>
                      <a:pt x="79159" y="57761"/>
                      <a:pt x="88150" y="53816"/>
                    </a:cubicBezTo>
                    <a:cubicBezTo>
                      <a:pt x="97145" y="49868"/>
                      <a:pt x="101235" y="39375"/>
                      <a:pt x="97287" y="30380"/>
                    </a:cubicBezTo>
                    <a:cubicBezTo>
                      <a:pt x="89187" y="11925"/>
                      <a:pt x="70930" y="0"/>
                      <a:pt x="50777" y="0"/>
                    </a:cubicBezTo>
                    <a:cubicBezTo>
                      <a:pt x="22778" y="0"/>
                      <a:pt x="0" y="22778"/>
                      <a:pt x="0" y="50777"/>
                    </a:cubicBezTo>
                    <a:cubicBezTo>
                      <a:pt x="1" y="78776"/>
                      <a:pt x="22778" y="101556"/>
                      <a:pt x="50777" y="101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8406379" y="4204740"/>
                <a:ext cx="101554" cy="167535"/>
              </a:xfrm>
              <a:custGeom>
                <a:rect b="b" l="l" r="r" t="t"/>
                <a:pathLst>
                  <a:path extrusionOk="0" h="167535" w="101554">
                    <a:moveTo>
                      <a:pt x="50777" y="101556"/>
                    </a:moveTo>
                    <a:cubicBezTo>
                      <a:pt x="59162" y="101556"/>
                      <a:pt x="65982" y="108376"/>
                      <a:pt x="65982" y="116759"/>
                    </a:cubicBezTo>
                    <a:cubicBezTo>
                      <a:pt x="65982" y="125142"/>
                      <a:pt x="59162" y="131964"/>
                      <a:pt x="50777" y="131964"/>
                    </a:cubicBezTo>
                    <a:cubicBezTo>
                      <a:pt x="44649" y="131964"/>
                      <a:pt x="39147" y="128317"/>
                      <a:pt x="36759" y="122673"/>
                    </a:cubicBezTo>
                    <a:cubicBezTo>
                      <a:pt x="32933" y="113624"/>
                      <a:pt x="22497" y="109391"/>
                      <a:pt x="13450" y="113219"/>
                    </a:cubicBezTo>
                    <a:cubicBezTo>
                      <a:pt x="4403" y="117046"/>
                      <a:pt x="171" y="127481"/>
                      <a:pt x="3997" y="136528"/>
                    </a:cubicBezTo>
                    <a:cubicBezTo>
                      <a:pt x="11963" y="155365"/>
                      <a:pt x="30325" y="167535"/>
                      <a:pt x="50777" y="167535"/>
                    </a:cubicBezTo>
                    <a:cubicBezTo>
                      <a:pt x="78776" y="167535"/>
                      <a:pt x="101554" y="144757"/>
                      <a:pt x="101554" y="116758"/>
                    </a:cubicBezTo>
                    <a:cubicBezTo>
                      <a:pt x="101554" y="88760"/>
                      <a:pt x="78776" y="65982"/>
                      <a:pt x="50777" y="65982"/>
                    </a:cubicBezTo>
                    <a:cubicBezTo>
                      <a:pt x="42393" y="65982"/>
                      <a:pt x="35572" y="59160"/>
                      <a:pt x="35572" y="50777"/>
                    </a:cubicBezTo>
                    <a:cubicBezTo>
                      <a:pt x="35572" y="42394"/>
                      <a:pt x="42394" y="35572"/>
                      <a:pt x="50777" y="35572"/>
                    </a:cubicBezTo>
                    <a:cubicBezTo>
                      <a:pt x="56816" y="35572"/>
                      <a:pt x="62287" y="39147"/>
                      <a:pt x="64714" y="44679"/>
                    </a:cubicBezTo>
                    <a:cubicBezTo>
                      <a:pt x="68664" y="53673"/>
                      <a:pt x="79157" y="57761"/>
                      <a:pt x="88150" y="53816"/>
                    </a:cubicBezTo>
                    <a:cubicBezTo>
                      <a:pt x="97145" y="49868"/>
                      <a:pt x="101235" y="39375"/>
                      <a:pt x="97287" y="30380"/>
                    </a:cubicBezTo>
                    <a:cubicBezTo>
                      <a:pt x="89187" y="11925"/>
                      <a:pt x="70930" y="0"/>
                      <a:pt x="50777" y="0"/>
                    </a:cubicBezTo>
                    <a:cubicBezTo>
                      <a:pt x="22778" y="0"/>
                      <a:pt x="0" y="22778"/>
                      <a:pt x="0" y="50777"/>
                    </a:cubicBezTo>
                    <a:cubicBezTo>
                      <a:pt x="0" y="78776"/>
                      <a:pt x="22779" y="101556"/>
                      <a:pt x="50777" y="101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8157030" y="4204740"/>
                <a:ext cx="102641" cy="167535"/>
              </a:xfrm>
              <a:custGeom>
                <a:rect b="b" l="l" r="r" t="t"/>
                <a:pathLst>
                  <a:path extrusionOk="0" h="167535" w="102641">
                    <a:moveTo>
                      <a:pt x="102642" y="116217"/>
                    </a:moveTo>
                    <a:lnTo>
                      <a:pt x="102642" y="51319"/>
                    </a:lnTo>
                    <a:cubicBezTo>
                      <a:pt x="102642" y="23021"/>
                      <a:pt x="79619" y="0"/>
                      <a:pt x="51320" y="0"/>
                    </a:cubicBezTo>
                    <a:cubicBezTo>
                      <a:pt x="23021" y="0"/>
                      <a:pt x="0" y="23021"/>
                      <a:pt x="0" y="51319"/>
                    </a:cubicBezTo>
                    <a:lnTo>
                      <a:pt x="0" y="116216"/>
                    </a:lnTo>
                    <a:cubicBezTo>
                      <a:pt x="0" y="144514"/>
                      <a:pt x="23022" y="167535"/>
                      <a:pt x="51320" y="167535"/>
                    </a:cubicBezTo>
                    <a:cubicBezTo>
                      <a:pt x="79618" y="167535"/>
                      <a:pt x="102642" y="144515"/>
                      <a:pt x="102642" y="116217"/>
                    </a:cubicBezTo>
                    <a:close/>
                    <a:moveTo>
                      <a:pt x="35572" y="116217"/>
                    </a:moveTo>
                    <a:lnTo>
                      <a:pt x="35572" y="51319"/>
                    </a:lnTo>
                    <a:cubicBezTo>
                      <a:pt x="35572" y="42636"/>
                      <a:pt x="42637" y="35572"/>
                      <a:pt x="51320" y="35572"/>
                    </a:cubicBezTo>
                    <a:cubicBezTo>
                      <a:pt x="60003" y="35572"/>
                      <a:pt x="67068" y="42636"/>
                      <a:pt x="67068" y="51319"/>
                    </a:cubicBezTo>
                    <a:lnTo>
                      <a:pt x="67068" y="116216"/>
                    </a:lnTo>
                    <a:cubicBezTo>
                      <a:pt x="67068" y="124899"/>
                      <a:pt x="60003" y="131963"/>
                      <a:pt x="51320" y="131963"/>
                    </a:cubicBezTo>
                    <a:cubicBezTo>
                      <a:pt x="42637" y="131963"/>
                      <a:pt x="35572" y="124901"/>
                      <a:pt x="35572" y="116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8061186" y="4204740"/>
                <a:ext cx="76500" cy="167536"/>
              </a:xfrm>
              <a:custGeom>
                <a:rect b="b" l="l" r="r" t="t"/>
                <a:pathLst>
                  <a:path extrusionOk="0" h="167536" w="76500">
                    <a:moveTo>
                      <a:pt x="58715" y="167536"/>
                    </a:moveTo>
                    <a:cubicBezTo>
                      <a:pt x="68537" y="167536"/>
                      <a:pt x="76501" y="159573"/>
                      <a:pt x="76501" y="149750"/>
                    </a:cubicBezTo>
                    <a:cubicBezTo>
                      <a:pt x="76501" y="139928"/>
                      <a:pt x="68537" y="131964"/>
                      <a:pt x="58715" y="131964"/>
                    </a:cubicBezTo>
                    <a:lnTo>
                      <a:pt x="35572" y="131964"/>
                    </a:lnTo>
                    <a:lnTo>
                      <a:pt x="35572" y="17786"/>
                    </a:lnTo>
                    <a:cubicBezTo>
                      <a:pt x="35572" y="7963"/>
                      <a:pt x="27609" y="0"/>
                      <a:pt x="17786" y="0"/>
                    </a:cubicBezTo>
                    <a:cubicBezTo>
                      <a:pt x="7963" y="0"/>
                      <a:pt x="0" y="7963"/>
                      <a:pt x="0" y="17786"/>
                    </a:cubicBezTo>
                    <a:lnTo>
                      <a:pt x="0" y="149750"/>
                    </a:lnTo>
                    <a:cubicBezTo>
                      <a:pt x="0" y="159573"/>
                      <a:pt x="7963" y="167536"/>
                      <a:pt x="17786" y="1675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770" name="Google Shape;770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29"/>
          <p:cNvSpPr/>
          <p:nvPr/>
        </p:nvSpPr>
        <p:spPr>
          <a:xfrm>
            <a:off x="1610975" y="12614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2" name="Google Shape;772;p29"/>
          <p:cNvSpPr/>
          <p:nvPr/>
        </p:nvSpPr>
        <p:spPr>
          <a:xfrm>
            <a:off x="2034575" y="12614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3" name="Google Shape;773;p29"/>
          <p:cNvSpPr/>
          <p:nvPr/>
        </p:nvSpPr>
        <p:spPr>
          <a:xfrm>
            <a:off x="2458175" y="12614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29"/>
          <p:cNvSpPr/>
          <p:nvPr/>
        </p:nvSpPr>
        <p:spPr>
          <a:xfrm>
            <a:off x="2881775" y="12614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5" name="Google Shape;775;p29"/>
          <p:cNvSpPr/>
          <p:nvPr/>
        </p:nvSpPr>
        <p:spPr>
          <a:xfrm>
            <a:off x="3305375" y="12614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6" name="Google Shape;776;p29"/>
          <p:cNvSpPr/>
          <p:nvPr/>
        </p:nvSpPr>
        <p:spPr>
          <a:xfrm>
            <a:off x="3728975" y="12614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7" name="Google Shape;777;p29"/>
          <p:cNvSpPr/>
          <p:nvPr/>
        </p:nvSpPr>
        <p:spPr>
          <a:xfrm>
            <a:off x="4152575" y="12614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8" name="Google Shape;778;p29"/>
          <p:cNvSpPr/>
          <p:nvPr/>
        </p:nvSpPr>
        <p:spPr>
          <a:xfrm>
            <a:off x="4576175" y="12614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9" name="Google Shape;779;p29"/>
          <p:cNvSpPr/>
          <p:nvPr/>
        </p:nvSpPr>
        <p:spPr>
          <a:xfrm>
            <a:off x="4999775" y="12614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0" name="Google Shape;780;p29"/>
          <p:cNvSpPr/>
          <p:nvPr/>
        </p:nvSpPr>
        <p:spPr>
          <a:xfrm>
            <a:off x="5423375" y="12614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1" name="Google Shape;781;p29"/>
          <p:cNvSpPr/>
          <p:nvPr/>
        </p:nvSpPr>
        <p:spPr>
          <a:xfrm>
            <a:off x="16109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2" name="Google Shape;782;p29"/>
          <p:cNvSpPr/>
          <p:nvPr/>
        </p:nvSpPr>
        <p:spPr>
          <a:xfrm>
            <a:off x="20345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3" name="Google Shape;783;p29"/>
          <p:cNvSpPr/>
          <p:nvPr/>
        </p:nvSpPr>
        <p:spPr>
          <a:xfrm>
            <a:off x="24581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4" name="Google Shape;784;p29"/>
          <p:cNvSpPr/>
          <p:nvPr/>
        </p:nvSpPr>
        <p:spPr>
          <a:xfrm>
            <a:off x="28817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5" name="Google Shape;785;p29"/>
          <p:cNvSpPr/>
          <p:nvPr/>
        </p:nvSpPr>
        <p:spPr>
          <a:xfrm>
            <a:off x="33053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37289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7" name="Google Shape;787;p29"/>
          <p:cNvSpPr/>
          <p:nvPr/>
        </p:nvSpPr>
        <p:spPr>
          <a:xfrm>
            <a:off x="41525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8" name="Google Shape;788;p29"/>
          <p:cNvSpPr/>
          <p:nvPr/>
        </p:nvSpPr>
        <p:spPr>
          <a:xfrm>
            <a:off x="4576175" y="16850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9" name="Google Shape;789;p29"/>
          <p:cNvSpPr/>
          <p:nvPr/>
        </p:nvSpPr>
        <p:spPr>
          <a:xfrm>
            <a:off x="4999775" y="16850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5423375" y="16850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1" name="Google Shape;791;p29"/>
          <p:cNvSpPr/>
          <p:nvPr/>
        </p:nvSpPr>
        <p:spPr>
          <a:xfrm>
            <a:off x="1610975" y="21086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2" name="Google Shape;792;p29"/>
          <p:cNvSpPr/>
          <p:nvPr/>
        </p:nvSpPr>
        <p:spPr>
          <a:xfrm>
            <a:off x="2034575" y="21086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3" name="Google Shape;793;p29"/>
          <p:cNvSpPr/>
          <p:nvPr/>
        </p:nvSpPr>
        <p:spPr>
          <a:xfrm>
            <a:off x="2458175" y="21086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4" name="Google Shape;794;p29"/>
          <p:cNvSpPr/>
          <p:nvPr/>
        </p:nvSpPr>
        <p:spPr>
          <a:xfrm>
            <a:off x="2881775" y="21086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5" name="Google Shape;795;p29"/>
          <p:cNvSpPr/>
          <p:nvPr/>
        </p:nvSpPr>
        <p:spPr>
          <a:xfrm>
            <a:off x="3305375" y="21086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6" name="Google Shape;796;p29"/>
          <p:cNvSpPr/>
          <p:nvPr/>
        </p:nvSpPr>
        <p:spPr>
          <a:xfrm>
            <a:off x="3728975" y="21086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7" name="Google Shape;797;p29"/>
          <p:cNvSpPr/>
          <p:nvPr/>
        </p:nvSpPr>
        <p:spPr>
          <a:xfrm>
            <a:off x="4152575" y="21086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8" name="Google Shape;798;p29"/>
          <p:cNvSpPr/>
          <p:nvPr/>
        </p:nvSpPr>
        <p:spPr>
          <a:xfrm>
            <a:off x="4576175" y="21086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9" name="Google Shape;799;p29"/>
          <p:cNvSpPr/>
          <p:nvPr/>
        </p:nvSpPr>
        <p:spPr>
          <a:xfrm>
            <a:off x="4999775" y="21086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0" name="Google Shape;800;p29"/>
          <p:cNvSpPr/>
          <p:nvPr/>
        </p:nvSpPr>
        <p:spPr>
          <a:xfrm>
            <a:off x="5423375" y="21086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1" name="Google Shape;801;p29"/>
          <p:cNvSpPr/>
          <p:nvPr/>
        </p:nvSpPr>
        <p:spPr>
          <a:xfrm>
            <a:off x="16109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2" name="Google Shape;802;p29"/>
          <p:cNvSpPr/>
          <p:nvPr/>
        </p:nvSpPr>
        <p:spPr>
          <a:xfrm>
            <a:off x="20345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3" name="Google Shape;803;p29"/>
          <p:cNvSpPr/>
          <p:nvPr/>
        </p:nvSpPr>
        <p:spPr>
          <a:xfrm>
            <a:off x="24581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4" name="Google Shape;804;p29"/>
          <p:cNvSpPr/>
          <p:nvPr/>
        </p:nvSpPr>
        <p:spPr>
          <a:xfrm>
            <a:off x="28817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33053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6" name="Google Shape;806;p29"/>
          <p:cNvSpPr/>
          <p:nvPr/>
        </p:nvSpPr>
        <p:spPr>
          <a:xfrm>
            <a:off x="37289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7" name="Google Shape;807;p29"/>
          <p:cNvSpPr/>
          <p:nvPr/>
        </p:nvSpPr>
        <p:spPr>
          <a:xfrm>
            <a:off x="4152575" y="2532213"/>
            <a:ext cx="347400" cy="34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8" name="Google Shape;808;p29"/>
          <p:cNvSpPr/>
          <p:nvPr/>
        </p:nvSpPr>
        <p:spPr>
          <a:xfrm>
            <a:off x="4576175" y="25322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9" name="Google Shape;809;p29"/>
          <p:cNvSpPr/>
          <p:nvPr/>
        </p:nvSpPr>
        <p:spPr>
          <a:xfrm>
            <a:off x="4999775" y="25322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0" name="Google Shape;810;p29"/>
          <p:cNvSpPr/>
          <p:nvPr/>
        </p:nvSpPr>
        <p:spPr>
          <a:xfrm>
            <a:off x="5423375" y="25322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1" name="Google Shape;811;p29"/>
          <p:cNvSpPr/>
          <p:nvPr/>
        </p:nvSpPr>
        <p:spPr>
          <a:xfrm>
            <a:off x="16109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2" name="Google Shape;812;p29"/>
          <p:cNvSpPr/>
          <p:nvPr/>
        </p:nvSpPr>
        <p:spPr>
          <a:xfrm>
            <a:off x="20345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3" name="Google Shape;813;p29"/>
          <p:cNvSpPr/>
          <p:nvPr/>
        </p:nvSpPr>
        <p:spPr>
          <a:xfrm>
            <a:off x="24581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4" name="Google Shape;814;p29"/>
          <p:cNvSpPr/>
          <p:nvPr/>
        </p:nvSpPr>
        <p:spPr>
          <a:xfrm>
            <a:off x="28817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5" name="Google Shape;815;p29"/>
          <p:cNvSpPr/>
          <p:nvPr/>
        </p:nvSpPr>
        <p:spPr>
          <a:xfrm>
            <a:off x="33053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6" name="Google Shape;816;p29"/>
          <p:cNvSpPr/>
          <p:nvPr/>
        </p:nvSpPr>
        <p:spPr>
          <a:xfrm>
            <a:off x="37289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7" name="Google Shape;817;p29"/>
          <p:cNvSpPr/>
          <p:nvPr/>
        </p:nvSpPr>
        <p:spPr>
          <a:xfrm>
            <a:off x="41525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8" name="Google Shape;818;p29"/>
          <p:cNvSpPr/>
          <p:nvPr/>
        </p:nvSpPr>
        <p:spPr>
          <a:xfrm>
            <a:off x="45761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9" name="Google Shape;819;p29"/>
          <p:cNvSpPr/>
          <p:nvPr/>
        </p:nvSpPr>
        <p:spPr>
          <a:xfrm>
            <a:off x="4999775" y="29558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0" name="Google Shape;820;p29"/>
          <p:cNvSpPr/>
          <p:nvPr/>
        </p:nvSpPr>
        <p:spPr>
          <a:xfrm>
            <a:off x="5423375" y="295581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1" name="Google Shape;821;p29"/>
          <p:cNvSpPr/>
          <p:nvPr/>
        </p:nvSpPr>
        <p:spPr>
          <a:xfrm>
            <a:off x="16109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2" name="Google Shape;822;p29"/>
          <p:cNvSpPr/>
          <p:nvPr/>
        </p:nvSpPr>
        <p:spPr>
          <a:xfrm>
            <a:off x="20345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3" name="Google Shape;823;p29"/>
          <p:cNvSpPr/>
          <p:nvPr/>
        </p:nvSpPr>
        <p:spPr>
          <a:xfrm>
            <a:off x="24581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4" name="Google Shape;824;p29"/>
          <p:cNvSpPr/>
          <p:nvPr/>
        </p:nvSpPr>
        <p:spPr>
          <a:xfrm>
            <a:off x="28817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33053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6" name="Google Shape;826;p29"/>
          <p:cNvSpPr/>
          <p:nvPr/>
        </p:nvSpPr>
        <p:spPr>
          <a:xfrm>
            <a:off x="37289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7" name="Google Shape;827;p29"/>
          <p:cNvSpPr/>
          <p:nvPr/>
        </p:nvSpPr>
        <p:spPr>
          <a:xfrm>
            <a:off x="41525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8" name="Google Shape;828;p29"/>
          <p:cNvSpPr/>
          <p:nvPr/>
        </p:nvSpPr>
        <p:spPr>
          <a:xfrm>
            <a:off x="4576175" y="33690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9" name="Google Shape;829;p29"/>
          <p:cNvSpPr/>
          <p:nvPr/>
        </p:nvSpPr>
        <p:spPr>
          <a:xfrm>
            <a:off x="4999775" y="33690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0" name="Google Shape;830;p29"/>
          <p:cNvSpPr/>
          <p:nvPr/>
        </p:nvSpPr>
        <p:spPr>
          <a:xfrm>
            <a:off x="5423375" y="33690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1" name="Google Shape;831;p29"/>
          <p:cNvSpPr/>
          <p:nvPr/>
        </p:nvSpPr>
        <p:spPr>
          <a:xfrm>
            <a:off x="1610975" y="37926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2" name="Google Shape;832;p29"/>
          <p:cNvSpPr/>
          <p:nvPr/>
        </p:nvSpPr>
        <p:spPr>
          <a:xfrm>
            <a:off x="2034575" y="37926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3" name="Google Shape;833;p29"/>
          <p:cNvSpPr/>
          <p:nvPr/>
        </p:nvSpPr>
        <p:spPr>
          <a:xfrm>
            <a:off x="2458175" y="37926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4" name="Google Shape;834;p29"/>
          <p:cNvSpPr/>
          <p:nvPr/>
        </p:nvSpPr>
        <p:spPr>
          <a:xfrm>
            <a:off x="2881775" y="37926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5" name="Google Shape;835;p29"/>
          <p:cNvSpPr/>
          <p:nvPr/>
        </p:nvSpPr>
        <p:spPr>
          <a:xfrm>
            <a:off x="3305375" y="379266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6" name="Google Shape;836;p29"/>
          <p:cNvSpPr/>
          <p:nvPr/>
        </p:nvSpPr>
        <p:spPr>
          <a:xfrm>
            <a:off x="3728975" y="37926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7" name="Google Shape;837;p29"/>
          <p:cNvSpPr/>
          <p:nvPr/>
        </p:nvSpPr>
        <p:spPr>
          <a:xfrm>
            <a:off x="4152575" y="37926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8" name="Google Shape;838;p29"/>
          <p:cNvSpPr/>
          <p:nvPr/>
        </p:nvSpPr>
        <p:spPr>
          <a:xfrm>
            <a:off x="4576175" y="37926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9" name="Google Shape;839;p29"/>
          <p:cNvSpPr/>
          <p:nvPr/>
        </p:nvSpPr>
        <p:spPr>
          <a:xfrm>
            <a:off x="4999775" y="37926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0" name="Google Shape;840;p29"/>
          <p:cNvSpPr/>
          <p:nvPr/>
        </p:nvSpPr>
        <p:spPr>
          <a:xfrm>
            <a:off x="5423375" y="3792663"/>
            <a:ext cx="347400" cy="34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1" name="Google Shape;841;p29"/>
          <p:cNvSpPr/>
          <p:nvPr/>
        </p:nvSpPr>
        <p:spPr>
          <a:xfrm>
            <a:off x="16109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2" name="Google Shape;842;p29"/>
          <p:cNvSpPr/>
          <p:nvPr/>
        </p:nvSpPr>
        <p:spPr>
          <a:xfrm>
            <a:off x="20345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3" name="Google Shape;843;p29"/>
          <p:cNvSpPr/>
          <p:nvPr/>
        </p:nvSpPr>
        <p:spPr>
          <a:xfrm>
            <a:off x="24581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29"/>
          <p:cNvSpPr/>
          <p:nvPr/>
        </p:nvSpPr>
        <p:spPr>
          <a:xfrm>
            <a:off x="28817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29"/>
          <p:cNvSpPr/>
          <p:nvPr/>
        </p:nvSpPr>
        <p:spPr>
          <a:xfrm>
            <a:off x="33053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6" name="Google Shape;846;p29"/>
          <p:cNvSpPr/>
          <p:nvPr/>
        </p:nvSpPr>
        <p:spPr>
          <a:xfrm>
            <a:off x="37289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7" name="Google Shape;847;p29"/>
          <p:cNvSpPr/>
          <p:nvPr/>
        </p:nvSpPr>
        <p:spPr>
          <a:xfrm>
            <a:off x="41525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8" name="Google Shape;848;p29"/>
          <p:cNvSpPr/>
          <p:nvPr/>
        </p:nvSpPr>
        <p:spPr>
          <a:xfrm>
            <a:off x="45761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9" name="Google Shape;849;p29"/>
          <p:cNvSpPr/>
          <p:nvPr/>
        </p:nvSpPr>
        <p:spPr>
          <a:xfrm>
            <a:off x="49997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0" name="Google Shape;850;p29"/>
          <p:cNvSpPr/>
          <p:nvPr/>
        </p:nvSpPr>
        <p:spPr>
          <a:xfrm>
            <a:off x="5423375" y="4205913"/>
            <a:ext cx="347400" cy="3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1" name="Google Shape;851;p29"/>
          <p:cNvSpPr txBox="1"/>
          <p:nvPr/>
        </p:nvSpPr>
        <p:spPr>
          <a:xfrm>
            <a:off x="917675" y="12399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29"/>
          <p:cNvSpPr txBox="1"/>
          <p:nvPr/>
        </p:nvSpPr>
        <p:spPr>
          <a:xfrm>
            <a:off x="917675" y="16635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29"/>
          <p:cNvSpPr txBox="1"/>
          <p:nvPr/>
        </p:nvSpPr>
        <p:spPr>
          <a:xfrm>
            <a:off x="917675" y="20871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4" name="Google Shape;854;p29"/>
          <p:cNvSpPr txBox="1"/>
          <p:nvPr/>
        </p:nvSpPr>
        <p:spPr>
          <a:xfrm>
            <a:off x="917675" y="25107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5" name="Google Shape;855;p29"/>
          <p:cNvSpPr txBox="1"/>
          <p:nvPr/>
        </p:nvSpPr>
        <p:spPr>
          <a:xfrm>
            <a:off x="917675" y="2929188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6" name="Google Shape;856;p29"/>
          <p:cNvSpPr txBox="1"/>
          <p:nvPr/>
        </p:nvSpPr>
        <p:spPr>
          <a:xfrm>
            <a:off x="917675" y="33476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7" name="Google Shape;857;p29"/>
          <p:cNvSpPr txBox="1"/>
          <p:nvPr/>
        </p:nvSpPr>
        <p:spPr>
          <a:xfrm>
            <a:off x="917675" y="3766038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29"/>
          <p:cNvSpPr txBox="1"/>
          <p:nvPr/>
        </p:nvSpPr>
        <p:spPr>
          <a:xfrm>
            <a:off x="917675" y="418446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29"/>
          <p:cNvSpPr txBox="1"/>
          <p:nvPr/>
        </p:nvSpPr>
        <p:spPr>
          <a:xfrm flipH="1">
            <a:off x="5932838" y="3424075"/>
            <a:ext cx="1827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29"/>
          <p:cNvSpPr txBox="1"/>
          <p:nvPr/>
        </p:nvSpPr>
        <p:spPr>
          <a:xfrm flipH="1">
            <a:off x="5932838" y="3661975"/>
            <a:ext cx="1827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1" name="Google Shape;861;p29"/>
          <p:cNvSpPr txBox="1"/>
          <p:nvPr/>
        </p:nvSpPr>
        <p:spPr>
          <a:xfrm flipH="1">
            <a:off x="5932838" y="1714450"/>
            <a:ext cx="1827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29"/>
          <p:cNvSpPr txBox="1"/>
          <p:nvPr/>
        </p:nvSpPr>
        <p:spPr>
          <a:xfrm flipH="1">
            <a:off x="5932838" y="1952350"/>
            <a:ext cx="1827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3" name="Google Shape;863;p29"/>
          <p:cNvSpPr/>
          <p:nvPr/>
        </p:nvSpPr>
        <p:spPr>
          <a:xfrm flipH="1">
            <a:off x="7836025" y="1421800"/>
            <a:ext cx="390300" cy="390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4" name="Google Shape;864;p29"/>
          <p:cNvSpPr/>
          <p:nvPr/>
        </p:nvSpPr>
        <p:spPr>
          <a:xfrm flipH="1">
            <a:off x="7836025" y="3116200"/>
            <a:ext cx="390300" cy="3903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65" name="Google Shape;865;p29"/>
          <p:cNvGrpSpPr/>
          <p:nvPr/>
        </p:nvGrpSpPr>
        <p:grpSpPr>
          <a:xfrm>
            <a:off x="7927459" y="3207661"/>
            <a:ext cx="207447" cy="207386"/>
            <a:chOff x="8925390" y="4204740"/>
            <a:chExt cx="607102" cy="607101"/>
          </a:xfrm>
        </p:grpSpPr>
        <p:sp>
          <p:nvSpPr>
            <p:cNvPr id="866" name="Google Shape;866;p29"/>
            <p:cNvSpPr/>
            <p:nvPr/>
          </p:nvSpPr>
          <p:spPr>
            <a:xfrm>
              <a:off x="9069224" y="4514237"/>
              <a:ext cx="319436" cy="74369"/>
            </a:xfrm>
            <a:custGeom>
              <a:rect b="b" l="l" r="r" t="t"/>
              <a:pathLst>
                <a:path extrusionOk="0" h="74369" w="319436">
                  <a:moveTo>
                    <a:pt x="265879" y="0"/>
                  </a:moveTo>
                  <a:lnTo>
                    <a:pt x="53558" y="0"/>
                  </a:lnTo>
                  <a:lnTo>
                    <a:pt x="0" y="74370"/>
                  </a:lnTo>
                  <a:lnTo>
                    <a:pt x="319436" y="74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9211155" y="4204740"/>
              <a:ext cx="167015" cy="108543"/>
            </a:xfrm>
            <a:custGeom>
              <a:rect b="b" l="l" r="r" t="t"/>
              <a:pathLst>
                <a:path extrusionOk="0" h="108543" w="167015">
                  <a:moveTo>
                    <a:pt x="167016" y="108543"/>
                  </a:moveTo>
                  <a:lnTo>
                    <a:pt x="167016" y="36503"/>
                  </a:lnTo>
                  <a:cubicBezTo>
                    <a:pt x="167016" y="16343"/>
                    <a:pt x="150666" y="0"/>
                    <a:pt x="130497" y="0"/>
                  </a:cubicBezTo>
                  <a:lnTo>
                    <a:pt x="11898" y="0"/>
                  </a:lnTo>
                  <a:cubicBezTo>
                    <a:pt x="5326" y="0"/>
                    <a:pt x="0" y="5324"/>
                    <a:pt x="0" y="11893"/>
                  </a:cubicBezTo>
                  <a:lnTo>
                    <a:pt x="0" y="102798"/>
                  </a:lnTo>
                  <a:lnTo>
                    <a:pt x="141100" y="102798"/>
                  </a:lnTo>
                  <a:cubicBezTo>
                    <a:pt x="150357" y="102798"/>
                    <a:pt x="159135" y="104866"/>
                    <a:pt x="167016" y="108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8992703" y="4624164"/>
              <a:ext cx="472478" cy="70696"/>
            </a:xfrm>
            <a:custGeom>
              <a:rect b="b" l="l" r="r" t="t"/>
              <a:pathLst>
                <a:path extrusionOk="0" h="70696" w="472478">
                  <a:moveTo>
                    <a:pt x="421565" y="0"/>
                  </a:moveTo>
                  <a:lnTo>
                    <a:pt x="50914" y="0"/>
                  </a:lnTo>
                  <a:lnTo>
                    <a:pt x="0" y="70697"/>
                  </a:lnTo>
                  <a:lnTo>
                    <a:pt x="472478" y="706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9326342" y="4343096"/>
              <a:ext cx="51828" cy="51807"/>
            </a:xfrm>
            <a:custGeom>
              <a:rect b="b" l="l" r="r" t="t"/>
              <a:pathLst>
                <a:path extrusionOk="0" h="51807" w="51828">
                  <a:moveTo>
                    <a:pt x="0" y="0"/>
                  </a:moveTo>
                  <a:lnTo>
                    <a:pt x="0" y="46754"/>
                  </a:lnTo>
                  <a:cubicBezTo>
                    <a:pt x="0" y="49540"/>
                    <a:pt x="2268" y="51808"/>
                    <a:pt x="5056" y="51808"/>
                  </a:cubicBezTo>
                  <a:lnTo>
                    <a:pt x="25914" y="51808"/>
                  </a:lnTo>
                  <a:cubicBezTo>
                    <a:pt x="40204" y="51808"/>
                    <a:pt x="51829" y="40187"/>
                    <a:pt x="51829" y="25904"/>
                  </a:cubicBezTo>
                  <a:cubicBezTo>
                    <a:pt x="51829" y="11620"/>
                    <a:pt x="40203" y="0"/>
                    <a:pt x="25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8925390" y="4730419"/>
              <a:ext cx="607102" cy="81422"/>
            </a:xfrm>
            <a:custGeom>
              <a:rect b="b" l="l" r="r" t="t"/>
              <a:pathLst>
                <a:path extrusionOk="0" h="81422" w="607102">
                  <a:moveTo>
                    <a:pt x="603752" y="53257"/>
                  </a:moveTo>
                  <a:lnTo>
                    <a:pt x="565399" y="0"/>
                  </a:lnTo>
                  <a:lnTo>
                    <a:pt x="41706" y="0"/>
                  </a:lnTo>
                  <a:lnTo>
                    <a:pt x="3351" y="53257"/>
                  </a:lnTo>
                  <a:cubicBezTo>
                    <a:pt x="-548" y="58671"/>
                    <a:pt x="-1087" y="65812"/>
                    <a:pt x="1957" y="71750"/>
                  </a:cubicBezTo>
                  <a:cubicBezTo>
                    <a:pt x="5000" y="77688"/>
                    <a:pt x="11112" y="81423"/>
                    <a:pt x="17787" y="81423"/>
                  </a:cubicBezTo>
                  <a:lnTo>
                    <a:pt x="589316" y="81423"/>
                  </a:lnTo>
                  <a:cubicBezTo>
                    <a:pt x="595991" y="81423"/>
                    <a:pt x="602103" y="77688"/>
                    <a:pt x="605147" y="71750"/>
                  </a:cubicBezTo>
                  <a:cubicBezTo>
                    <a:pt x="608190" y="65812"/>
                    <a:pt x="607650" y="58672"/>
                    <a:pt x="603752" y="53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9148389" y="4343096"/>
              <a:ext cx="161106" cy="135582"/>
            </a:xfrm>
            <a:custGeom>
              <a:rect b="b" l="l" r="r" t="t"/>
              <a:pathLst>
                <a:path extrusionOk="0" h="135582" w="161106">
                  <a:moveTo>
                    <a:pt x="98340" y="48427"/>
                  </a:moveTo>
                  <a:lnTo>
                    <a:pt x="98340" y="0"/>
                  </a:lnTo>
                  <a:lnTo>
                    <a:pt x="62767" y="0"/>
                  </a:lnTo>
                  <a:lnTo>
                    <a:pt x="62767" y="48427"/>
                  </a:lnTo>
                  <a:lnTo>
                    <a:pt x="0" y="135583"/>
                  </a:lnTo>
                  <a:lnTo>
                    <a:pt x="161106" y="13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29"/>
          <p:cNvGrpSpPr/>
          <p:nvPr/>
        </p:nvGrpSpPr>
        <p:grpSpPr>
          <a:xfrm>
            <a:off x="7927456" y="1513273"/>
            <a:ext cx="207446" cy="207386"/>
            <a:chOff x="9869772" y="4204740"/>
            <a:chExt cx="607101" cy="607101"/>
          </a:xfrm>
        </p:grpSpPr>
        <p:sp>
          <p:nvSpPr>
            <p:cNvPr id="873" name="Google Shape;873;p29"/>
            <p:cNvSpPr/>
            <p:nvPr/>
          </p:nvSpPr>
          <p:spPr>
            <a:xfrm>
              <a:off x="10323857" y="4204740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7786" y="35572"/>
                  </a:move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10252609" y="4275251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10323857" y="4344578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35231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10252609" y="4416905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10252599" y="4204743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0252599" y="4344578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9869772" y="4204987"/>
              <a:ext cx="550238" cy="606854"/>
            </a:xfrm>
            <a:custGeom>
              <a:rect b="b" l="l" r="r" t="t"/>
              <a:pathLst>
                <a:path extrusionOk="0" h="606854" w="550238">
                  <a:moveTo>
                    <a:pt x="544748" y="466170"/>
                  </a:moveTo>
                  <a:lnTo>
                    <a:pt x="473476" y="419709"/>
                  </a:lnTo>
                  <a:cubicBezTo>
                    <a:pt x="468203" y="416271"/>
                    <a:pt x="461215" y="417492"/>
                    <a:pt x="457326" y="422442"/>
                  </a:cubicBezTo>
                  <a:cubicBezTo>
                    <a:pt x="421701" y="467774"/>
                    <a:pt x="366135" y="496692"/>
                    <a:pt x="303837" y="495952"/>
                  </a:cubicBezTo>
                  <a:cubicBezTo>
                    <a:pt x="195894" y="494670"/>
                    <a:pt x="110865" y="405835"/>
                    <a:pt x="114110" y="297934"/>
                  </a:cubicBezTo>
                  <a:cubicBezTo>
                    <a:pt x="117081" y="199184"/>
                    <a:pt x="194562" y="119174"/>
                    <a:pt x="292250" y="112179"/>
                  </a:cubicBezTo>
                  <a:cubicBezTo>
                    <a:pt x="298602" y="111724"/>
                    <a:pt x="303551" y="106500"/>
                    <a:pt x="303551" y="100131"/>
                  </a:cubicBezTo>
                  <a:lnTo>
                    <a:pt x="303551" y="12089"/>
                  </a:lnTo>
                  <a:cubicBezTo>
                    <a:pt x="303551" y="5226"/>
                    <a:pt x="297838" y="-270"/>
                    <a:pt x="290981" y="10"/>
                  </a:cubicBezTo>
                  <a:cubicBezTo>
                    <a:pt x="215685" y="3075"/>
                    <a:pt x="147459" y="33569"/>
                    <a:pt x="96026" y="81769"/>
                  </a:cubicBezTo>
                  <a:cubicBezTo>
                    <a:pt x="36927" y="137155"/>
                    <a:pt x="0" y="215917"/>
                    <a:pt x="0" y="303303"/>
                  </a:cubicBezTo>
                  <a:cubicBezTo>
                    <a:pt x="0" y="471029"/>
                    <a:pt x="134766" y="606280"/>
                    <a:pt x="302491" y="606853"/>
                  </a:cubicBezTo>
                  <a:cubicBezTo>
                    <a:pt x="403115" y="607196"/>
                    <a:pt x="492399" y="558580"/>
                    <a:pt x="547878" y="483470"/>
                  </a:cubicBezTo>
                  <a:cubicBezTo>
                    <a:pt x="552005" y="477881"/>
                    <a:pt x="550569" y="469964"/>
                    <a:pt x="544748" y="466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9"/>
            <p:cNvSpPr/>
            <p:nvPr/>
          </p:nvSpPr>
          <p:spPr>
            <a:xfrm rot="-4052055">
              <a:off x="10137870" y="4470207"/>
              <a:ext cx="76161" cy="76161"/>
            </a:xfrm>
            <a:custGeom>
              <a:rect b="b" l="l" r="r" t="t"/>
              <a:pathLst>
                <a:path extrusionOk="0" h="76088" w="76088">
                  <a:moveTo>
                    <a:pt x="76088" y="38044"/>
                  </a:moveTo>
                  <a:cubicBezTo>
                    <a:pt x="76088" y="59055"/>
                    <a:pt x="59055" y="76088"/>
                    <a:pt x="38044" y="76088"/>
                  </a:cubicBezTo>
                  <a:cubicBezTo>
                    <a:pt x="17033" y="76088"/>
                    <a:pt x="0" y="59055"/>
                    <a:pt x="0" y="38044"/>
                  </a:cubicBezTo>
                  <a:cubicBezTo>
                    <a:pt x="0" y="17033"/>
                    <a:pt x="17033" y="0"/>
                    <a:pt x="38044" y="0"/>
                  </a:cubicBezTo>
                  <a:cubicBezTo>
                    <a:pt x="59055" y="0"/>
                    <a:pt x="76088" y="17033"/>
                    <a:pt x="76088" y="38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10044601" y="4380761"/>
              <a:ext cx="214296" cy="261788"/>
            </a:xfrm>
            <a:custGeom>
              <a:rect b="b" l="l" r="r" t="t"/>
              <a:pathLst>
                <a:path extrusionOk="0" h="261788" w="214296">
                  <a:moveTo>
                    <a:pt x="117813" y="64"/>
                  </a:moveTo>
                  <a:cubicBezTo>
                    <a:pt x="41615" y="7787"/>
                    <a:pt x="-15316" y="80711"/>
                    <a:pt x="3686" y="162174"/>
                  </a:cubicBezTo>
                  <a:cubicBezTo>
                    <a:pt x="14948" y="210457"/>
                    <a:pt x="53429" y="248127"/>
                    <a:pt x="101886" y="258613"/>
                  </a:cubicBezTo>
                  <a:cubicBezTo>
                    <a:pt x="142338" y="267368"/>
                    <a:pt x="180546" y="257453"/>
                    <a:pt x="209529" y="235851"/>
                  </a:cubicBezTo>
                  <a:cubicBezTo>
                    <a:pt x="215075" y="231717"/>
                    <a:pt x="215888" y="223706"/>
                    <a:pt x="211412" y="218431"/>
                  </a:cubicBezTo>
                  <a:lnTo>
                    <a:pt x="188047" y="190891"/>
                  </a:lnTo>
                  <a:cubicBezTo>
                    <a:pt x="184095" y="186233"/>
                    <a:pt x="177259" y="185214"/>
                    <a:pt x="172192" y="188626"/>
                  </a:cubicBezTo>
                  <a:cubicBezTo>
                    <a:pt x="159397" y="197243"/>
                    <a:pt x="143760" y="201951"/>
                    <a:pt x="127009" y="201021"/>
                  </a:cubicBezTo>
                  <a:cubicBezTo>
                    <a:pt x="89619" y="198943"/>
                    <a:pt x="59459" y="168538"/>
                    <a:pt x="57665" y="131134"/>
                  </a:cubicBezTo>
                  <a:cubicBezTo>
                    <a:pt x="55810" y="92462"/>
                    <a:pt x="83985" y="59851"/>
                    <a:pt x="120845" y="54647"/>
                  </a:cubicBezTo>
                  <a:cubicBezTo>
                    <a:pt x="126784" y="53809"/>
                    <a:pt x="131187" y="48704"/>
                    <a:pt x="131188" y="42706"/>
                  </a:cubicBezTo>
                  <a:lnTo>
                    <a:pt x="131196" y="12083"/>
                  </a:lnTo>
                  <a:cubicBezTo>
                    <a:pt x="131199" y="4893"/>
                    <a:pt x="124965" y="-662"/>
                    <a:pt x="117813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2" name="Google Shape;882;p29"/>
          <p:cNvSpPr txBox="1"/>
          <p:nvPr/>
        </p:nvSpPr>
        <p:spPr>
          <a:xfrm flipH="1">
            <a:off x="5932838" y="3116200"/>
            <a:ext cx="1827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3" name="Google Shape;883;p29"/>
          <p:cNvSpPr txBox="1"/>
          <p:nvPr/>
        </p:nvSpPr>
        <p:spPr>
          <a:xfrm flipH="1">
            <a:off x="5932838" y="1400350"/>
            <a:ext cx="1827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62.5%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0"/>
          <p:cNvSpPr/>
          <p:nvPr/>
        </p:nvSpPr>
        <p:spPr>
          <a:xfrm>
            <a:off x="1377000" y="1828563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9" name="Google Shape;889;p30"/>
          <p:cNvSpPr/>
          <p:nvPr/>
        </p:nvSpPr>
        <p:spPr>
          <a:xfrm>
            <a:off x="1377000" y="2370488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0" name="Google Shape;890;p30"/>
          <p:cNvSpPr/>
          <p:nvPr/>
        </p:nvSpPr>
        <p:spPr>
          <a:xfrm>
            <a:off x="1377000" y="2912413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1" name="Google Shape;891;p30"/>
          <p:cNvSpPr/>
          <p:nvPr/>
        </p:nvSpPr>
        <p:spPr>
          <a:xfrm>
            <a:off x="1377000" y="3454338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2" name="Google Shape;892;p30"/>
          <p:cNvSpPr/>
          <p:nvPr/>
        </p:nvSpPr>
        <p:spPr>
          <a:xfrm>
            <a:off x="1377000" y="1294875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3" name="Google Shape;893;p30"/>
          <p:cNvSpPr/>
          <p:nvPr/>
        </p:nvSpPr>
        <p:spPr>
          <a:xfrm>
            <a:off x="4572000" y="1828563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4" name="Google Shape;894;p30"/>
          <p:cNvSpPr/>
          <p:nvPr/>
        </p:nvSpPr>
        <p:spPr>
          <a:xfrm>
            <a:off x="4572000" y="2370488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5" name="Google Shape;895;p30"/>
          <p:cNvSpPr/>
          <p:nvPr/>
        </p:nvSpPr>
        <p:spPr>
          <a:xfrm>
            <a:off x="4572000" y="2912413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6" name="Google Shape;896;p30"/>
          <p:cNvSpPr/>
          <p:nvPr/>
        </p:nvSpPr>
        <p:spPr>
          <a:xfrm>
            <a:off x="4572000" y="3454338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7" name="Google Shape;897;p30"/>
          <p:cNvSpPr/>
          <p:nvPr/>
        </p:nvSpPr>
        <p:spPr>
          <a:xfrm>
            <a:off x="4572000" y="1286638"/>
            <a:ext cx="3195000" cy="9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8" name="Google Shape;898;p30"/>
          <p:cNvSpPr/>
          <p:nvPr/>
        </p:nvSpPr>
        <p:spPr>
          <a:xfrm>
            <a:off x="4572000" y="1196500"/>
            <a:ext cx="1747200" cy="272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9" name="Google Shape;899;p30"/>
          <p:cNvSpPr/>
          <p:nvPr/>
        </p:nvSpPr>
        <p:spPr>
          <a:xfrm>
            <a:off x="4572000" y="1738425"/>
            <a:ext cx="3195000" cy="272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0" name="Google Shape;900;p30"/>
          <p:cNvSpPr/>
          <p:nvPr/>
        </p:nvSpPr>
        <p:spPr>
          <a:xfrm>
            <a:off x="4572000" y="2280350"/>
            <a:ext cx="1032900" cy="272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1" name="Google Shape;901;p30"/>
          <p:cNvSpPr/>
          <p:nvPr/>
        </p:nvSpPr>
        <p:spPr>
          <a:xfrm>
            <a:off x="4572000" y="2822275"/>
            <a:ext cx="2503200" cy="272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2" name="Google Shape;902;p30"/>
          <p:cNvSpPr/>
          <p:nvPr/>
        </p:nvSpPr>
        <p:spPr>
          <a:xfrm>
            <a:off x="4572000" y="3364200"/>
            <a:ext cx="2978400" cy="272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3" name="Google Shape;903;p30"/>
          <p:cNvSpPr/>
          <p:nvPr/>
        </p:nvSpPr>
        <p:spPr>
          <a:xfrm>
            <a:off x="1572000" y="1196500"/>
            <a:ext cx="3000000" cy="272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4" name="Google Shape;904;p30"/>
          <p:cNvSpPr/>
          <p:nvPr/>
        </p:nvSpPr>
        <p:spPr>
          <a:xfrm>
            <a:off x="2068800" y="1738425"/>
            <a:ext cx="2503200" cy="272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5" name="Google Shape;905;p30"/>
          <p:cNvSpPr/>
          <p:nvPr/>
        </p:nvSpPr>
        <p:spPr>
          <a:xfrm>
            <a:off x="1377000" y="2280350"/>
            <a:ext cx="3195000" cy="272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6" name="Google Shape;906;p30"/>
          <p:cNvSpPr/>
          <p:nvPr/>
        </p:nvSpPr>
        <p:spPr>
          <a:xfrm>
            <a:off x="2824800" y="2822275"/>
            <a:ext cx="1747200" cy="272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7" name="Google Shape;907;p30"/>
          <p:cNvSpPr/>
          <p:nvPr/>
        </p:nvSpPr>
        <p:spPr>
          <a:xfrm>
            <a:off x="3539100" y="3364200"/>
            <a:ext cx="1032900" cy="272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8" name="Google Shape;908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909" name="Google Shape;909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30"/>
          <p:cNvSpPr/>
          <p:nvPr/>
        </p:nvSpPr>
        <p:spPr>
          <a:xfrm rot="5400000">
            <a:off x="4351950" y="111248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1" name="Google Shape;911;p30"/>
          <p:cNvSpPr/>
          <p:nvPr/>
        </p:nvSpPr>
        <p:spPr>
          <a:xfrm rot="5400000">
            <a:off x="4351950" y="165441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2" name="Google Shape;912;p30"/>
          <p:cNvSpPr/>
          <p:nvPr/>
        </p:nvSpPr>
        <p:spPr>
          <a:xfrm rot="5400000">
            <a:off x="4351950" y="219633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3" name="Google Shape;913;p30"/>
          <p:cNvSpPr/>
          <p:nvPr/>
        </p:nvSpPr>
        <p:spPr>
          <a:xfrm rot="5400000">
            <a:off x="4351950" y="273826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4" name="Google Shape;914;p30"/>
          <p:cNvSpPr/>
          <p:nvPr/>
        </p:nvSpPr>
        <p:spPr>
          <a:xfrm rot="5400000">
            <a:off x="4351950" y="328018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15" name="Google Shape;915;p30"/>
          <p:cNvGrpSpPr/>
          <p:nvPr/>
        </p:nvGrpSpPr>
        <p:grpSpPr>
          <a:xfrm>
            <a:off x="4448762" y="3376947"/>
            <a:ext cx="246483" cy="246604"/>
            <a:chOff x="6092248" y="1956216"/>
            <a:chExt cx="607102" cy="607101"/>
          </a:xfrm>
        </p:grpSpPr>
        <p:sp>
          <p:nvSpPr>
            <p:cNvPr id="916" name="Google Shape;916;p30"/>
            <p:cNvSpPr/>
            <p:nvPr/>
          </p:nvSpPr>
          <p:spPr>
            <a:xfrm>
              <a:off x="6470142" y="1956216"/>
              <a:ext cx="229207" cy="122077"/>
            </a:xfrm>
            <a:custGeom>
              <a:rect b="b" l="l" r="r" t="t"/>
              <a:pathLst>
                <a:path extrusionOk="0" h="122077" w="229207">
                  <a:moveTo>
                    <a:pt x="206304" y="0"/>
                  </a:moveTo>
                  <a:lnTo>
                    <a:pt x="67955" y="0"/>
                  </a:lnTo>
                  <a:lnTo>
                    <a:pt x="0" y="122077"/>
                  </a:lnTo>
                  <a:lnTo>
                    <a:pt x="229207" y="122077"/>
                  </a:lnTo>
                  <a:lnTo>
                    <a:pt x="229207" y="22903"/>
                  </a:lnTo>
                  <a:cubicBezTo>
                    <a:pt x="229207" y="10254"/>
                    <a:pt x="218953" y="0"/>
                    <a:pt x="20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6092968" y="1956936"/>
              <a:ext cx="404077" cy="121787"/>
            </a:xfrm>
            <a:custGeom>
              <a:rect b="b" l="l" r="r" t="t"/>
              <a:pathLst>
                <a:path extrusionOk="0" h="121787" w="404077">
                  <a:moveTo>
                    <a:pt x="404077" y="0"/>
                  </a:moveTo>
                  <a:lnTo>
                    <a:pt x="22848" y="0"/>
                  </a:lnTo>
                  <a:cubicBezTo>
                    <a:pt x="10229" y="0"/>
                    <a:pt x="0" y="10229"/>
                    <a:pt x="0" y="22848"/>
                  </a:cubicBezTo>
                  <a:lnTo>
                    <a:pt x="0" y="121788"/>
                  </a:lnTo>
                  <a:lnTo>
                    <a:pt x="336284" y="121788"/>
                  </a:lnTo>
                  <a:close/>
                  <a:moveTo>
                    <a:pt x="63207" y="79868"/>
                  </a:moveTo>
                  <a:cubicBezTo>
                    <a:pt x="53385" y="79868"/>
                    <a:pt x="45421" y="71905"/>
                    <a:pt x="45421" y="62082"/>
                  </a:cubicBezTo>
                  <a:cubicBezTo>
                    <a:pt x="45421" y="52259"/>
                    <a:pt x="53385" y="44296"/>
                    <a:pt x="63207" y="44296"/>
                  </a:cubicBezTo>
                  <a:cubicBezTo>
                    <a:pt x="73030" y="44296"/>
                    <a:pt x="80994" y="52259"/>
                    <a:pt x="80994" y="62082"/>
                  </a:cubicBezTo>
                  <a:cubicBezTo>
                    <a:pt x="80994" y="71906"/>
                    <a:pt x="73030" y="79868"/>
                    <a:pt x="63207" y="79868"/>
                  </a:cubicBezTo>
                  <a:close/>
                  <a:moveTo>
                    <a:pt x="142789" y="79868"/>
                  </a:moveTo>
                  <a:cubicBezTo>
                    <a:pt x="132966" y="79868"/>
                    <a:pt x="125003" y="71905"/>
                    <a:pt x="125003" y="62082"/>
                  </a:cubicBezTo>
                  <a:cubicBezTo>
                    <a:pt x="125003" y="52259"/>
                    <a:pt x="132966" y="44296"/>
                    <a:pt x="142789" y="44296"/>
                  </a:cubicBezTo>
                  <a:cubicBezTo>
                    <a:pt x="152611" y="44296"/>
                    <a:pt x="160575" y="52259"/>
                    <a:pt x="160575" y="62082"/>
                  </a:cubicBezTo>
                  <a:cubicBezTo>
                    <a:pt x="160575" y="71906"/>
                    <a:pt x="152611" y="79868"/>
                    <a:pt x="142789" y="79868"/>
                  </a:cubicBezTo>
                  <a:close/>
                  <a:moveTo>
                    <a:pt x="222370" y="79868"/>
                  </a:moveTo>
                  <a:cubicBezTo>
                    <a:pt x="212547" y="79868"/>
                    <a:pt x="204584" y="71905"/>
                    <a:pt x="204584" y="62082"/>
                  </a:cubicBezTo>
                  <a:cubicBezTo>
                    <a:pt x="204584" y="52259"/>
                    <a:pt x="212547" y="44296"/>
                    <a:pt x="222370" y="44296"/>
                  </a:cubicBezTo>
                  <a:cubicBezTo>
                    <a:pt x="232193" y="44296"/>
                    <a:pt x="240156" y="52259"/>
                    <a:pt x="240156" y="62082"/>
                  </a:cubicBezTo>
                  <a:cubicBezTo>
                    <a:pt x="240156" y="71906"/>
                    <a:pt x="232193" y="79868"/>
                    <a:pt x="222370" y="79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6092248" y="2113951"/>
              <a:ext cx="607102" cy="449366"/>
            </a:xfrm>
            <a:custGeom>
              <a:rect b="b" l="l" r="r" t="t"/>
              <a:pathLst>
                <a:path extrusionOk="0" h="449366" w="607102">
                  <a:moveTo>
                    <a:pt x="0" y="426464"/>
                  </a:moveTo>
                  <a:cubicBezTo>
                    <a:pt x="0" y="439113"/>
                    <a:pt x="10254" y="449367"/>
                    <a:pt x="22903" y="449367"/>
                  </a:cubicBezTo>
                  <a:lnTo>
                    <a:pt x="584199" y="449367"/>
                  </a:lnTo>
                  <a:cubicBezTo>
                    <a:pt x="596848" y="449367"/>
                    <a:pt x="607102" y="439113"/>
                    <a:pt x="607102" y="426464"/>
                  </a:cubicBezTo>
                  <a:lnTo>
                    <a:pt x="607102" y="0"/>
                  </a:lnTo>
                  <a:lnTo>
                    <a:pt x="0" y="0"/>
                  </a:lnTo>
                  <a:close/>
                  <a:moveTo>
                    <a:pt x="59330" y="75213"/>
                  </a:moveTo>
                  <a:cubicBezTo>
                    <a:pt x="59330" y="65390"/>
                    <a:pt x="67293" y="57427"/>
                    <a:pt x="77116" y="57427"/>
                  </a:cubicBezTo>
                  <a:cubicBezTo>
                    <a:pt x="86939" y="57427"/>
                    <a:pt x="94902" y="65390"/>
                    <a:pt x="94902" y="75213"/>
                  </a:cubicBezTo>
                  <a:lnTo>
                    <a:pt x="94902" y="198905"/>
                  </a:lnTo>
                  <a:lnTo>
                    <a:pt x="285765" y="198905"/>
                  </a:lnTo>
                  <a:lnTo>
                    <a:pt x="285765" y="162913"/>
                  </a:lnTo>
                  <a:cubicBezTo>
                    <a:pt x="285765" y="153091"/>
                    <a:pt x="293728" y="145127"/>
                    <a:pt x="303551" y="145127"/>
                  </a:cubicBezTo>
                  <a:cubicBezTo>
                    <a:pt x="313374" y="145127"/>
                    <a:pt x="321337" y="153091"/>
                    <a:pt x="321337" y="162913"/>
                  </a:cubicBezTo>
                  <a:lnTo>
                    <a:pt x="321337" y="198905"/>
                  </a:lnTo>
                  <a:lnTo>
                    <a:pt x="361243" y="198905"/>
                  </a:lnTo>
                  <a:lnTo>
                    <a:pt x="361243" y="146786"/>
                  </a:lnTo>
                  <a:cubicBezTo>
                    <a:pt x="361243" y="136963"/>
                    <a:pt x="369207" y="129000"/>
                    <a:pt x="379030" y="129000"/>
                  </a:cubicBezTo>
                  <a:cubicBezTo>
                    <a:pt x="388852" y="129000"/>
                    <a:pt x="396816" y="136963"/>
                    <a:pt x="396816" y="146786"/>
                  </a:cubicBezTo>
                  <a:lnTo>
                    <a:pt x="396816" y="198905"/>
                  </a:lnTo>
                  <a:lnTo>
                    <a:pt x="436722" y="198905"/>
                  </a:lnTo>
                  <a:lnTo>
                    <a:pt x="436722" y="109136"/>
                  </a:lnTo>
                  <a:cubicBezTo>
                    <a:pt x="436722" y="99313"/>
                    <a:pt x="444686" y="91350"/>
                    <a:pt x="454508" y="91350"/>
                  </a:cubicBezTo>
                  <a:cubicBezTo>
                    <a:pt x="464331" y="91350"/>
                    <a:pt x="472295" y="99313"/>
                    <a:pt x="472295" y="109136"/>
                  </a:cubicBezTo>
                  <a:lnTo>
                    <a:pt x="472295" y="198905"/>
                  </a:lnTo>
                  <a:lnTo>
                    <a:pt x="512201" y="198905"/>
                  </a:lnTo>
                  <a:lnTo>
                    <a:pt x="512201" y="75307"/>
                  </a:lnTo>
                  <a:cubicBezTo>
                    <a:pt x="512201" y="65484"/>
                    <a:pt x="520164" y="57521"/>
                    <a:pt x="529987" y="57521"/>
                  </a:cubicBezTo>
                  <a:cubicBezTo>
                    <a:pt x="539810" y="57521"/>
                    <a:pt x="547773" y="65484"/>
                    <a:pt x="547773" y="75307"/>
                  </a:cubicBezTo>
                  <a:lnTo>
                    <a:pt x="547773" y="369582"/>
                  </a:lnTo>
                  <a:cubicBezTo>
                    <a:pt x="547773" y="379404"/>
                    <a:pt x="539810" y="387368"/>
                    <a:pt x="529987" y="387368"/>
                  </a:cubicBezTo>
                  <a:cubicBezTo>
                    <a:pt x="520164" y="387368"/>
                    <a:pt x="512201" y="379404"/>
                    <a:pt x="512201" y="369582"/>
                  </a:cubicBezTo>
                  <a:lnTo>
                    <a:pt x="512201" y="234478"/>
                  </a:lnTo>
                  <a:lnTo>
                    <a:pt x="321337" y="234478"/>
                  </a:lnTo>
                  <a:lnTo>
                    <a:pt x="321337" y="270470"/>
                  </a:lnTo>
                  <a:cubicBezTo>
                    <a:pt x="321337" y="280293"/>
                    <a:pt x="313374" y="288256"/>
                    <a:pt x="303551" y="288256"/>
                  </a:cubicBezTo>
                  <a:cubicBezTo>
                    <a:pt x="293728" y="288256"/>
                    <a:pt x="285765" y="280293"/>
                    <a:pt x="285765" y="270470"/>
                  </a:cubicBezTo>
                  <a:lnTo>
                    <a:pt x="285765" y="234478"/>
                  </a:lnTo>
                  <a:lnTo>
                    <a:pt x="245859" y="234478"/>
                  </a:lnTo>
                  <a:lnTo>
                    <a:pt x="245859" y="290369"/>
                  </a:lnTo>
                  <a:cubicBezTo>
                    <a:pt x="245859" y="300192"/>
                    <a:pt x="237895" y="308155"/>
                    <a:pt x="228072" y="308155"/>
                  </a:cubicBezTo>
                  <a:cubicBezTo>
                    <a:pt x="218250" y="308155"/>
                    <a:pt x="210286" y="300192"/>
                    <a:pt x="210286" y="290369"/>
                  </a:cubicBezTo>
                  <a:lnTo>
                    <a:pt x="210286" y="234478"/>
                  </a:lnTo>
                  <a:lnTo>
                    <a:pt x="170380" y="234478"/>
                  </a:lnTo>
                  <a:lnTo>
                    <a:pt x="170380" y="324247"/>
                  </a:lnTo>
                  <a:cubicBezTo>
                    <a:pt x="170380" y="334070"/>
                    <a:pt x="162416" y="342033"/>
                    <a:pt x="152594" y="342033"/>
                  </a:cubicBezTo>
                  <a:cubicBezTo>
                    <a:pt x="142771" y="342033"/>
                    <a:pt x="134807" y="334070"/>
                    <a:pt x="134807" y="324247"/>
                  </a:cubicBezTo>
                  <a:lnTo>
                    <a:pt x="134807" y="234478"/>
                  </a:lnTo>
                  <a:lnTo>
                    <a:pt x="94902" y="234478"/>
                  </a:lnTo>
                  <a:lnTo>
                    <a:pt x="94902" y="369486"/>
                  </a:lnTo>
                  <a:cubicBezTo>
                    <a:pt x="94902" y="379308"/>
                    <a:pt x="86939" y="387272"/>
                    <a:pt x="77116" y="387272"/>
                  </a:cubicBezTo>
                  <a:cubicBezTo>
                    <a:pt x="67293" y="387272"/>
                    <a:pt x="59330" y="379308"/>
                    <a:pt x="59330" y="36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30"/>
          <p:cNvGrpSpPr/>
          <p:nvPr/>
        </p:nvGrpSpPr>
        <p:grpSpPr>
          <a:xfrm>
            <a:off x="4458873" y="1209247"/>
            <a:ext cx="226264" cy="246605"/>
            <a:chOff x="8950291" y="1956216"/>
            <a:chExt cx="557300" cy="607102"/>
          </a:xfrm>
        </p:grpSpPr>
        <p:sp>
          <p:nvSpPr>
            <p:cNvPr id="920" name="Google Shape;920;p30"/>
            <p:cNvSpPr/>
            <p:nvPr/>
          </p:nvSpPr>
          <p:spPr>
            <a:xfrm>
              <a:off x="8950291" y="1956216"/>
              <a:ext cx="457329" cy="607102"/>
            </a:xfrm>
            <a:custGeom>
              <a:rect b="b" l="l" r="r" t="t"/>
              <a:pathLst>
                <a:path extrusionOk="0" h="607102" w="457329">
                  <a:moveTo>
                    <a:pt x="20979" y="607102"/>
                  </a:moveTo>
                  <a:lnTo>
                    <a:pt x="412898" y="607102"/>
                  </a:lnTo>
                  <a:cubicBezTo>
                    <a:pt x="403624" y="598529"/>
                    <a:pt x="395253" y="588910"/>
                    <a:pt x="387952" y="578333"/>
                  </a:cubicBezTo>
                  <a:cubicBezTo>
                    <a:pt x="380084" y="566935"/>
                    <a:pt x="373697" y="554761"/>
                    <a:pt x="368816" y="542050"/>
                  </a:cubicBezTo>
                  <a:lnTo>
                    <a:pt x="194187" y="542050"/>
                  </a:lnTo>
                  <a:cubicBezTo>
                    <a:pt x="184608" y="542050"/>
                    <a:pt x="176366" y="534665"/>
                    <a:pt x="175915" y="525065"/>
                  </a:cubicBezTo>
                  <a:cubicBezTo>
                    <a:pt x="175434" y="514817"/>
                    <a:pt x="183575" y="506355"/>
                    <a:pt x="193685" y="506355"/>
                  </a:cubicBezTo>
                  <a:lnTo>
                    <a:pt x="359340" y="506355"/>
                  </a:lnTo>
                  <a:cubicBezTo>
                    <a:pt x="358027" y="497732"/>
                    <a:pt x="357360" y="488971"/>
                    <a:pt x="357360" y="480126"/>
                  </a:cubicBezTo>
                  <a:lnTo>
                    <a:pt x="357360" y="425552"/>
                  </a:lnTo>
                  <a:lnTo>
                    <a:pt x="194187" y="425552"/>
                  </a:lnTo>
                  <a:cubicBezTo>
                    <a:pt x="184608" y="425552"/>
                    <a:pt x="176366" y="418168"/>
                    <a:pt x="175915" y="408568"/>
                  </a:cubicBezTo>
                  <a:cubicBezTo>
                    <a:pt x="175434" y="398319"/>
                    <a:pt x="183575" y="389858"/>
                    <a:pt x="193685" y="389858"/>
                  </a:cubicBezTo>
                  <a:lnTo>
                    <a:pt x="357360" y="389858"/>
                  </a:lnTo>
                  <a:lnTo>
                    <a:pt x="357360" y="388102"/>
                  </a:lnTo>
                  <a:cubicBezTo>
                    <a:pt x="357360" y="375851"/>
                    <a:pt x="361866" y="363897"/>
                    <a:pt x="370438" y="355171"/>
                  </a:cubicBezTo>
                  <a:cubicBezTo>
                    <a:pt x="381202" y="344214"/>
                    <a:pt x="396422" y="339473"/>
                    <a:pt x="411277" y="342215"/>
                  </a:cubicBezTo>
                  <a:lnTo>
                    <a:pt x="457329" y="350708"/>
                  </a:lnTo>
                  <a:lnTo>
                    <a:pt x="457329" y="21047"/>
                  </a:lnTo>
                  <a:cubicBezTo>
                    <a:pt x="457329" y="9423"/>
                    <a:pt x="447936" y="0"/>
                    <a:pt x="436349" y="0"/>
                  </a:cubicBezTo>
                  <a:lnTo>
                    <a:pt x="134461" y="0"/>
                  </a:lnTo>
                  <a:cubicBezTo>
                    <a:pt x="117025" y="0"/>
                    <a:pt x="102839" y="14281"/>
                    <a:pt x="102839" y="31835"/>
                  </a:cubicBezTo>
                  <a:lnTo>
                    <a:pt x="102839" y="88133"/>
                  </a:lnTo>
                  <a:cubicBezTo>
                    <a:pt x="102839" y="97990"/>
                    <a:pt x="94874" y="105980"/>
                    <a:pt x="85049" y="105980"/>
                  </a:cubicBezTo>
                  <a:lnTo>
                    <a:pt x="31623" y="105980"/>
                  </a:lnTo>
                  <a:cubicBezTo>
                    <a:pt x="14185" y="105980"/>
                    <a:pt x="0" y="120261"/>
                    <a:pt x="0" y="137813"/>
                  </a:cubicBezTo>
                  <a:lnTo>
                    <a:pt x="0" y="586055"/>
                  </a:lnTo>
                  <a:cubicBezTo>
                    <a:pt x="0" y="597679"/>
                    <a:pt x="9393" y="607102"/>
                    <a:pt x="20979" y="607102"/>
                  </a:cubicBezTo>
                  <a:close/>
                  <a:moveTo>
                    <a:pt x="193686" y="156864"/>
                  </a:moveTo>
                  <a:lnTo>
                    <a:pt x="375151" y="156864"/>
                  </a:lnTo>
                  <a:cubicBezTo>
                    <a:pt x="384976" y="156864"/>
                    <a:pt x="392941" y="164854"/>
                    <a:pt x="392941" y="174710"/>
                  </a:cubicBezTo>
                  <a:cubicBezTo>
                    <a:pt x="392941" y="184566"/>
                    <a:pt x="384976" y="192557"/>
                    <a:pt x="375151" y="192557"/>
                  </a:cubicBezTo>
                  <a:lnTo>
                    <a:pt x="193686" y="192557"/>
                  </a:lnTo>
                  <a:cubicBezTo>
                    <a:pt x="183861" y="192557"/>
                    <a:pt x="175896" y="184566"/>
                    <a:pt x="175896" y="174710"/>
                  </a:cubicBezTo>
                  <a:cubicBezTo>
                    <a:pt x="175896" y="164854"/>
                    <a:pt x="183861" y="156864"/>
                    <a:pt x="193686" y="156864"/>
                  </a:cubicBezTo>
                  <a:close/>
                  <a:moveTo>
                    <a:pt x="193686" y="273361"/>
                  </a:moveTo>
                  <a:lnTo>
                    <a:pt x="375151" y="273361"/>
                  </a:lnTo>
                  <a:cubicBezTo>
                    <a:pt x="384976" y="273361"/>
                    <a:pt x="392941" y="281351"/>
                    <a:pt x="392941" y="291207"/>
                  </a:cubicBezTo>
                  <a:cubicBezTo>
                    <a:pt x="392941" y="301063"/>
                    <a:pt x="384976" y="309054"/>
                    <a:pt x="375151" y="309054"/>
                  </a:cubicBezTo>
                  <a:lnTo>
                    <a:pt x="193686" y="309054"/>
                  </a:lnTo>
                  <a:cubicBezTo>
                    <a:pt x="183861" y="309054"/>
                    <a:pt x="175896" y="301063"/>
                    <a:pt x="175896" y="291207"/>
                  </a:cubicBezTo>
                  <a:cubicBezTo>
                    <a:pt x="175896" y="281351"/>
                    <a:pt x="183861" y="273361"/>
                    <a:pt x="193686" y="273361"/>
                  </a:cubicBezTo>
                  <a:close/>
                  <a:moveTo>
                    <a:pt x="53175" y="163631"/>
                  </a:moveTo>
                  <a:cubicBezTo>
                    <a:pt x="60116" y="156658"/>
                    <a:pt x="71381" y="156649"/>
                    <a:pt x="78333" y="163616"/>
                  </a:cubicBezTo>
                  <a:lnTo>
                    <a:pt x="85031" y="170328"/>
                  </a:lnTo>
                  <a:lnTo>
                    <a:pt x="114060" y="141240"/>
                  </a:lnTo>
                  <a:cubicBezTo>
                    <a:pt x="121014" y="134275"/>
                    <a:pt x="132277" y="134281"/>
                    <a:pt x="139220" y="141256"/>
                  </a:cubicBezTo>
                  <a:cubicBezTo>
                    <a:pt x="146163" y="148229"/>
                    <a:pt x="146156" y="159530"/>
                    <a:pt x="139204" y="166497"/>
                  </a:cubicBezTo>
                  <a:lnTo>
                    <a:pt x="97602" y="208181"/>
                  </a:lnTo>
                  <a:cubicBezTo>
                    <a:pt x="94129" y="211660"/>
                    <a:pt x="89580" y="213401"/>
                    <a:pt x="85030" y="213401"/>
                  </a:cubicBezTo>
                  <a:cubicBezTo>
                    <a:pt x="80479" y="213401"/>
                    <a:pt x="75930" y="211662"/>
                    <a:pt x="72457" y="208180"/>
                  </a:cubicBezTo>
                  <a:lnTo>
                    <a:pt x="53187" y="188870"/>
                  </a:lnTo>
                  <a:cubicBezTo>
                    <a:pt x="46237" y="181904"/>
                    <a:pt x="46231" y="170604"/>
                    <a:pt x="53175" y="163631"/>
                  </a:cubicBezTo>
                  <a:close/>
                  <a:moveTo>
                    <a:pt x="53175" y="280128"/>
                  </a:moveTo>
                  <a:cubicBezTo>
                    <a:pt x="60116" y="273156"/>
                    <a:pt x="71381" y="273146"/>
                    <a:pt x="78333" y="280114"/>
                  </a:cubicBezTo>
                  <a:lnTo>
                    <a:pt x="85031" y="286825"/>
                  </a:lnTo>
                  <a:lnTo>
                    <a:pt x="114060" y="257737"/>
                  </a:lnTo>
                  <a:cubicBezTo>
                    <a:pt x="121014" y="250771"/>
                    <a:pt x="132277" y="250779"/>
                    <a:pt x="139220" y="257753"/>
                  </a:cubicBezTo>
                  <a:cubicBezTo>
                    <a:pt x="146163" y="264726"/>
                    <a:pt x="146156" y="276027"/>
                    <a:pt x="139204" y="282994"/>
                  </a:cubicBezTo>
                  <a:lnTo>
                    <a:pt x="97602" y="324679"/>
                  </a:lnTo>
                  <a:cubicBezTo>
                    <a:pt x="94129" y="328158"/>
                    <a:pt x="89580" y="329898"/>
                    <a:pt x="85030" y="329898"/>
                  </a:cubicBezTo>
                  <a:cubicBezTo>
                    <a:pt x="80479" y="329898"/>
                    <a:pt x="75930" y="328159"/>
                    <a:pt x="72457" y="324677"/>
                  </a:cubicBezTo>
                  <a:lnTo>
                    <a:pt x="53187" y="305368"/>
                  </a:lnTo>
                  <a:cubicBezTo>
                    <a:pt x="46237" y="298403"/>
                    <a:pt x="46231" y="287102"/>
                    <a:pt x="53175" y="280128"/>
                  </a:cubicBezTo>
                  <a:close/>
                  <a:moveTo>
                    <a:pt x="53175" y="396625"/>
                  </a:moveTo>
                  <a:cubicBezTo>
                    <a:pt x="60116" y="389652"/>
                    <a:pt x="71381" y="389644"/>
                    <a:pt x="78333" y="396611"/>
                  </a:cubicBezTo>
                  <a:lnTo>
                    <a:pt x="85031" y="403322"/>
                  </a:lnTo>
                  <a:lnTo>
                    <a:pt x="114060" y="374235"/>
                  </a:lnTo>
                  <a:cubicBezTo>
                    <a:pt x="121014" y="367269"/>
                    <a:pt x="132277" y="367275"/>
                    <a:pt x="139220" y="374250"/>
                  </a:cubicBezTo>
                  <a:cubicBezTo>
                    <a:pt x="146163" y="381223"/>
                    <a:pt x="146156" y="392525"/>
                    <a:pt x="139204" y="399491"/>
                  </a:cubicBezTo>
                  <a:lnTo>
                    <a:pt x="97602" y="441176"/>
                  </a:lnTo>
                  <a:cubicBezTo>
                    <a:pt x="94129" y="444655"/>
                    <a:pt x="89580" y="446395"/>
                    <a:pt x="85030" y="446395"/>
                  </a:cubicBezTo>
                  <a:cubicBezTo>
                    <a:pt x="80479" y="446395"/>
                    <a:pt x="75930" y="444656"/>
                    <a:pt x="72457" y="441175"/>
                  </a:cubicBezTo>
                  <a:lnTo>
                    <a:pt x="53188" y="421865"/>
                  </a:lnTo>
                  <a:cubicBezTo>
                    <a:pt x="46237" y="414899"/>
                    <a:pt x="46231" y="403600"/>
                    <a:pt x="53175" y="396625"/>
                  </a:cubicBezTo>
                  <a:close/>
                  <a:moveTo>
                    <a:pt x="53175" y="513123"/>
                  </a:moveTo>
                  <a:cubicBezTo>
                    <a:pt x="60116" y="506151"/>
                    <a:pt x="71381" y="506142"/>
                    <a:pt x="78333" y="513109"/>
                  </a:cubicBezTo>
                  <a:lnTo>
                    <a:pt x="85031" y="519820"/>
                  </a:lnTo>
                  <a:lnTo>
                    <a:pt x="114060" y="490733"/>
                  </a:lnTo>
                  <a:cubicBezTo>
                    <a:pt x="121014" y="483767"/>
                    <a:pt x="132277" y="483775"/>
                    <a:pt x="139220" y="490748"/>
                  </a:cubicBezTo>
                  <a:cubicBezTo>
                    <a:pt x="146163" y="497722"/>
                    <a:pt x="146156" y="509023"/>
                    <a:pt x="139204" y="515989"/>
                  </a:cubicBezTo>
                  <a:lnTo>
                    <a:pt x="97602" y="557674"/>
                  </a:lnTo>
                  <a:cubicBezTo>
                    <a:pt x="94129" y="561153"/>
                    <a:pt x="89580" y="562894"/>
                    <a:pt x="85030" y="562894"/>
                  </a:cubicBezTo>
                  <a:cubicBezTo>
                    <a:pt x="80479" y="562894"/>
                    <a:pt x="75930" y="561154"/>
                    <a:pt x="72457" y="557673"/>
                  </a:cubicBezTo>
                  <a:lnTo>
                    <a:pt x="53187" y="538363"/>
                  </a:lnTo>
                  <a:cubicBezTo>
                    <a:pt x="46237" y="531397"/>
                    <a:pt x="46231" y="520097"/>
                    <a:pt x="53175" y="51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9343232" y="2333135"/>
              <a:ext cx="164359" cy="230183"/>
            </a:xfrm>
            <a:custGeom>
              <a:rect b="b" l="l" r="r" t="t"/>
              <a:pathLst>
                <a:path extrusionOk="0" h="230183" w="164359">
                  <a:moveTo>
                    <a:pt x="160730" y="2352"/>
                  </a:moveTo>
                  <a:cubicBezTo>
                    <a:pt x="159375" y="1220"/>
                    <a:pt x="156502" y="-569"/>
                    <a:pt x="152455" y="176"/>
                  </a:cubicBezTo>
                  <a:lnTo>
                    <a:pt x="91497" y="11920"/>
                  </a:lnTo>
                  <a:cubicBezTo>
                    <a:pt x="85342" y="13106"/>
                    <a:pt x="79017" y="13106"/>
                    <a:pt x="72863" y="11920"/>
                  </a:cubicBezTo>
                  <a:lnTo>
                    <a:pt x="11905" y="176"/>
                  </a:lnTo>
                  <a:cubicBezTo>
                    <a:pt x="6796" y="-544"/>
                    <a:pt x="0" y="1806"/>
                    <a:pt x="0" y="10125"/>
                  </a:cubicBezTo>
                  <a:lnTo>
                    <a:pt x="0" y="101297"/>
                  </a:lnTo>
                  <a:cubicBezTo>
                    <a:pt x="0" y="129426"/>
                    <a:pt x="8031" y="157114"/>
                    <a:pt x="23884" y="180315"/>
                  </a:cubicBezTo>
                  <a:cubicBezTo>
                    <a:pt x="36936" y="199416"/>
                    <a:pt x="54324" y="217127"/>
                    <a:pt x="74693" y="228263"/>
                  </a:cubicBezTo>
                  <a:cubicBezTo>
                    <a:pt x="79371" y="230821"/>
                    <a:pt x="84980" y="230825"/>
                    <a:pt x="89658" y="228267"/>
                  </a:cubicBezTo>
                  <a:cubicBezTo>
                    <a:pt x="109836" y="217226"/>
                    <a:pt x="127087" y="199716"/>
                    <a:pt x="140097" y="180868"/>
                  </a:cubicBezTo>
                  <a:cubicBezTo>
                    <a:pt x="155970" y="157874"/>
                    <a:pt x="164360" y="130941"/>
                    <a:pt x="164360" y="102983"/>
                  </a:cubicBezTo>
                  <a:lnTo>
                    <a:pt x="164360" y="10125"/>
                  </a:lnTo>
                  <a:cubicBezTo>
                    <a:pt x="164360" y="6000"/>
                    <a:pt x="162087" y="3484"/>
                    <a:pt x="160730" y="2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8953353" y="1960157"/>
              <a:ext cx="70223" cy="72763"/>
            </a:xfrm>
            <a:custGeom>
              <a:rect b="b" l="l" r="r" t="t"/>
              <a:pathLst>
                <a:path extrusionOk="0" h="72763" w="70223">
                  <a:moveTo>
                    <a:pt x="64197" y="66344"/>
                  </a:moveTo>
                  <a:lnTo>
                    <a:pt x="64197" y="27893"/>
                  </a:lnTo>
                  <a:cubicBezTo>
                    <a:pt x="64197" y="17949"/>
                    <a:pt x="66365" y="8510"/>
                    <a:pt x="70223" y="0"/>
                  </a:cubicBezTo>
                  <a:cubicBezTo>
                    <a:pt x="35770" y="9919"/>
                    <a:pt x="8791" y="37740"/>
                    <a:pt x="0" y="72763"/>
                  </a:cubicBezTo>
                  <a:cubicBezTo>
                    <a:pt x="8674" y="68654"/>
                    <a:pt x="18352" y="66344"/>
                    <a:pt x="28561" y="66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30"/>
          <p:cNvGrpSpPr/>
          <p:nvPr/>
        </p:nvGrpSpPr>
        <p:grpSpPr>
          <a:xfrm>
            <a:off x="4448754" y="2835022"/>
            <a:ext cx="246485" cy="246603"/>
            <a:chOff x="7036629" y="1956216"/>
            <a:chExt cx="607105" cy="607097"/>
          </a:xfrm>
        </p:grpSpPr>
        <p:grpSp>
          <p:nvGrpSpPr>
            <p:cNvPr id="924" name="Google Shape;924;p30"/>
            <p:cNvGrpSpPr/>
            <p:nvPr/>
          </p:nvGrpSpPr>
          <p:grpSpPr>
            <a:xfrm>
              <a:off x="7036629" y="1956216"/>
              <a:ext cx="607105" cy="607097"/>
              <a:chOff x="7036629" y="1956216"/>
              <a:chExt cx="607105" cy="607097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7036629" y="1956216"/>
                <a:ext cx="269137" cy="269179"/>
              </a:xfrm>
              <a:custGeom>
                <a:rect b="b" l="l" r="r" t="t"/>
                <a:pathLst>
                  <a:path extrusionOk="0" h="269179" w="269137">
                    <a:moveTo>
                      <a:pt x="269137" y="134590"/>
                    </a:moveTo>
                    <a:cubicBezTo>
                      <a:pt x="269137" y="60377"/>
                      <a:pt x="208770" y="0"/>
                      <a:pt x="134569" y="0"/>
                    </a:cubicBezTo>
                    <a:cubicBezTo>
                      <a:pt x="60369" y="0"/>
                      <a:pt x="0" y="60377"/>
                      <a:pt x="0" y="134590"/>
                    </a:cubicBezTo>
                    <a:cubicBezTo>
                      <a:pt x="0" y="208804"/>
                      <a:pt x="60368" y="269180"/>
                      <a:pt x="134569" y="269180"/>
                    </a:cubicBezTo>
                    <a:cubicBezTo>
                      <a:pt x="208771" y="269180"/>
                      <a:pt x="269137" y="208803"/>
                      <a:pt x="269137" y="134590"/>
                    </a:cubicBezTo>
                    <a:close/>
                    <a:moveTo>
                      <a:pt x="116779" y="134621"/>
                    </a:moveTo>
                    <a:lnTo>
                      <a:pt x="116779" y="63136"/>
                    </a:lnTo>
                    <a:cubicBezTo>
                      <a:pt x="116779" y="53318"/>
                      <a:pt x="124737" y="45358"/>
                      <a:pt x="134554" y="45358"/>
                    </a:cubicBezTo>
                    <a:cubicBezTo>
                      <a:pt x="144371" y="45358"/>
                      <a:pt x="152328" y="53318"/>
                      <a:pt x="152328" y="63136"/>
                    </a:cubicBezTo>
                    <a:lnTo>
                      <a:pt x="152328" y="116843"/>
                    </a:lnTo>
                    <a:lnTo>
                      <a:pt x="190937" y="116843"/>
                    </a:lnTo>
                    <a:cubicBezTo>
                      <a:pt x="200754" y="116843"/>
                      <a:pt x="208711" y="124803"/>
                      <a:pt x="208711" y="134621"/>
                    </a:cubicBezTo>
                    <a:cubicBezTo>
                      <a:pt x="208711" y="144439"/>
                      <a:pt x="200754" y="152399"/>
                      <a:pt x="190937" y="152399"/>
                    </a:cubicBezTo>
                    <a:lnTo>
                      <a:pt x="134554" y="152399"/>
                    </a:lnTo>
                    <a:cubicBezTo>
                      <a:pt x="124737" y="152399"/>
                      <a:pt x="116779" y="144439"/>
                      <a:pt x="116779" y="134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6" name="Google Shape;926;p30"/>
              <p:cNvGrpSpPr/>
              <p:nvPr/>
            </p:nvGrpSpPr>
            <p:grpSpPr>
              <a:xfrm>
                <a:off x="7340959" y="2247398"/>
                <a:ext cx="302775" cy="315915"/>
                <a:chOff x="7340959" y="2247398"/>
                <a:chExt cx="302775" cy="315915"/>
              </a:xfrm>
            </p:grpSpPr>
            <p:sp>
              <p:nvSpPr>
                <p:cNvPr id="927" name="Google Shape;927;p30"/>
                <p:cNvSpPr/>
                <p:nvPr/>
              </p:nvSpPr>
              <p:spPr>
                <a:xfrm>
                  <a:off x="7463830" y="2378015"/>
                  <a:ext cx="57029" cy="57039"/>
                </a:xfrm>
                <a:custGeom>
                  <a:rect b="b" l="l" r="r" t="t"/>
                  <a:pathLst>
                    <a:path extrusionOk="0" h="57039" w="57029">
                      <a:moveTo>
                        <a:pt x="57030" y="28520"/>
                      </a:moveTo>
                      <a:cubicBezTo>
                        <a:pt x="57030" y="44270"/>
                        <a:pt x="44263" y="57039"/>
                        <a:pt x="28515" y="57039"/>
                      </a:cubicBezTo>
                      <a:cubicBezTo>
                        <a:pt x="12767" y="57039"/>
                        <a:pt x="0" y="44271"/>
                        <a:pt x="0" y="28520"/>
                      </a:cubicBezTo>
                      <a:cubicBezTo>
                        <a:pt x="0" y="12769"/>
                        <a:pt x="12767" y="0"/>
                        <a:pt x="28515" y="0"/>
                      </a:cubicBezTo>
                      <a:cubicBezTo>
                        <a:pt x="44263" y="0"/>
                        <a:pt x="57030" y="12769"/>
                        <a:pt x="57030" y="285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30"/>
                <p:cNvSpPr/>
                <p:nvPr/>
              </p:nvSpPr>
              <p:spPr>
                <a:xfrm>
                  <a:off x="7340959" y="2247398"/>
                  <a:ext cx="302775" cy="315915"/>
                </a:xfrm>
                <a:custGeom>
                  <a:rect b="b" l="l" r="r" t="t"/>
                  <a:pathLst>
                    <a:path extrusionOk="0" h="315915" w="302775">
                      <a:moveTo>
                        <a:pt x="112077" y="14752"/>
                      </a:moveTo>
                      <a:lnTo>
                        <a:pt x="111404" y="36439"/>
                      </a:lnTo>
                      <a:cubicBezTo>
                        <a:pt x="111221" y="42324"/>
                        <a:pt x="107631" y="47507"/>
                        <a:pt x="102264" y="49925"/>
                      </a:cubicBezTo>
                      <a:cubicBezTo>
                        <a:pt x="94468" y="53437"/>
                        <a:pt x="87526" y="58371"/>
                        <a:pt x="80312" y="62784"/>
                      </a:cubicBezTo>
                      <a:cubicBezTo>
                        <a:pt x="75970" y="65441"/>
                        <a:pt x="72669" y="68023"/>
                        <a:pt x="64191" y="64136"/>
                      </a:cubicBezTo>
                      <a:cubicBezTo>
                        <a:pt x="59508" y="61990"/>
                        <a:pt x="50350" y="57241"/>
                        <a:pt x="45938" y="54583"/>
                      </a:cubicBezTo>
                      <a:cubicBezTo>
                        <a:pt x="41011" y="51616"/>
                        <a:pt x="29685" y="53034"/>
                        <a:pt x="25617" y="60599"/>
                      </a:cubicBezTo>
                      <a:cubicBezTo>
                        <a:pt x="19914" y="71211"/>
                        <a:pt x="1963" y="102585"/>
                        <a:pt x="1963" y="102585"/>
                      </a:cubicBezTo>
                      <a:cubicBezTo>
                        <a:pt x="-2073" y="109750"/>
                        <a:pt x="309" y="118827"/>
                        <a:pt x="7344" y="123085"/>
                      </a:cubicBezTo>
                      <a:lnTo>
                        <a:pt x="24907" y="133714"/>
                      </a:lnTo>
                      <a:cubicBezTo>
                        <a:pt x="29929" y="136753"/>
                        <a:pt x="32698" y="142402"/>
                        <a:pt x="32166" y="148248"/>
                      </a:cubicBezTo>
                      <a:cubicBezTo>
                        <a:pt x="31841" y="151834"/>
                        <a:pt x="31674" y="155466"/>
                        <a:pt x="31674" y="159135"/>
                      </a:cubicBezTo>
                      <a:cubicBezTo>
                        <a:pt x="31674" y="162805"/>
                        <a:pt x="31841" y="166437"/>
                        <a:pt x="32166" y="170023"/>
                      </a:cubicBezTo>
                      <a:cubicBezTo>
                        <a:pt x="32696" y="175869"/>
                        <a:pt x="29929" y="181518"/>
                        <a:pt x="24907" y="184557"/>
                      </a:cubicBezTo>
                      <a:lnTo>
                        <a:pt x="7344" y="195186"/>
                      </a:lnTo>
                      <a:cubicBezTo>
                        <a:pt x="309" y="199444"/>
                        <a:pt x="-2074" y="208521"/>
                        <a:pt x="1963" y="215685"/>
                      </a:cubicBezTo>
                      <a:cubicBezTo>
                        <a:pt x="1963" y="215685"/>
                        <a:pt x="18975" y="247621"/>
                        <a:pt x="25617" y="257671"/>
                      </a:cubicBezTo>
                      <a:cubicBezTo>
                        <a:pt x="30104" y="264462"/>
                        <a:pt x="36378" y="268171"/>
                        <a:pt x="45938" y="263686"/>
                      </a:cubicBezTo>
                      <a:cubicBezTo>
                        <a:pt x="50596" y="261501"/>
                        <a:pt x="64176" y="254142"/>
                        <a:pt x="64176" y="254142"/>
                      </a:cubicBezTo>
                      <a:cubicBezTo>
                        <a:pt x="66987" y="252493"/>
                        <a:pt x="74337" y="251238"/>
                        <a:pt x="80327" y="255496"/>
                      </a:cubicBezTo>
                      <a:cubicBezTo>
                        <a:pt x="87143" y="260532"/>
                        <a:pt x="94515" y="264860"/>
                        <a:pt x="102332" y="268375"/>
                      </a:cubicBezTo>
                      <a:cubicBezTo>
                        <a:pt x="107703" y="270790"/>
                        <a:pt x="111297" y="275975"/>
                        <a:pt x="111480" y="281864"/>
                      </a:cubicBezTo>
                      <a:lnTo>
                        <a:pt x="112080" y="301164"/>
                      </a:lnTo>
                      <a:cubicBezTo>
                        <a:pt x="112335" y="309385"/>
                        <a:pt x="119072" y="315916"/>
                        <a:pt x="127295" y="315916"/>
                      </a:cubicBezTo>
                      <a:lnTo>
                        <a:pt x="175482" y="315916"/>
                      </a:lnTo>
                      <a:cubicBezTo>
                        <a:pt x="183705" y="315916"/>
                        <a:pt x="190441" y="309384"/>
                        <a:pt x="190697" y="301164"/>
                      </a:cubicBezTo>
                      <a:lnTo>
                        <a:pt x="191297" y="281864"/>
                      </a:lnTo>
                      <a:cubicBezTo>
                        <a:pt x="191480" y="275975"/>
                        <a:pt x="195072" y="270790"/>
                        <a:pt x="200445" y="268375"/>
                      </a:cubicBezTo>
                      <a:cubicBezTo>
                        <a:pt x="208261" y="264860"/>
                        <a:pt x="215219" y="259918"/>
                        <a:pt x="222450" y="255496"/>
                      </a:cubicBezTo>
                      <a:cubicBezTo>
                        <a:pt x="226802" y="252835"/>
                        <a:pt x="230108" y="250249"/>
                        <a:pt x="238600" y="254142"/>
                      </a:cubicBezTo>
                      <a:cubicBezTo>
                        <a:pt x="243278" y="256286"/>
                        <a:pt x="256838" y="263686"/>
                        <a:pt x="256838" y="263686"/>
                      </a:cubicBezTo>
                      <a:cubicBezTo>
                        <a:pt x="261634" y="266860"/>
                        <a:pt x="273243" y="265315"/>
                        <a:pt x="277158" y="257671"/>
                      </a:cubicBezTo>
                      <a:lnTo>
                        <a:pt x="300813" y="215685"/>
                      </a:lnTo>
                      <a:cubicBezTo>
                        <a:pt x="304849" y="208519"/>
                        <a:pt x="302467" y="199444"/>
                        <a:pt x="295432" y="195186"/>
                      </a:cubicBezTo>
                      <a:lnTo>
                        <a:pt x="277868" y="184557"/>
                      </a:lnTo>
                      <a:cubicBezTo>
                        <a:pt x="272847" y="181518"/>
                        <a:pt x="270079" y="175870"/>
                        <a:pt x="270609" y="170023"/>
                      </a:cubicBezTo>
                      <a:cubicBezTo>
                        <a:pt x="270934" y="166437"/>
                        <a:pt x="271101" y="162805"/>
                        <a:pt x="271101" y="159135"/>
                      </a:cubicBezTo>
                      <a:cubicBezTo>
                        <a:pt x="271101" y="155466"/>
                        <a:pt x="270934" y="151834"/>
                        <a:pt x="270609" y="148248"/>
                      </a:cubicBezTo>
                      <a:cubicBezTo>
                        <a:pt x="270079" y="142402"/>
                        <a:pt x="272848" y="136753"/>
                        <a:pt x="277868" y="133714"/>
                      </a:cubicBezTo>
                      <a:cubicBezTo>
                        <a:pt x="277868" y="133714"/>
                        <a:pt x="291041" y="125742"/>
                        <a:pt x="295432" y="123085"/>
                      </a:cubicBezTo>
                      <a:cubicBezTo>
                        <a:pt x="302467" y="118827"/>
                        <a:pt x="304850" y="109750"/>
                        <a:pt x="300813" y="102586"/>
                      </a:cubicBezTo>
                      <a:cubicBezTo>
                        <a:pt x="294899" y="92090"/>
                        <a:pt x="283801" y="70650"/>
                        <a:pt x="277158" y="60600"/>
                      </a:cubicBezTo>
                      <a:cubicBezTo>
                        <a:pt x="272671" y="53810"/>
                        <a:pt x="266397" y="50100"/>
                        <a:pt x="256838" y="54585"/>
                      </a:cubicBezTo>
                      <a:cubicBezTo>
                        <a:pt x="252174" y="56772"/>
                        <a:pt x="238585" y="64137"/>
                        <a:pt x="238585" y="64137"/>
                      </a:cubicBezTo>
                      <a:cubicBezTo>
                        <a:pt x="235778" y="65783"/>
                        <a:pt x="228440" y="67035"/>
                        <a:pt x="222463" y="62785"/>
                      </a:cubicBezTo>
                      <a:cubicBezTo>
                        <a:pt x="215662" y="57760"/>
                        <a:pt x="208309" y="53438"/>
                        <a:pt x="200511" y="49926"/>
                      </a:cubicBezTo>
                      <a:cubicBezTo>
                        <a:pt x="195144" y="47508"/>
                        <a:pt x="191554" y="42325"/>
                        <a:pt x="191371" y="36439"/>
                      </a:cubicBezTo>
                      <a:cubicBezTo>
                        <a:pt x="191202" y="31018"/>
                        <a:pt x="190697" y="14752"/>
                        <a:pt x="190697" y="14752"/>
                      </a:cubicBezTo>
                      <a:cubicBezTo>
                        <a:pt x="190442" y="6531"/>
                        <a:pt x="183705" y="0"/>
                        <a:pt x="175482" y="0"/>
                      </a:cubicBezTo>
                      <a:lnTo>
                        <a:pt x="127293" y="0"/>
                      </a:lnTo>
                      <a:cubicBezTo>
                        <a:pt x="119070" y="0"/>
                        <a:pt x="112333" y="6531"/>
                        <a:pt x="112077" y="14752"/>
                      </a:cubicBezTo>
                      <a:close/>
                      <a:moveTo>
                        <a:pt x="215449" y="159137"/>
                      </a:moveTo>
                      <a:cubicBezTo>
                        <a:pt x="215449" y="194467"/>
                        <a:pt x="186711" y="223211"/>
                        <a:pt x="151385" y="223211"/>
                      </a:cubicBezTo>
                      <a:cubicBezTo>
                        <a:pt x="116059" y="223211"/>
                        <a:pt x="87321" y="194467"/>
                        <a:pt x="87321" y="159137"/>
                      </a:cubicBezTo>
                      <a:cubicBezTo>
                        <a:pt x="87321" y="123806"/>
                        <a:pt x="116060" y="95062"/>
                        <a:pt x="151386" y="95062"/>
                      </a:cubicBezTo>
                      <a:cubicBezTo>
                        <a:pt x="186712" y="95062"/>
                        <a:pt x="215449" y="123806"/>
                        <a:pt x="215449" y="1591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29" name="Google Shape;929;p30"/>
            <p:cNvSpPr/>
            <p:nvPr/>
          </p:nvSpPr>
          <p:spPr>
            <a:xfrm>
              <a:off x="7339779" y="2045317"/>
              <a:ext cx="201312" cy="166528"/>
            </a:xfrm>
            <a:custGeom>
              <a:rect b="b" l="l" r="r" t="t"/>
              <a:pathLst>
                <a:path extrusionOk="0" h="166528" w="201312">
                  <a:moveTo>
                    <a:pt x="201312" y="46375"/>
                  </a:moveTo>
                  <a:cubicBezTo>
                    <a:pt x="201312" y="20762"/>
                    <a:pt x="180550" y="0"/>
                    <a:pt x="154938" y="0"/>
                  </a:cubicBezTo>
                  <a:cubicBezTo>
                    <a:pt x="135910" y="0"/>
                    <a:pt x="119568" y="11464"/>
                    <a:pt x="112418" y="27858"/>
                  </a:cubicBezTo>
                  <a:lnTo>
                    <a:pt x="34" y="27858"/>
                  </a:lnTo>
                  <a:cubicBezTo>
                    <a:pt x="634" y="33655"/>
                    <a:pt x="944" y="39536"/>
                    <a:pt x="944" y="45490"/>
                  </a:cubicBezTo>
                  <a:cubicBezTo>
                    <a:pt x="944" y="51543"/>
                    <a:pt x="620" y="57522"/>
                    <a:pt x="0" y="63414"/>
                  </a:cubicBezTo>
                  <a:lnTo>
                    <a:pt x="111806" y="63414"/>
                  </a:lnTo>
                  <a:cubicBezTo>
                    <a:pt x="116323" y="74836"/>
                    <a:pt x="125236" y="84035"/>
                    <a:pt x="136468" y="88918"/>
                  </a:cubicBezTo>
                  <a:lnTo>
                    <a:pt x="136468" y="166529"/>
                  </a:lnTo>
                  <a:lnTo>
                    <a:pt x="172017" y="166529"/>
                  </a:lnTo>
                  <a:lnTo>
                    <a:pt x="172017" y="89489"/>
                  </a:lnTo>
                  <a:cubicBezTo>
                    <a:pt x="189174" y="82683"/>
                    <a:pt x="201312" y="65952"/>
                    <a:pt x="201312" y="46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124821" y="2259997"/>
              <a:ext cx="212860" cy="191736"/>
            </a:xfrm>
            <a:custGeom>
              <a:rect b="b" l="l" r="r" t="t"/>
              <a:pathLst>
                <a:path extrusionOk="0" h="191736" w="212860">
                  <a:moveTo>
                    <a:pt x="212860" y="145259"/>
                  </a:moveTo>
                  <a:lnTo>
                    <a:pt x="205670" y="140907"/>
                  </a:lnTo>
                  <a:cubicBezTo>
                    <a:pt x="199820" y="137366"/>
                    <a:pt x="194841" y="132761"/>
                    <a:pt x="190918" y="127378"/>
                  </a:cubicBezTo>
                  <a:lnTo>
                    <a:pt x="89133" y="127378"/>
                  </a:lnTo>
                  <a:cubicBezTo>
                    <a:pt x="84294" y="115888"/>
                    <a:pt x="74953" y="106767"/>
                    <a:pt x="63326" y="102197"/>
                  </a:cubicBezTo>
                  <a:lnTo>
                    <a:pt x="63326" y="53"/>
                  </a:lnTo>
                  <a:cubicBezTo>
                    <a:pt x="57557" y="647"/>
                    <a:pt x="51706" y="953"/>
                    <a:pt x="45783" y="953"/>
                  </a:cubicBezTo>
                  <a:cubicBezTo>
                    <a:pt x="39701" y="953"/>
                    <a:pt x="33695" y="626"/>
                    <a:pt x="27776" y="0"/>
                  </a:cubicBezTo>
                  <a:lnTo>
                    <a:pt x="27776" y="102879"/>
                  </a:lnTo>
                  <a:cubicBezTo>
                    <a:pt x="11426" y="110047"/>
                    <a:pt x="0" y="126366"/>
                    <a:pt x="0" y="145362"/>
                  </a:cubicBezTo>
                  <a:cubicBezTo>
                    <a:pt x="0" y="170974"/>
                    <a:pt x="20762" y="191736"/>
                    <a:pt x="46375" y="191736"/>
                  </a:cubicBezTo>
                  <a:cubicBezTo>
                    <a:pt x="65766" y="191736"/>
                    <a:pt x="82369" y="179830"/>
                    <a:pt x="89294" y="162932"/>
                  </a:cubicBezTo>
                  <a:lnTo>
                    <a:pt x="193081" y="162932"/>
                  </a:lnTo>
                  <a:cubicBezTo>
                    <a:pt x="196617" y="158730"/>
                    <a:pt x="200846" y="155087"/>
                    <a:pt x="205668" y="152169"/>
                  </a:cubicBezTo>
                  <a:lnTo>
                    <a:pt x="212858" y="147819"/>
                  </a:lnTo>
                  <a:cubicBezTo>
                    <a:pt x="212854" y="147392"/>
                    <a:pt x="212852" y="146965"/>
                    <a:pt x="212852" y="146538"/>
                  </a:cubicBezTo>
                  <a:cubicBezTo>
                    <a:pt x="212852" y="146111"/>
                    <a:pt x="212857" y="145686"/>
                    <a:pt x="212860" y="145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0"/>
          <p:cNvGrpSpPr/>
          <p:nvPr/>
        </p:nvGrpSpPr>
        <p:grpSpPr>
          <a:xfrm>
            <a:off x="4448759" y="2293097"/>
            <a:ext cx="246483" cy="246604"/>
            <a:chOff x="7981010" y="1956216"/>
            <a:chExt cx="607101" cy="607101"/>
          </a:xfrm>
        </p:grpSpPr>
        <p:grpSp>
          <p:nvGrpSpPr>
            <p:cNvPr id="932" name="Google Shape;932;p30"/>
            <p:cNvGrpSpPr/>
            <p:nvPr/>
          </p:nvGrpSpPr>
          <p:grpSpPr>
            <a:xfrm>
              <a:off x="7981010" y="1956216"/>
              <a:ext cx="607101" cy="607101"/>
              <a:chOff x="7981010" y="1956216"/>
              <a:chExt cx="607101" cy="607101"/>
            </a:xfrm>
          </p:grpSpPr>
          <p:sp>
            <p:nvSpPr>
              <p:cNvPr id="933" name="Google Shape;933;p30"/>
              <p:cNvSpPr/>
              <p:nvPr/>
            </p:nvSpPr>
            <p:spPr>
              <a:xfrm>
                <a:off x="8294314" y="2332877"/>
                <a:ext cx="293797" cy="230440"/>
              </a:xfrm>
              <a:custGeom>
                <a:rect b="b" l="l" r="r" t="t"/>
                <a:pathLst>
                  <a:path extrusionOk="0" h="230440" w="293797">
                    <a:moveTo>
                      <a:pt x="278285" y="230440"/>
                    </a:moveTo>
                    <a:cubicBezTo>
                      <a:pt x="286838" y="230440"/>
                      <a:pt x="293797" y="223491"/>
                      <a:pt x="293797" y="214949"/>
                    </a:cubicBezTo>
                    <a:lnTo>
                      <a:pt x="293797" y="15492"/>
                    </a:lnTo>
                    <a:cubicBezTo>
                      <a:pt x="293797" y="6950"/>
                      <a:pt x="286839" y="0"/>
                      <a:pt x="278285" y="0"/>
                    </a:cubicBezTo>
                    <a:lnTo>
                      <a:pt x="15214" y="0"/>
                    </a:lnTo>
                    <a:cubicBezTo>
                      <a:pt x="6825" y="0"/>
                      <a:pt x="0" y="6817"/>
                      <a:pt x="0" y="15197"/>
                    </a:cubicBezTo>
                    <a:lnTo>
                      <a:pt x="0" y="214949"/>
                    </a:lnTo>
                    <a:cubicBezTo>
                      <a:pt x="0" y="223491"/>
                      <a:pt x="6958" y="230440"/>
                      <a:pt x="15512" y="230440"/>
                    </a:cubicBezTo>
                    <a:close/>
                    <a:moveTo>
                      <a:pt x="143130" y="55750"/>
                    </a:moveTo>
                    <a:cubicBezTo>
                      <a:pt x="174158" y="55750"/>
                      <a:pt x="199400" y="80960"/>
                      <a:pt x="199400" y="111950"/>
                    </a:cubicBezTo>
                    <a:cubicBezTo>
                      <a:pt x="199400" y="142939"/>
                      <a:pt x="174158" y="168150"/>
                      <a:pt x="143130" y="168150"/>
                    </a:cubicBezTo>
                    <a:cubicBezTo>
                      <a:pt x="112103" y="168150"/>
                      <a:pt x="86861" y="142939"/>
                      <a:pt x="86861" y="111950"/>
                    </a:cubicBezTo>
                    <a:cubicBezTo>
                      <a:pt x="86861" y="80962"/>
                      <a:pt x="112103" y="55750"/>
                      <a:pt x="143130" y="55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8201601" y="2348319"/>
                <a:ext cx="57187" cy="47650"/>
              </a:xfrm>
              <a:custGeom>
                <a:rect b="b" l="l" r="r" t="t"/>
                <a:pathLst>
                  <a:path extrusionOk="0" h="47650" w="57187">
                    <a:moveTo>
                      <a:pt x="57045" y="38160"/>
                    </a:moveTo>
                    <a:cubicBezTo>
                      <a:pt x="57091" y="38123"/>
                      <a:pt x="57140" y="38091"/>
                      <a:pt x="57187" y="38054"/>
                    </a:cubicBezTo>
                    <a:lnTo>
                      <a:pt x="57187" y="28"/>
                    </a:lnTo>
                    <a:cubicBezTo>
                      <a:pt x="47921" y="1628"/>
                      <a:pt x="38396" y="2470"/>
                      <a:pt x="28677" y="2470"/>
                    </a:cubicBezTo>
                    <a:cubicBezTo>
                      <a:pt x="18900" y="2470"/>
                      <a:pt x="9320" y="1619"/>
                      <a:pt x="0" y="0"/>
                    </a:cubicBezTo>
                    <a:lnTo>
                      <a:pt x="0" y="38455"/>
                    </a:lnTo>
                    <a:cubicBezTo>
                      <a:pt x="18257" y="50750"/>
                      <a:pt x="41257" y="50778"/>
                      <a:pt x="57045" y="38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>
                <a:off x="7981010" y="2414560"/>
                <a:ext cx="279847" cy="148757"/>
              </a:xfrm>
              <a:custGeom>
                <a:rect b="b" l="l" r="r" t="t"/>
                <a:pathLst>
                  <a:path extrusionOk="0" h="148757" w="279847">
                    <a:moveTo>
                      <a:pt x="277779" y="134422"/>
                    </a:moveTo>
                    <a:lnTo>
                      <a:pt x="277779" y="13146"/>
                    </a:lnTo>
                    <a:cubicBezTo>
                      <a:pt x="268854" y="16412"/>
                      <a:pt x="259412" y="18059"/>
                      <a:pt x="249871" y="18059"/>
                    </a:cubicBezTo>
                    <a:cubicBezTo>
                      <a:pt x="231507" y="18059"/>
                      <a:pt x="212809" y="12015"/>
                      <a:pt x="196821" y="0"/>
                    </a:cubicBezTo>
                    <a:lnTo>
                      <a:pt x="47560" y="37715"/>
                    </a:lnTo>
                    <a:cubicBezTo>
                      <a:pt x="19535" y="44703"/>
                      <a:pt x="0" y="69640"/>
                      <a:pt x="0" y="98371"/>
                    </a:cubicBezTo>
                    <a:lnTo>
                      <a:pt x="0" y="129990"/>
                    </a:lnTo>
                    <a:cubicBezTo>
                      <a:pt x="0" y="140213"/>
                      <a:pt x="8293" y="148504"/>
                      <a:pt x="18530" y="148514"/>
                    </a:cubicBezTo>
                    <a:lnTo>
                      <a:pt x="279848" y="148758"/>
                    </a:lnTo>
                    <a:cubicBezTo>
                      <a:pt x="278510" y="144207"/>
                      <a:pt x="277779" y="139400"/>
                      <a:pt x="277779" y="1344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>
                <a:off x="8081356" y="1956216"/>
                <a:ext cx="297846" cy="108620"/>
              </a:xfrm>
              <a:custGeom>
                <a:rect b="b" l="l" r="r" t="t"/>
                <a:pathLst>
                  <a:path extrusionOk="0" h="108620" w="297846">
                    <a:moveTo>
                      <a:pt x="55173" y="83339"/>
                    </a:moveTo>
                    <a:lnTo>
                      <a:pt x="242675" y="83339"/>
                    </a:lnTo>
                    <a:cubicBezTo>
                      <a:pt x="264701" y="83339"/>
                      <a:pt x="284462" y="93155"/>
                      <a:pt x="297846" y="108620"/>
                    </a:cubicBezTo>
                    <a:lnTo>
                      <a:pt x="297846" y="101080"/>
                    </a:lnTo>
                    <a:cubicBezTo>
                      <a:pt x="297846" y="45255"/>
                      <a:pt x="252482" y="0"/>
                      <a:pt x="196521" y="0"/>
                    </a:cubicBezTo>
                    <a:lnTo>
                      <a:pt x="101326" y="0"/>
                    </a:lnTo>
                    <a:cubicBezTo>
                      <a:pt x="45365" y="0"/>
                      <a:pt x="0" y="45255"/>
                      <a:pt x="0" y="101080"/>
                    </a:cubicBezTo>
                    <a:lnTo>
                      <a:pt x="0" y="108620"/>
                    </a:lnTo>
                    <a:cubicBezTo>
                      <a:pt x="13385" y="93155"/>
                      <a:pt x="33146" y="83339"/>
                      <a:pt x="55173" y="83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>
                <a:off x="8396966" y="2116771"/>
                <a:ext cx="50299" cy="63554"/>
              </a:xfrm>
              <a:custGeom>
                <a:rect b="b" l="l" r="r" t="t"/>
                <a:pathLst>
                  <a:path extrusionOk="0" h="63554" w="50299">
                    <a:moveTo>
                      <a:pt x="0" y="63555"/>
                    </a:moveTo>
                    <a:lnTo>
                      <a:pt x="18504" y="63555"/>
                    </a:lnTo>
                    <a:cubicBezTo>
                      <a:pt x="36063" y="63555"/>
                      <a:pt x="50299" y="49363"/>
                      <a:pt x="50299" y="31855"/>
                    </a:cubicBezTo>
                    <a:cubicBezTo>
                      <a:pt x="50299" y="14348"/>
                      <a:pt x="36064" y="155"/>
                      <a:pt x="18348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>
                <a:off x="8004704" y="2122617"/>
                <a:ext cx="58909" cy="63554"/>
              </a:xfrm>
              <a:custGeom>
                <a:rect b="b" l="l" r="r" t="t"/>
                <a:pathLst>
                  <a:path extrusionOk="0" h="63554" w="58909">
                    <a:moveTo>
                      <a:pt x="31951" y="63555"/>
                    </a:moveTo>
                    <a:lnTo>
                      <a:pt x="58909" y="63548"/>
                    </a:lnTo>
                    <a:cubicBezTo>
                      <a:pt x="58904" y="63016"/>
                      <a:pt x="58889" y="62489"/>
                      <a:pt x="58889" y="61956"/>
                    </a:cubicBezTo>
                    <a:lnTo>
                      <a:pt x="58889" y="0"/>
                    </a:lnTo>
                    <a:lnTo>
                      <a:pt x="31796" y="0"/>
                    </a:lnTo>
                    <a:cubicBezTo>
                      <a:pt x="14236" y="0"/>
                      <a:pt x="0" y="14192"/>
                      <a:pt x="0" y="31700"/>
                    </a:cubicBezTo>
                    <a:cubicBezTo>
                      <a:pt x="0" y="49207"/>
                      <a:pt x="14236" y="63399"/>
                      <a:pt x="31951" y="63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416701" y="2424110"/>
                <a:ext cx="41486" cy="41434"/>
              </a:xfrm>
              <a:custGeom>
                <a:rect b="b" l="l" r="r" t="t"/>
                <a:pathLst>
                  <a:path extrusionOk="0" h="41434" w="41486">
                    <a:moveTo>
                      <a:pt x="41487" y="20717"/>
                    </a:moveTo>
                    <a:cubicBezTo>
                      <a:pt x="41487" y="32159"/>
                      <a:pt x="32200" y="41435"/>
                      <a:pt x="20743" y="41435"/>
                    </a:cubicBezTo>
                    <a:cubicBezTo>
                      <a:pt x="9287" y="41435"/>
                      <a:pt x="0" y="32159"/>
                      <a:pt x="0" y="20717"/>
                    </a:cubicBezTo>
                    <a:cubicBezTo>
                      <a:pt x="0" y="9276"/>
                      <a:pt x="9287" y="0"/>
                      <a:pt x="20743" y="0"/>
                    </a:cubicBezTo>
                    <a:cubicBezTo>
                      <a:pt x="32200" y="0"/>
                      <a:pt x="41487" y="9276"/>
                      <a:pt x="41487" y="20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0" name="Google Shape;940;p30"/>
            <p:cNvSpPr/>
            <p:nvPr/>
          </p:nvSpPr>
          <p:spPr>
            <a:xfrm>
              <a:off x="8099119" y="2075037"/>
              <a:ext cx="262319" cy="240271"/>
            </a:xfrm>
            <a:custGeom>
              <a:rect b="b" l="l" r="r" t="t"/>
              <a:pathLst>
                <a:path extrusionOk="0" h="240271" w="262319">
                  <a:moveTo>
                    <a:pt x="224911" y="0"/>
                  </a:moveTo>
                  <a:lnTo>
                    <a:pt x="37409" y="0"/>
                  </a:lnTo>
                  <a:cubicBezTo>
                    <a:pt x="16782" y="0"/>
                    <a:pt x="0" y="16761"/>
                    <a:pt x="0" y="37363"/>
                  </a:cubicBezTo>
                  <a:lnTo>
                    <a:pt x="0" y="109538"/>
                  </a:lnTo>
                  <a:cubicBezTo>
                    <a:pt x="0" y="181625"/>
                    <a:pt x="58838" y="240271"/>
                    <a:pt x="131159" y="240271"/>
                  </a:cubicBezTo>
                  <a:cubicBezTo>
                    <a:pt x="203481" y="240271"/>
                    <a:pt x="262319" y="181625"/>
                    <a:pt x="262319" y="109538"/>
                  </a:cubicBezTo>
                  <a:lnTo>
                    <a:pt x="262319" y="37363"/>
                  </a:lnTo>
                  <a:cubicBezTo>
                    <a:pt x="262320" y="16761"/>
                    <a:pt x="245538" y="0"/>
                    <a:pt x="224911" y="0"/>
                  </a:cubicBezTo>
                  <a:close/>
                  <a:moveTo>
                    <a:pt x="58833" y="110465"/>
                  </a:moveTo>
                  <a:cubicBezTo>
                    <a:pt x="49022" y="110465"/>
                    <a:pt x="41071" y="102522"/>
                    <a:pt x="41071" y="92724"/>
                  </a:cubicBezTo>
                  <a:cubicBezTo>
                    <a:pt x="41071" y="82926"/>
                    <a:pt x="49023" y="74983"/>
                    <a:pt x="58833" y="74983"/>
                  </a:cubicBezTo>
                  <a:cubicBezTo>
                    <a:pt x="68643" y="74983"/>
                    <a:pt x="76596" y="82926"/>
                    <a:pt x="76596" y="92724"/>
                  </a:cubicBezTo>
                  <a:cubicBezTo>
                    <a:pt x="76596" y="102522"/>
                    <a:pt x="68643" y="110465"/>
                    <a:pt x="58833" y="110465"/>
                  </a:cubicBezTo>
                  <a:close/>
                  <a:moveTo>
                    <a:pt x="203491" y="110465"/>
                  </a:moveTo>
                  <a:cubicBezTo>
                    <a:pt x="193680" y="110465"/>
                    <a:pt x="185728" y="102522"/>
                    <a:pt x="185728" y="92724"/>
                  </a:cubicBezTo>
                  <a:cubicBezTo>
                    <a:pt x="185728" y="82926"/>
                    <a:pt x="193681" y="74983"/>
                    <a:pt x="203491" y="74983"/>
                  </a:cubicBezTo>
                  <a:cubicBezTo>
                    <a:pt x="213300" y="74983"/>
                    <a:pt x="221253" y="82926"/>
                    <a:pt x="221253" y="92724"/>
                  </a:cubicBezTo>
                  <a:cubicBezTo>
                    <a:pt x="221253" y="102522"/>
                    <a:pt x="213300" y="110465"/>
                    <a:pt x="203491" y="110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30"/>
          <p:cNvGrpSpPr/>
          <p:nvPr/>
        </p:nvGrpSpPr>
        <p:grpSpPr>
          <a:xfrm>
            <a:off x="4448756" y="1751172"/>
            <a:ext cx="246483" cy="246604"/>
            <a:chOff x="9869772" y="1956216"/>
            <a:chExt cx="607101" cy="607101"/>
          </a:xfrm>
        </p:grpSpPr>
        <p:sp>
          <p:nvSpPr>
            <p:cNvPr id="942" name="Google Shape;942;p30"/>
            <p:cNvSpPr/>
            <p:nvPr/>
          </p:nvSpPr>
          <p:spPr>
            <a:xfrm>
              <a:off x="10144101" y="2102253"/>
              <a:ext cx="58584" cy="58466"/>
            </a:xfrm>
            <a:custGeom>
              <a:rect b="b" l="l" r="r" t="t"/>
              <a:pathLst>
                <a:path extrusionOk="0" h="58466" w="58584">
                  <a:moveTo>
                    <a:pt x="58584" y="29233"/>
                  </a:moveTo>
                  <a:cubicBezTo>
                    <a:pt x="58584" y="13114"/>
                    <a:pt x="45444" y="0"/>
                    <a:pt x="29293" y="0"/>
                  </a:cubicBezTo>
                  <a:cubicBezTo>
                    <a:pt x="13142" y="0"/>
                    <a:pt x="0" y="13114"/>
                    <a:pt x="0" y="29233"/>
                  </a:cubicBezTo>
                  <a:cubicBezTo>
                    <a:pt x="0" y="45354"/>
                    <a:pt x="13140" y="58467"/>
                    <a:pt x="29293" y="58467"/>
                  </a:cubicBezTo>
                  <a:cubicBezTo>
                    <a:pt x="45445" y="58467"/>
                    <a:pt x="58584" y="45354"/>
                    <a:pt x="58584" y="29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0331889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5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5" y="5804"/>
                    <a:pt x="139169" y="0"/>
                    <a:pt x="13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0100901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5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5" y="5804"/>
                    <a:pt x="139169" y="0"/>
                    <a:pt x="13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9944992" y="1956216"/>
              <a:ext cx="456803" cy="462108"/>
            </a:xfrm>
            <a:custGeom>
              <a:rect b="b" l="l" r="r" t="t"/>
              <a:pathLst>
                <a:path extrusionOk="0" h="462108" w="456803">
                  <a:moveTo>
                    <a:pt x="35563" y="413862"/>
                  </a:moveTo>
                  <a:lnTo>
                    <a:pt x="209890" y="413862"/>
                  </a:lnTo>
                  <a:lnTo>
                    <a:pt x="209890" y="446754"/>
                  </a:lnTo>
                  <a:cubicBezTo>
                    <a:pt x="215897" y="444163"/>
                    <a:pt x="222435" y="442767"/>
                    <a:pt x="229116" y="442767"/>
                  </a:cubicBezTo>
                  <a:lnTo>
                    <a:pt x="245454" y="442767"/>
                  </a:lnTo>
                  <a:lnTo>
                    <a:pt x="245454" y="413863"/>
                  </a:lnTo>
                  <a:lnTo>
                    <a:pt x="421240" y="413863"/>
                  </a:lnTo>
                  <a:lnTo>
                    <a:pt x="421240" y="460616"/>
                  </a:lnTo>
                  <a:cubicBezTo>
                    <a:pt x="421240" y="461119"/>
                    <a:pt x="421265" y="461617"/>
                    <a:pt x="421306" y="462109"/>
                  </a:cubicBezTo>
                  <a:cubicBezTo>
                    <a:pt x="429774" y="450874"/>
                    <a:pt x="442826" y="443853"/>
                    <a:pt x="456804" y="442892"/>
                  </a:cubicBezTo>
                  <a:lnTo>
                    <a:pt x="456804" y="396116"/>
                  </a:lnTo>
                  <a:cubicBezTo>
                    <a:pt x="456804" y="386315"/>
                    <a:pt x="448843" y="378369"/>
                    <a:pt x="439023" y="378369"/>
                  </a:cubicBezTo>
                  <a:lnTo>
                    <a:pt x="245455" y="378369"/>
                  </a:lnTo>
                  <a:lnTo>
                    <a:pt x="245455" y="350544"/>
                  </a:lnTo>
                  <a:lnTo>
                    <a:pt x="258638" y="350544"/>
                  </a:lnTo>
                  <a:cubicBezTo>
                    <a:pt x="265862" y="350544"/>
                    <a:pt x="271780" y="344820"/>
                    <a:pt x="272004" y="337613"/>
                  </a:cubicBezTo>
                  <a:lnTo>
                    <a:pt x="272847" y="310515"/>
                  </a:lnTo>
                  <a:cubicBezTo>
                    <a:pt x="273010" y="305313"/>
                    <a:pt x="276199" y="300710"/>
                    <a:pt x="280990" y="298653"/>
                  </a:cubicBezTo>
                  <a:cubicBezTo>
                    <a:pt x="291054" y="294329"/>
                    <a:pt x="300001" y="288126"/>
                    <a:pt x="309078" y="282259"/>
                  </a:cubicBezTo>
                  <a:cubicBezTo>
                    <a:pt x="312783" y="279863"/>
                    <a:pt x="316305" y="277654"/>
                    <a:pt x="323447" y="280992"/>
                  </a:cubicBezTo>
                  <a:cubicBezTo>
                    <a:pt x="329902" y="284009"/>
                    <a:pt x="342574" y="290564"/>
                    <a:pt x="348710" y="294185"/>
                  </a:cubicBezTo>
                  <a:cubicBezTo>
                    <a:pt x="353064" y="296754"/>
                    <a:pt x="362742" y="295724"/>
                    <a:pt x="366559" y="288912"/>
                  </a:cubicBezTo>
                  <a:cubicBezTo>
                    <a:pt x="373938" y="275743"/>
                    <a:pt x="396247" y="236331"/>
                    <a:pt x="396247" y="236331"/>
                  </a:cubicBezTo>
                  <a:cubicBezTo>
                    <a:pt x="399793" y="230050"/>
                    <a:pt x="397699" y="222094"/>
                    <a:pt x="391520" y="218361"/>
                  </a:cubicBezTo>
                  <a:lnTo>
                    <a:pt x="367124" y="203627"/>
                  </a:lnTo>
                  <a:cubicBezTo>
                    <a:pt x="362671" y="200938"/>
                    <a:pt x="360212" y="195920"/>
                    <a:pt x="360763" y="190756"/>
                  </a:cubicBezTo>
                  <a:cubicBezTo>
                    <a:pt x="361261" y="186098"/>
                    <a:pt x="361519" y="181368"/>
                    <a:pt x="361519" y="176579"/>
                  </a:cubicBezTo>
                  <a:cubicBezTo>
                    <a:pt x="361519" y="171790"/>
                    <a:pt x="361261" y="167060"/>
                    <a:pt x="360763" y="162402"/>
                  </a:cubicBezTo>
                  <a:cubicBezTo>
                    <a:pt x="360212" y="157238"/>
                    <a:pt x="362671" y="152220"/>
                    <a:pt x="367124" y="149531"/>
                  </a:cubicBezTo>
                  <a:lnTo>
                    <a:pt x="391520" y="134797"/>
                  </a:lnTo>
                  <a:cubicBezTo>
                    <a:pt x="397700" y="131065"/>
                    <a:pt x="399793" y="123109"/>
                    <a:pt x="396247" y="116828"/>
                  </a:cubicBezTo>
                  <a:cubicBezTo>
                    <a:pt x="396247" y="116828"/>
                    <a:pt x="374896" y="76833"/>
                    <a:pt x="366560" y="64247"/>
                  </a:cubicBezTo>
                  <a:cubicBezTo>
                    <a:pt x="362849" y="58643"/>
                    <a:pt x="357129" y="55017"/>
                    <a:pt x="348711" y="58974"/>
                  </a:cubicBezTo>
                  <a:cubicBezTo>
                    <a:pt x="342262" y="62006"/>
                    <a:pt x="329679" y="68720"/>
                    <a:pt x="323443" y="72169"/>
                  </a:cubicBezTo>
                  <a:cubicBezTo>
                    <a:pt x="320948" y="73549"/>
                    <a:pt x="314375" y="74850"/>
                    <a:pt x="309164" y="70965"/>
                  </a:cubicBezTo>
                  <a:cubicBezTo>
                    <a:pt x="300493" y="64497"/>
                    <a:pt x="291135" y="58870"/>
                    <a:pt x="281067" y="54537"/>
                  </a:cubicBezTo>
                  <a:cubicBezTo>
                    <a:pt x="276281" y="52478"/>
                    <a:pt x="273093" y="47877"/>
                    <a:pt x="272932" y="42677"/>
                  </a:cubicBezTo>
                  <a:lnTo>
                    <a:pt x="272005" y="12933"/>
                  </a:lnTo>
                  <a:cubicBezTo>
                    <a:pt x="271780" y="5725"/>
                    <a:pt x="265862" y="0"/>
                    <a:pt x="258638" y="0"/>
                  </a:cubicBezTo>
                  <a:lnTo>
                    <a:pt x="198165" y="0"/>
                  </a:lnTo>
                  <a:cubicBezTo>
                    <a:pt x="190942" y="0"/>
                    <a:pt x="185024" y="5725"/>
                    <a:pt x="184800" y="12932"/>
                  </a:cubicBezTo>
                  <a:lnTo>
                    <a:pt x="183874" y="42676"/>
                  </a:lnTo>
                  <a:cubicBezTo>
                    <a:pt x="183712" y="47876"/>
                    <a:pt x="180525" y="52476"/>
                    <a:pt x="175738" y="54536"/>
                  </a:cubicBezTo>
                  <a:cubicBezTo>
                    <a:pt x="165669" y="58869"/>
                    <a:pt x="156725" y="65090"/>
                    <a:pt x="147641" y="70963"/>
                  </a:cubicBezTo>
                  <a:cubicBezTo>
                    <a:pt x="143933" y="73360"/>
                    <a:pt x="140494" y="75496"/>
                    <a:pt x="133362" y="72168"/>
                  </a:cubicBezTo>
                  <a:cubicBezTo>
                    <a:pt x="126904" y="69154"/>
                    <a:pt x="114231" y="62596"/>
                    <a:pt x="108094" y="58973"/>
                  </a:cubicBezTo>
                  <a:cubicBezTo>
                    <a:pt x="103740" y="56402"/>
                    <a:pt x="94062" y="57434"/>
                    <a:pt x="90245" y="64246"/>
                  </a:cubicBezTo>
                  <a:cubicBezTo>
                    <a:pt x="82866" y="77415"/>
                    <a:pt x="60558" y="116827"/>
                    <a:pt x="60558" y="116827"/>
                  </a:cubicBezTo>
                  <a:cubicBezTo>
                    <a:pt x="57012" y="123108"/>
                    <a:pt x="59105" y="131064"/>
                    <a:pt x="65285" y="134796"/>
                  </a:cubicBezTo>
                  <a:lnTo>
                    <a:pt x="89682" y="149530"/>
                  </a:lnTo>
                  <a:cubicBezTo>
                    <a:pt x="94134" y="152219"/>
                    <a:pt x="96594" y="157237"/>
                    <a:pt x="96042" y="162402"/>
                  </a:cubicBezTo>
                  <a:cubicBezTo>
                    <a:pt x="95544" y="167060"/>
                    <a:pt x="95287" y="171790"/>
                    <a:pt x="95287" y="176579"/>
                  </a:cubicBezTo>
                  <a:cubicBezTo>
                    <a:pt x="95287" y="181368"/>
                    <a:pt x="95544" y="186098"/>
                    <a:pt x="96042" y="190756"/>
                  </a:cubicBezTo>
                  <a:cubicBezTo>
                    <a:pt x="96594" y="195921"/>
                    <a:pt x="94134" y="200939"/>
                    <a:pt x="89682" y="203628"/>
                  </a:cubicBezTo>
                  <a:lnTo>
                    <a:pt x="65285" y="218362"/>
                  </a:lnTo>
                  <a:cubicBezTo>
                    <a:pt x="59105" y="222095"/>
                    <a:pt x="57012" y="230051"/>
                    <a:pt x="60558" y="236332"/>
                  </a:cubicBezTo>
                  <a:cubicBezTo>
                    <a:pt x="60558" y="236332"/>
                    <a:pt x="81909" y="276327"/>
                    <a:pt x="90245" y="288913"/>
                  </a:cubicBezTo>
                  <a:cubicBezTo>
                    <a:pt x="93956" y="294517"/>
                    <a:pt x="99677" y="298143"/>
                    <a:pt x="108094" y="294186"/>
                  </a:cubicBezTo>
                  <a:cubicBezTo>
                    <a:pt x="114542" y="291154"/>
                    <a:pt x="127123" y="284442"/>
                    <a:pt x="133357" y="280993"/>
                  </a:cubicBezTo>
                  <a:cubicBezTo>
                    <a:pt x="135901" y="279587"/>
                    <a:pt x="142470" y="278346"/>
                    <a:pt x="147726" y="282260"/>
                  </a:cubicBezTo>
                  <a:cubicBezTo>
                    <a:pt x="156395" y="288716"/>
                    <a:pt x="165751" y="294332"/>
                    <a:pt x="175814" y="298655"/>
                  </a:cubicBezTo>
                  <a:cubicBezTo>
                    <a:pt x="180603" y="300712"/>
                    <a:pt x="183794" y="305315"/>
                    <a:pt x="183957" y="310517"/>
                  </a:cubicBezTo>
                  <a:lnTo>
                    <a:pt x="184800" y="337615"/>
                  </a:lnTo>
                  <a:cubicBezTo>
                    <a:pt x="185024" y="344821"/>
                    <a:pt x="190942" y="350547"/>
                    <a:pt x="198165" y="350547"/>
                  </a:cubicBezTo>
                  <a:lnTo>
                    <a:pt x="209891" y="350547"/>
                  </a:lnTo>
                  <a:lnTo>
                    <a:pt x="209891" y="378372"/>
                  </a:lnTo>
                  <a:lnTo>
                    <a:pt x="17781" y="378372"/>
                  </a:lnTo>
                  <a:cubicBezTo>
                    <a:pt x="7961" y="378372"/>
                    <a:pt x="0" y="386317"/>
                    <a:pt x="0" y="396119"/>
                  </a:cubicBezTo>
                  <a:lnTo>
                    <a:pt x="0" y="442769"/>
                  </a:lnTo>
                  <a:lnTo>
                    <a:pt x="35564" y="442769"/>
                  </a:lnTo>
                  <a:lnTo>
                    <a:pt x="35564" y="413862"/>
                  </a:lnTo>
                  <a:close/>
                  <a:moveTo>
                    <a:pt x="162939" y="175271"/>
                  </a:moveTo>
                  <a:cubicBezTo>
                    <a:pt x="162939" y="139247"/>
                    <a:pt x="192307" y="109938"/>
                    <a:pt x="228402" y="109938"/>
                  </a:cubicBezTo>
                  <a:cubicBezTo>
                    <a:pt x="264498" y="109938"/>
                    <a:pt x="293865" y="139246"/>
                    <a:pt x="293865" y="175271"/>
                  </a:cubicBezTo>
                  <a:cubicBezTo>
                    <a:pt x="293865" y="211296"/>
                    <a:pt x="264498" y="240604"/>
                    <a:pt x="228402" y="240604"/>
                  </a:cubicBezTo>
                  <a:cubicBezTo>
                    <a:pt x="192305" y="240604"/>
                    <a:pt x="162939" y="211296"/>
                    <a:pt x="162939" y="17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9869772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4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4" y="5804"/>
                    <a:pt x="139169" y="0"/>
                    <a:pt x="13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7" name="Google Shape;947;p30"/>
          <p:cNvSpPr txBox="1"/>
          <p:nvPr/>
        </p:nvSpPr>
        <p:spPr>
          <a:xfrm>
            <a:off x="7767000" y="11374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30"/>
          <p:cNvSpPr txBox="1"/>
          <p:nvPr/>
        </p:nvSpPr>
        <p:spPr>
          <a:xfrm>
            <a:off x="7767000" y="16793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30"/>
          <p:cNvSpPr txBox="1"/>
          <p:nvPr/>
        </p:nvSpPr>
        <p:spPr>
          <a:xfrm>
            <a:off x="7767000" y="222125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30"/>
          <p:cNvSpPr txBox="1"/>
          <p:nvPr/>
        </p:nvSpPr>
        <p:spPr>
          <a:xfrm>
            <a:off x="7767000" y="27631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30"/>
          <p:cNvSpPr txBox="1"/>
          <p:nvPr/>
        </p:nvSpPr>
        <p:spPr>
          <a:xfrm>
            <a:off x="7767000" y="33051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30"/>
          <p:cNvSpPr txBox="1"/>
          <p:nvPr/>
        </p:nvSpPr>
        <p:spPr>
          <a:xfrm>
            <a:off x="683700" y="11374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30"/>
          <p:cNvSpPr txBox="1"/>
          <p:nvPr/>
        </p:nvSpPr>
        <p:spPr>
          <a:xfrm>
            <a:off x="683700" y="16793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30"/>
          <p:cNvSpPr txBox="1"/>
          <p:nvPr/>
        </p:nvSpPr>
        <p:spPr>
          <a:xfrm>
            <a:off x="683700" y="222125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30"/>
          <p:cNvSpPr txBox="1"/>
          <p:nvPr/>
        </p:nvSpPr>
        <p:spPr>
          <a:xfrm>
            <a:off x="683700" y="27631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30"/>
          <p:cNvSpPr txBox="1"/>
          <p:nvPr/>
        </p:nvSpPr>
        <p:spPr>
          <a:xfrm>
            <a:off x="683700" y="33051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30"/>
          <p:cNvSpPr txBox="1"/>
          <p:nvPr/>
        </p:nvSpPr>
        <p:spPr>
          <a:xfrm>
            <a:off x="769475" y="391833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30"/>
          <p:cNvSpPr txBox="1"/>
          <p:nvPr/>
        </p:nvSpPr>
        <p:spPr>
          <a:xfrm>
            <a:off x="769475" y="414061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9" name="Google Shape;959;p30"/>
          <p:cNvSpPr txBox="1"/>
          <p:nvPr/>
        </p:nvSpPr>
        <p:spPr>
          <a:xfrm>
            <a:off x="2290475" y="391833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30"/>
          <p:cNvSpPr txBox="1"/>
          <p:nvPr/>
        </p:nvSpPr>
        <p:spPr>
          <a:xfrm>
            <a:off x="2290475" y="414061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1" name="Google Shape;961;p30"/>
          <p:cNvSpPr txBox="1"/>
          <p:nvPr/>
        </p:nvSpPr>
        <p:spPr>
          <a:xfrm>
            <a:off x="3811488" y="391833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30"/>
          <p:cNvSpPr txBox="1"/>
          <p:nvPr/>
        </p:nvSpPr>
        <p:spPr>
          <a:xfrm>
            <a:off x="3811488" y="414061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3" name="Google Shape;963;p30"/>
          <p:cNvSpPr txBox="1"/>
          <p:nvPr/>
        </p:nvSpPr>
        <p:spPr>
          <a:xfrm>
            <a:off x="5332500" y="391833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4" name="Google Shape;964;p30"/>
          <p:cNvSpPr txBox="1"/>
          <p:nvPr/>
        </p:nvSpPr>
        <p:spPr>
          <a:xfrm>
            <a:off x="5332500" y="414061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5" name="Google Shape;965;p30"/>
          <p:cNvSpPr txBox="1"/>
          <p:nvPr/>
        </p:nvSpPr>
        <p:spPr>
          <a:xfrm>
            <a:off x="6853500" y="391833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30"/>
          <p:cNvSpPr txBox="1"/>
          <p:nvPr/>
        </p:nvSpPr>
        <p:spPr>
          <a:xfrm>
            <a:off x="6853500" y="414061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7" name="Google Shape;967;p30"/>
          <p:cNvSpPr/>
          <p:nvPr/>
        </p:nvSpPr>
        <p:spPr>
          <a:xfrm rot="5400000">
            <a:off x="1482425" y="3675656"/>
            <a:ext cx="95100" cy="3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8" name="Google Shape;968;p30"/>
          <p:cNvSpPr/>
          <p:nvPr/>
        </p:nvSpPr>
        <p:spPr>
          <a:xfrm rot="5400000">
            <a:off x="3003425" y="3675656"/>
            <a:ext cx="95100" cy="3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9" name="Google Shape;969;p30"/>
          <p:cNvSpPr/>
          <p:nvPr/>
        </p:nvSpPr>
        <p:spPr>
          <a:xfrm rot="5400000">
            <a:off x="4524438" y="3675656"/>
            <a:ext cx="95100" cy="39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0" name="Google Shape;970;p30"/>
          <p:cNvSpPr/>
          <p:nvPr/>
        </p:nvSpPr>
        <p:spPr>
          <a:xfrm rot="5400000">
            <a:off x="6045450" y="3675656"/>
            <a:ext cx="95100" cy="39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1" name="Google Shape;971;p30"/>
          <p:cNvSpPr/>
          <p:nvPr/>
        </p:nvSpPr>
        <p:spPr>
          <a:xfrm rot="5400000">
            <a:off x="7566450" y="3675656"/>
            <a:ext cx="95100" cy="39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977" name="Google Shape;977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31"/>
          <p:cNvSpPr txBox="1"/>
          <p:nvPr/>
        </p:nvSpPr>
        <p:spPr>
          <a:xfrm>
            <a:off x="1187088" y="118458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9" name="Google Shape;979;p31"/>
          <p:cNvSpPr txBox="1"/>
          <p:nvPr/>
        </p:nvSpPr>
        <p:spPr>
          <a:xfrm>
            <a:off x="1187088" y="140686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0" name="Google Shape;980;p31"/>
          <p:cNvSpPr txBox="1"/>
          <p:nvPr/>
        </p:nvSpPr>
        <p:spPr>
          <a:xfrm>
            <a:off x="2936688" y="118458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31"/>
          <p:cNvSpPr txBox="1"/>
          <p:nvPr/>
        </p:nvSpPr>
        <p:spPr>
          <a:xfrm>
            <a:off x="2936688" y="140686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2" name="Google Shape;982;p31"/>
          <p:cNvSpPr txBox="1"/>
          <p:nvPr/>
        </p:nvSpPr>
        <p:spPr>
          <a:xfrm>
            <a:off x="4686300" y="118458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3" name="Google Shape;983;p31"/>
          <p:cNvSpPr txBox="1"/>
          <p:nvPr/>
        </p:nvSpPr>
        <p:spPr>
          <a:xfrm>
            <a:off x="4686300" y="140686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4" name="Google Shape;984;p31"/>
          <p:cNvSpPr txBox="1"/>
          <p:nvPr/>
        </p:nvSpPr>
        <p:spPr>
          <a:xfrm>
            <a:off x="6435912" y="1184588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5" name="Google Shape;985;p31"/>
          <p:cNvSpPr txBox="1"/>
          <p:nvPr/>
        </p:nvSpPr>
        <p:spPr>
          <a:xfrm>
            <a:off x="6435912" y="1406863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6" name="Google Shape;986;p31"/>
          <p:cNvSpPr/>
          <p:nvPr/>
        </p:nvSpPr>
        <p:spPr>
          <a:xfrm rot="5400000">
            <a:off x="1900038" y="941906"/>
            <a:ext cx="95100" cy="3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7" name="Google Shape;987;p31"/>
          <p:cNvSpPr/>
          <p:nvPr/>
        </p:nvSpPr>
        <p:spPr>
          <a:xfrm rot="5400000">
            <a:off x="3649638" y="941906"/>
            <a:ext cx="95100" cy="3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8" name="Google Shape;988;p31"/>
          <p:cNvSpPr/>
          <p:nvPr/>
        </p:nvSpPr>
        <p:spPr>
          <a:xfrm rot="5400000">
            <a:off x="5399250" y="941906"/>
            <a:ext cx="95100" cy="39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9" name="Google Shape;989;p31"/>
          <p:cNvSpPr/>
          <p:nvPr/>
        </p:nvSpPr>
        <p:spPr>
          <a:xfrm rot="5400000">
            <a:off x="7148862" y="941906"/>
            <a:ext cx="95100" cy="39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0" name="Google Shape;990;p31"/>
          <p:cNvSpPr/>
          <p:nvPr/>
        </p:nvSpPr>
        <p:spPr>
          <a:xfrm>
            <a:off x="1149300" y="2433600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1" name="Google Shape;991;p31"/>
          <p:cNvSpPr/>
          <p:nvPr/>
        </p:nvSpPr>
        <p:spPr>
          <a:xfrm>
            <a:off x="1149300" y="2358825"/>
            <a:ext cx="20655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2" name="Google Shape;992;p31"/>
          <p:cNvSpPr txBox="1"/>
          <p:nvPr/>
        </p:nvSpPr>
        <p:spPr>
          <a:xfrm>
            <a:off x="1395075" y="19685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3" name="Google Shape;993;p31"/>
          <p:cNvSpPr/>
          <p:nvPr/>
        </p:nvSpPr>
        <p:spPr>
          <a:xfrm>
            <a:off x="909974" y="2230700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4" name="Google Shape;994;p31"/>
          <p:cNvSpPr/>
          <p:nvPr/>
        </p:nvSpPr>
        <p:spPr>
          <a:xfrm>
            <a:off x="1149300" y="3104375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5" name="Google Shape;995;p31"/>
          <p:cNvSpPr/>
          <p:nvPr/>
        </p:nvSpPr>
        <p:spPr>
          <a:xfrm>
            <a:off x="1149300" y="3029600"/>
            <a:ext cx="6921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6" name="Google Shape;996;p31"/>
          <p:cNvSpPr txBox="1"/>
          <p:nvPr/>
        </p:nvSpPr>
        <p:spPr>
          <a:xfrm>
            <a:off x="1395075" y="26393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31"/>
          <p:cNvSpPr/>
          <p:nvPr/>
        </p:nvSpPr>
        <p:spPr>
          <a:xfrm>
            <a:off x="909974" y="29014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8" name="Google Shape;998;p31"/>
          <p:cNvSpPr/>
          <p:nvPr/>
        </p:nvSpPr>
        <p:spPr>
          <a:xfrm>
            <a:off x="1149300" y="3773875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9" name="Google Shape;999;p31"/>
          <p:cNvSpPr/>
          <p:nvPr/>
        </p:nvSpPr>
        <p:spPr>
          <a:xfrm>
            <a:off x="1149300" y="3699100"/>
            <a:ext cx="27429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0" name="Google Shape;1000;p31"/>
          <p:cNvSpPr txBox="1"/>
          <p:nvPr/>
        </p:nvSpPr>
        <p:spPr>
          <a:xfrm>
            <a:off x="1395075" y="33088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31"/>
          <p:cNvSpPr/>
          <p:nvPr/>
        </p:nvSpPr>
        <p:spPr>
          <a:xfrm>
            <a:off x="909974" y="35709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2" name="Google Shape;1002;p31"/>
          <p:cNvSpPr/>
          <p:nvPr/>
        </p:nvSpPr>
        <p:spPr>
          <a:xfrm>
            <a:off x="1149300" y="4443375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3" name="Google Shape;1003;p31"/>
          <p:cNvSpPr/>
          <p:nvPr/>
        </p:nvSpPr>
        <p:spPr>
          <a:xfrm>
            <a:off x="1149300" y="4368600"/>
            <a:ext cx="13734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4" name="Google Shape;1004;p31"/>
          <p:cNvSpPr txBox="1"/>
          <p:nvPr/>
        </p:nvSpPr>
        <p:spPr>
          <a:xfrm>
            <a:off x="1395075" y="39783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31"/>
          <p:cNvSpPr/>
          <p:nvPr/>
        </p:nvSpPr>
        <p:spPr>
          <a:xfrm>
            <a:off x="909974" y="42404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06" name="Google Shape;1006;p31"/>
          <p:cNvGrpSpPr/>
          <p:nvPr/>
        </p:nvGrpSpPr>
        <p:grpSpPr>
          <a:xfrm>
            <a:off x="1013984" y="3674867"/>
            <a:ext cx="277080" cy="277020"/>
            <a:chOff x="2320360" y="4204740"/>
            <a:chExt cx="607100" cy="607101"/>
          </a:xfrm>
        </p:grpSpPr>
        <p:sp>
          <p:nvSpPr>
            <p:cNvPr id="1007" name="Google Shape;1007;p31"/>
            <p:cNvSpPr/>
            <p:nvPr/>
          </p:nvSpPr>
          <p:spPr>
            <a:xfrm>
              <a:off x="2320360" y="4204740"/>
              <a:ext cx="606915" cy="607101"/>
            </a:xfrm>
            <a:custGeom>
              <a:rect b="b" l="l" r="r" t="t"/>
              <a:pathLst>
                <a:path extrusionOk="0" h="607101" w="606915">
                  <a:moveTo>
                    <a:pt x="589137" y="571530"/>
                  </a:moveTo>
                  <a:lnTo>
                    <a:pt x="35562" y="571530"/>
                  </a:lnTo>
                  <a:lnTo>
                    <a:pt x="35562" y="536892"/>
                  </a:lnTo>
                  <a:lnTo>
                    <a:pt x="81437" y="536892"/>
                  </a:lnTo>
                  <a:cubicBezTo>
                    <a:pt x="91257" y="536892"/>
                    <a:pt x="99217" y="528928"/>
                    <a:pt x="99217" y="519105"/>
                  </a:cubicBezTo>
                  <a:cubicBezTo>
                    <a:pt x="99217" y="509283"/>
                    <a:pt x="91256" y="501319"/>
                    <a:pt x="81437" y="501319"/>
                  </a:cubicBezTo>
                  <a:lnTo>
                    <a:pt x="35562" y="501319"/>
                  </a:lnTo>
                  <a:lnTo>
                    <a:pt x="35562" y="466681"/>
                  </a:lnTo>
                  <a:lnTo>
                    <a:pt x="81437" y="466681"/>
                  </a:lnTo>
                  <a:cubicBezTo>
                    <a:pt x="91257" y="466681"/>
                    <a:pt x="99217" y="458718"/>
                    <a:pt x="99217" y="448895"/>
                  </a:cubicBezTo>
                  <a:cubicBezTo>
                    <a:pt x="99217" y="439072"/>
                    <a:pt x="91256" y="431109"/>
                    <a:pt x="81437" y="431109"/>
                  </a:cubicBezTo>
                  <a:lnTo>
                    <a:pt x="35562" y="431109"/>
                  </a:lnTo>
                  <a:lnTo>
                    <a:pt x="35562" y="391548"/>
                  </a:lnTo>
                  <a:lnTo>
                    <a:pt x="81437" y="391548"/>
                  </a:lnTo>
                  <a:cubicBezTo>
                    <a:pt x="91257" y="391548"/>
                    <a:pt x="99217" y="383584"/>
                    <a:pt x="99217" y="373761"/>
                  </a:cubicBezTo>
                  <a:cubicBezTo>
                    <a:pt x="99217" y="363939"/>
                    <a:pt x="91256" y="355975"/>
                    <a:pt x="81437" y="355975"/>
                  </a:cubicBezTo>
                  <a:lnTo>
                    <a:pt x="35562" y="355975"/>
                  </a:lnTo>
                  <a:lnTo>
                    <a:pt x="35562" y="321337"/>
                  </a:lnTo>
                  <a:lnTo>
                    <a:pt x="81437" y="321337"/>
                  </a:lnTo>
                  <a:cubicBezTo>
                    <a:pt x="91257" y="321337"/>
                    <a:pt x="99217" y="313374"/>
                    <a:pt x="99217" y="303551"/>
                  </a:cubicBezTo>
                  <a:cubicBezTo>
                    <a:pt x="99217" y="293728"/>
                    <a:pt x="91256" y="285765"/>
                    <a:pt x="81437" y="285765"/>
                  </a:cubicBezTo>
                  <a:lnTo>
                    <a:pt x="35562" y="285765"/>
                  </a:lnTo>
                  <a:lnTo>
                    <a:pt x="35562" y="251127"/>
                  </a:lnTo>
                  <a:lnTo>
                    <a:pt x="81437" y="251127"/>
                  </a:lnTo>
                  <a:cubicBezTo>
                    <a:pt x="91257" y="251127"/>
                    <a:pt x="99217" y="243163"/>
                    <a:pt x="99217" y="233341"/>
                  </a:cubicBezTo>
                  <a:cubicBezTo>
                    <a:pt x="99217" y="223518"/>
                    <a:pt x="91256" y="215554"/>
                    <a:pt x="81437" y="215554"/>
                  </a:cubicBezTo>
                  <a:lnTo>
                    <a:pt x="35562" y="215554"/>
                  </a:lnTo>
                  <a:lnTo>
                    <a:pt x="35562" y="175993"/>
                  </a:lnTo>
                  <a:lnTo>
                    <a:pt x="81437" y="175993"/>
                  </a:lnTo>
                  <a:cubicBezTo>
                    <a:pt x="91257" y="175993"/>
                    <a:pt x="99217" y="168030"/>
                    <a:pt x="99217" y="158207"/>
                  </a:cubicBezTo>
                  <a:cubicBezTo>
                    <a:pt x="99217" y="148384"/>
                    <a:pt x="91256" y="140421"/>
                    <a:pt x="81437" y="140421"/>
                  </a:cubicBezTo>
                  <a:lnTo>
                    <a:pt x="35562" y="140421"/>
                  </a:lnTo>
                  <a:lnTo>
                    <a:pt x="35562" y="105783"/>
                  </a:lnTo>
                  <a:lnTo>
                    <a:pt x="81437" y="105783"/>
                  </a:lnTo>
                  <a:cubicBezTo>
                    <a:pt x="91257" y="105783"/>
                    <a:pt x="99217" y="97819"/>
                    <a:pt x="99217" y="87997"/>
                  </a:cubicBezTo>
                  <a:cubicBezTo>
                    <a:pt x="99217" y="78174"/>
                    <a:pt x="91256" y="70210"/>
                    <a:pt x="81437" y="70210"/>
                  </a:cubicBezTo>
                  <a:lnTo>
                    <a:pt x="35562" y="70210"/>
                  </a:lnTo>
                  <a:lnTo>
                    <a:pt x="35562" y="35572"/>
                  </a:lnTo>
                  <a:lnTo>
                    <a:pt x="81437" y="35572"/>
                  </a:lnTo>
                  <a:cubicBezTo>
                    <a:pt x="91257" y="35572"/>
                    <a:pt x="99217" y="27609"/>
                    <a:pt x="99217" y="17786"/>
                  </a:cubicBezTo>
                  <a:cubicBezTo>
                    <a:pt x="99217" y="7963"/>
                    <a:pt x="91257" y="0"/>
                    <a:pt x="81437" y="0"/>
                  </a:cubicBezTo>
                  <a:lnTo>
                    <a:pt x="17780" y="0"/>
                  </a:lnTo>
                  <a:cubicBezTo>
                    <a:pt x="7961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1" y="607102"/>
                    <a:pt x="17780" y="607102"/>
                  </a:cubicBezTo>
                  <a:lnTo>
                    <a:pt x="589136" y="607102"/>
                  </a:lnTo>
                  <a:cubicBezTo>
                    <a:pt x="598956" y="607102"/>
                    <a:pt x="606916" y="599139"/>
                    <a:pt x="606916" y="589316"/>
                  </a:cubicBezTo>
                  <a:cubicBezTo>
                    <a:pt x="606916" y="579493"/>
                    <a:pt x="598956" y="571530"/>
                    <a:pt x="589137" y="571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2566722" y="4229721"/>
              <a:ext cx="360737" cy="260187"/>
            </a:xfrm>
            <a:custGeom>
              <a:rect b="b" l="l" r="r" t="t"/>
              <a:pathLst>
                <a:path extrusionOk="0" h="260187" w="360737">
                  <a:moveTo>
                    <a:pt x="45568" y="260187"/>
                  </a:moveTo>
                  <a:cubicBezTo>
                    <a:pt x="70736" y="260187"/>
                    <a:pt x="91136" y="239735"/>
                    <a:pt x="91136" y="214506"/>
                  </a:cubicBezTo>
                  <a:cubicBezTo>
                    <a:pt x="91136" y="205112"/>
                    <a:pt x="88304" y="196381"/>
                    <a:pt x="83453" y="189121"/>
                  </a:cubicBezTo>
                  <a:lnTo>
                    <a:pt x="150893" y="90455"/>
                  </a:lnTo>
                  <a:cubicBezTo>
                    <a:pt x="153822" y="91048"/>
                    <a:pt x="156853" y="91362"/>
                    <a:pt x="159956" y="91362"/>
                  </a:cubicBezTo>
                  <a:cubicBezTo>
                    <a:pt x="171798" y="91362"/>
                    <a:pt x="182582" y="86832"/>
                    <a:pt x="190685" y="79409"/>
                  </a:cubicBezTo>
                  <a:lnTo>
                    <a:pt x="269639" y="118246"/>
                  </a:lnTo>
                  <a:cubicBezTo>
                    <a:pt x="269622" y="118754"/>
                    <a:pt x="269601" y="119259"/>
                    <a:pt x="269601" y="119770"/>
                  </a:cubicBezTo>
                  <a:cubicBezTo>
                    <a:pt x="269601" y="144999"/>
                    <a:pt x="290003" y="165451"/>
                    <a:pt x="315169" y="165451"/>
                  </a:cubicBezTo>
                  <a:cubicBezTo>
                    <a:pt x="340336" y="165451"/>
                    <a:pt x="360737" y="144999"/>
                    <a:pt x="360737" y="119770"/>
                  </a:cubicBezTo>
                  <a:cubicBezTo>
                    <a:pt x="360737" y="94541"/>
                    <a:pt x="340335" y="74089"/>
                    <a:pt x="315169" y="74089"/>
                  </a:cubicBezTo>
                  <a:cubicBezTo>
                    <a:pt x="303381" y="74089"/>
                    <a:pt x="292639" y="78576"/>
                    <a:pt x="284548" y="85939"/>
                  </a:cubicBezTo>
                  <a:lnTo>
                    <a:pt x="205490" y="47050"/>
                  </a:lnTo>
                  <a:cubicBezTo>
                    <a:pt x="205503" y="46594"/>
                    <a:pt x="205524" y="46140"/>
                    <a:pt x="205524" y="45681"/>
                  </a:cubicBezTo>
                  <a:cubicBezTo>
                    <a:pt x="205524" y="20452"/>
                    <a:pt x="185122" y="0"/>
                    <a:pt x="159956" y="0"/>
                  </a:cubicBezTo>
                  <a:cubicBezTo>
                    <a:pt x="134790" y="0"/>
                    <a:pt x="114388" y="20452"/>
                    <a:pt x="114388" y="45681"/>
                  </a:cubicBezTo>
                  <a:cubicBezTo>
                    <a:pt x="114388" y="54752"/>
                    <a:pt x="117037" y="63199"/>
                    <a:pt x="121585" y="70306"/>
                  </a:cubicBezTo>
                  <a:lnTo>
                    <a:pt x="53736" y="169572"/>
                  </a:lnTo>
                  <a:cubicBezTo>
                    <a:pt x="51084" y="169091"/>
                    <a:pt x="48358" y="168827"/>
                    <a:pt x="45568" y="168827"/>
                  </a:cubicBezTo>
                  <a:cubicBezTo>
                    <a:pt x="20402" y="168827"/>
                    <a:pt x="0" y="189278"/>
                    <a:pt x="0" y="214507"/>
                  </a:cubicBezTo>
                  <a:cubicBezTo>
                    <a:pt x="0" y="239737"/>
                    <a:pt x="20401" y="260187"/>
                    <a:pt x="45568" y="260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2554906" y="4509624"/>
              <a:ext cx="372554" cy="224370"/>
            </a:xfrm>
            <a:custGeom>
              <a:rect b="b" l="l" r="r" t="t"/>
              <a:pathLst>
                <a:path extrusionOk="0" h="224370" w="372554">
                  <a:moveTo>
                    <a:pt x="45569" y="224370"/>
                  </a:moveTo>
                  <a:cubicBezTo>
                    <a:pt x="70736" y="224370"/>
                    <a:pt x="91138" y="203919"/>
                    <a:pt x="91138" y="178690"/>
                  </a:cubicBezTo>
                  <a:cubicBezTo>
                    <a:pt x="91138" y="171627"/>
                    <a:pt x="89537" y="164941"/>
                    <a:pt x="86683" y="158972"/>
                  </a:cubicBezTo>
                  <a:lnTo>
                    <a:pt x="155083" y="88186"/>
                  </a:lnTo>
                  <a:cubicBezTo>
                    <a:pt x="160252" y="90228"/>
                    <a:pt x="165879" y="91362"/>
                    <a:pt x="171772" y="91362"/>
                  </a:cubicBezTo>
                  <a:cubicBezTo>
                    <a:pt x="183613" y="91362"/>
                    <a:pt x="194398" y="86832"/>
                    <a:pt x="202501" y="79409"/>
                  </a:cubicBezTo>
                  <a:lnTo>
                    <a:pt x="281456" y="118247"/>
                  </a:lnTo>
                  <a:cubicBezTo>
                    <a:pt x="281439" y="118754"/>
                    <a:pt x="281418" y="119260"/>
                    <a:pt x="281418" y="119771"/>
                  </a:cubicBezTo>
                  <a:cubicBezTo>
                    <a:pt x="281418" y="145000"/>
                    <a:pt x="301820" y="165452"/>
                    <a:pt x="326986" y="165452"/>
                  </a:cubicBezTo>
                  <a:cubicBezTo>
                    <a:pt x="352154" y="165452"/>
                    <a:pt x="372554" y="145000"/>
                    <a:pt x="372554" y="119771"/>
                  </a:cubicBezTo>
                  <a:cubicBezTo>
                    <a:pt x="372554" y="94542"/>
                    <a:pt x="352152" y="74090"/>
                    <a:pt x="326986" y="74090"/>
                  </a:cubicBezTo>
                  <a:cubicBezTo>
                    <a:pt x="315199" y="74090"/>
                    <a:pt x="304456" y="78577"/>
                    <a:pt x="296365" y="85941"/>
                  </a:cubicBezTo>
                  <a:lnTo>
                    <a:pt x="217306" y="47052"/>
                  </a:lnTo>
                  <a:cubicBezTo>
                    <a:pt x="217319" y="46595"/>
                    <a:pt x="217340" y="46141"/>
                    <a:pt x="217340" y="45681"/>
                  </a:cubicBezTo>
                  <a:cubicBezTo>
                    <a:pt x="217340" y="20452"/>
                    <a:pt x="196938" y="0"/>
                    <a:pt x="171772" y="0"/>
                  </a:cubicBezTo>
                  <a:cubicBezTo>
                    <a:pt x="146606" y="0"/>
                    <a:pt x="126204" y="20452"/>
                    <a:pt x="126204" y="45681"/>
                  </a:cubicBezTo>
                  <a:cubicBezTo>
                    <a:pt x="126204" y="51913"/>
                    <a:pt x="127452" y="57851"/>
                    <a:pt x="129706" y="63264"/>
                  </a:cubicBezTo>
                  <a:lnTo>
                    <a:pt x="60028" y="135372"/>
                  </a:lnTo>
                  <a:cubicBezTo>
                    <a:pt x="55483" y="133848"/>
                    <a:pt x="50624" y="133010"/>
                    <a:pt x="45568" y="133010"/>
                  </a:cubicBezTo>
                  <a:cubicBezTo>
                    <a:pt x="20401" y="133010"/>
                    <a:pt x="0" y="153462"/>
                    <a:pt x="0" y="178691"/>
                  </a:cubicBezTo>
                  <a:cubicBezTo>
                    <a:pt x="0" y="203920"/>
                    <a:pt x="20402" y="224370"/>
                    <a:pt x="45569" y="224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1"/>
          <p:cNvGrpSpPr/>
          <p:nvPr/>
        </p:nvGrpSpPr>
        <p:grpSpPr>
          <a:xfrm>
            <a:off x="1013966" y="4344392"/>
            <a:ext cx="277081" cy="277020"/>
            <a:chOff x="1375356" y="4204740"/>
            <a:chExt cx="607102" cy="607101"/>
          </a:xfrm>
        </p:grpSpPr>
        <p:sp>
          <p:nvSpPr>
            <p:cNvPr id="1011" name="Google Shape;1011;p31"/>
            <p:cNvSpPr/>
            <p:nvPr/>
          </p:nvSpPr>
          <p:spPr>
            <a:xfrm>
              <a:off x="1834591" y="4502177"/>
              <a:ext cx="56378" cy="73984"/>
            </a:xfrm>
            <a:custGeom>
              <a:rect b="b" l="l" r="r" t="t"/>
              <a:pathLst>
                <a:path extrusionOk="0" h="73984" w="56378">
                  <a:moveTo>
                    <a:pt x="0" y="0"/>
                  </a:moveTo>
                  <a:lnTo>
                    <a:pt x="56379" y="0"/>
                  </a:lnTo>
                  <a:lnTo>
                    <a:pt x="56379" y="73985"/>
                  </a:lnTo>
                  <a:lnTo>
                    <a:pt x="0" y="73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1742653" y="4397702"/>
              <a:ext cx="56378" cy="178459"/>
            </a:xfrm>
            <a:custGeom>
              <a:rect b="b" l="l" r="r" t="t"/>
              <a:pathLst>
                <a:path extrusionOk="0" h="178459" w="56378">
                  <a:moveTo>
                    <a:pt x="0" y="0"/>
                  </a:moveTo>
                  <a:lnTo>
                    <a:pt x="56379" y="0"/>
                  </a:lnTo>
                  <a:lnTo>
                    <a:pt x="56379" y="178460"/>
                  </a:lnTo>
                  <a:lnTo>
                    <a:pt x="0" y="178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1558781" y="4332649"/>
              <a:ext cx="56378" cy="243511"/>
            </a:xfrm>
            <a:custGeom>
              <a:rect b="b" l="l" r="r" t="t"/>
              <a:pathLst>
                <a:path extrusionOk="0" h="243511" w="56378">
                  <a:moveTo>
                    <a:pt x="0" y="0"/>
                  </a:moveTo>
                  <a:lnTo>
                    <a:pt x="56379" y="0"/>
                  </a:lnTo>
                  <a:lnTo>
                    <a:pt x="56379" y="243512"/>
                  </a:lnTo>
                  <a:lnTo>
                    <a:pt x="0" y="2435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50718" y="4456814"/>
              <a:ext cx="56377" cy="119346"/>
            </a:xfrm>
            <a:custGeom>
              <a:rect b="b" l="l" r="r" t="t"/>
              <a:pathLst>
                <a:path extrusionOk="0" h="119346" w="56377">
                  <a:moveTo>
                    <a:pt x="0" y="0"/>
                  </a:moveTo>
                  <a:lnTo>
                    <a:pt x="56377" y="0"/>
                  </a:lnTo>
                  <a:lnTo>
                    <a:pt x="56377" y="119347"/>
                  </a:lnTo>
                  <a:lnTo>
                    <a:pt x="0" y="119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484013" y="4708514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1466844" y="4530390"/>
              <a:ext cx="56378" cy="45771"/>
            </a:xfrm>
            <a:custGeom>
              <a:rect b="b" l="l" r="r" t="t"/>
              <a:pathLst>
                <a:path extrusionOk="0" h="45771" w="56378">
                  <a:moveTo>
                    <a:pt x="0" y="0"/>
                  </a:moveTo>
                  <a:lnTo>
                    <a:pt x="56379" y="0"/>
                  </a:lnTo>
                  <a:lnTo>
                    <a:pt x="56379" y="45771"/>
                  </a:lnTo>
                  <a:lnTo>
                    <a:pt x="0" y="45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1375356" y="4611734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607102" y="0"/>
                  </a:moveTo>
                  <a:lnTo>
                    <a:pt x="0" y="0"/>
                  </a:lnTo>
                  <a:lnTo>
                    <a:pt x="0" y="41053"/>
                  </a:ln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375356" y="4204740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607102" y="371422"/>
                  </a:move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55929" y="371422"/>
                  </a:lnTo>
                  <a:lnTo>
                    <a:pt x="55929" y="307865"/>
                  </a:lnTo>
                  <a:cubicBezTo>
                    <a:pt x="55929" y="298042"/>
                    <a:pt x="63889" y="290079"/>
                    <a:pt x="73708" y="290079"/>
                  </a:cubicBezTo>
                  <a:lnTo>
                    <a:pt x="147866" y="290079"/>
                  </a:lnTo>
                  <a:lnTo>
                    <a:pt x="147866" y="110124"/>
                  </a:lnTo>
                  <a:cubicBezTo>
                    <a:pt x="147866" y="100301"/>
                    <a:pt x="155826" y="92338"/>
                    <a:pt x="165645" y="92338"/>
                  </a:cubicBezTo>
                  <a:lnTo>
                    <a:pt x="257582" y="92338"/>
                  </a:lnTo>
                  <a:cubicBezTo>
                    <a:pt x="267401" y="92338"/>
                    <a:pt x="275361" y="100301"/>
                    <a:pt x="275361" y="110124"/>
                  </a:cubicBezTo>
                  <a:lnTo>
                    <a:pt x="275361" y="216503"/>
                  </a:lnTo>
                  <a:lnTo>
                    <a:pt x="331739" y="216503"/>
                  </a:lnTo>
                  <a:lnTo>
                    <a:pt x="331739" y="175176"/>
                  </a:lnTo>
                  <a:cubicBezTo>
                    <a:pt x="331739" y="165353"/>
                    <a:pt x="339698" y="157390"/>
                    <a:pt x="349518" y="157390"/>
                  </a:cubicBezTo>
                  <a:lnTo>
                    <a:pt x="441454" y="157390"/>
                  </a:lnTo>
                  <a:cubicBezTo>
                    <a:pt x="451274" y="157390"/>
                    <a:pt x="459234" y="165353"/>
                    <a:pt x="459234" y="175176"/>
                  </a:cubicBezTo>
                  <a:lnTo>
                    <a:pt x="459234" y="261865"/>
                  </a:lnTo>
                  <a:lnTo>
                    <a:pt x="533391" y="261865"/>
                  </a:lnTo>
                  <a:cubicBezTo>
                    <a:pt x="543210" y="261865"/>
                    <a:pt x="551170" y="269828"/>
                    <a:pt x="551170" y="279651"/>
                  </a:cubicBezTo>
                  <a:lnTo>
                    <a:pt x="551170" y="371422"/>
                  </a:lnTo>
                  <a:close/>
                  <a:moveTo>
                    <a:pt x="533394" y="89160"/>
                  </a:moveTo>
                  <a:lnTo>
                    <a:pt x="456714" y="89160"/>
                  </a:lnTo>
                  <a:cubicBezTo>
                    <a:pt x="446895" y="89160"/>
                    <a:pt x="438935" y="81196"/>
                    <a:pt x="438935" y="71374"/>
                  </a:cubicBezTo>
                  <a:cubicBezTo>
                    <a:pt x="438935" y="61551"/>
                    <a:pt x="446895" y="53587"/>
                    <a:pt x="456714" y="53587"/>
                  </a:cubicBezTo>
                  <a:lnTo>
                    <a:pt x="533393" y="53587"/>
                  </a:lnTo>
                  <a:cubicBezTo>
                    <a:pt x="543212" y="53587"/>
                    <a:pt x="551172" y="61551"/>
                    <a:pt x="551172" y="71374"/>
                  </a:cubicBezTo>
                  <a:cubicBezTo>
                    <a:pt x="551172" y="81196"/>
                    <a:pt x="543213" y="89160"/>
                    <a:pt x="533394" y="89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31"/>
          <p:cNvGrpSpPr/>
          <p:nvPr/>
        </p:nvGrpSpPr>
        <p:grpSpPr>
          <a:xfrm>
            <a:off x="1013978" y="2330817"/>
            <a:ext cx="277081" cy="277020"/>
            <a:chOff x="3265364" y="4204740"/>
            <a:chExt cx="607101" cy="607101"/>
          </a:xfrm>
        </p:grpSpPr>
        <p:sp>
          <p:nvSpPr>
            <p:cNvPr id="1020" name="Google Shape;1020;p31"/>
            <p:cNvSpPr/>
            <p:nvPr/>
          </p:nvSpPr>
          <p:spPr>
            <a:xfrm>
              <a:off x="3692998" y="4326797"/>
              <a:ext cx="63220" cy="63506"/>
            </a:xfrm>
            <a:custGeom>
              <a:rect b="b" l="l" r="r" t="t"/>
              <a:pathLst>
                <a:path extrusionOk="0" h="63506" w="63220">
                  <a:moveTo>
                    <a:pt x="31610" y="0"/>
                  </a:moveTo>
                  <a:cubicBezTo>
                    <a:pt x="14179" y="0"/>
                    <a:pt x="0" y="14244"/>
                    <a:pt x="0" y="31753"/>
                  </a:cubicBezTo>
                  <a:cubicBezTo>
                    <a:pt x="0" y="49262"/>
                    <a:pt x="14180" y="63506"/>
                    <a:pt x="31610" y="63506"/>
                  </a:cubicBezTo>
                  <a:cubicBezTo>
                    <a:pt x="49039" y="63506"/>
                    <a:pt x="63220" y="49262"/>
                    <a:pt x="63220" y="31753"/>
                  </a:cubicBezTo>
                  <a:cubicBezTo>
                    <a:pt x="63220" y="14244"/>
                    <a:pt x="49039" y="0"/>
                    <a:pt x="3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3265364" y="4456397"/>
              <a:ext cx="565949" cy="133469"/>
            </a:xfrm>
            <a:custGeom>
              <a:rect b="b" l="l" r="r" t="t"/>
              <a:pathLst>
                <a:path extrusionOk="0" h="133469" w="565949">
                  <a:moveTo>
                    <a:pt x="0" y="133470"/>
                  </a:moveTo>
                  <a:lnTo>
                    <a:pt x="565950" y="133470"/>
                  </a:lnTo>
                  <a:lnTo>
                    <a:pt x="565950" y="42982"/>
                  </a:lnTo>
                  <a:cubicBezTo>
                    <a:pt x="559657" y="42428"/>
                    <a:pt x="553475" y="40645"/>
                    <a:pt x="547868" y="37702"/>
                  </a:cubicBezTo>
                  <a:lnTo>
                    <a:pt x="539109" y="33105"/>
                  </a:lnTo>
                  <a:cubicBezTo>
                    <a:pt x="537362" y="34177"/>
                    <a:pt x="535593" y="35214"/>
                    <a:pt x="533805" y="36215"/>
                  </a:cubicBezTo>
                  <a:lnTo>
                    <a:pt x="533529" y="45127"/>
                  </a:lnTo>
                  <a:cubicBezTo>
                    <a:pt x="533141" y="57633"/>
                    <a:pt x="527983" y="69316"/>
                    <a:pt x="519003" y="78026"/>
                  </a:cubicBezTo>
                  <a:cubicBezTo>
                    <a:pt x="510024" y="86735"/>
                    <a:pt x="498191" y="91531"/>
                    <a:pt x="485684" y="91531"/>
                  </a:cubicBezTo>
                  <a:lnTo>
                    <a:pt x="434121" y="91531"/>
                  </a:lnTo>
                  <a:cubicBezTo>
                    <a:pt x="421613" y="91531"/>
                    <a:pt x="409781" y="86735"/>
                    <a:pt x="400801" y="78026"/>
                  </a:cubicBezTo>
                  <a:cubicBezTo>
                    <a:pt x="391822" y="69316"/>
                    <a:pt x="386664" y="57633"/>
                    <a:pt x="386276" y="45127"/>
                  </a:cubicBezTo>
                  <a:lnTo>
                    <a:pt x="385999" y="36216"/>
                  </a:lnTo>
                  <a:cubicBezTo>
                    <a:pt x="384211" y="35215"/>
                    <a:pt x="382442" y="34179"/>
                    <a:pt x="380696" y="33106"/>
                  </a:cubicBezTo>
                  <a:lnTo>
                    <a:pt x="371937" y="37703"/>
                  </a:lnTo>
                  <a:cubicBezTo>
                    <a:pt x="365101" y="41291"/>
                    <a:pt x="357415" y="43187"/>
                    <a:pt x="349707" y="43187"/>
                  </a:cubicBezTo>
                  <a:cubicBezTo>
                    <a:pt x="332426" y="43187"/>
                    <a:pt x="316433" y="33827"/>
                    <a:pt x="307968" y="18760"/>
                  </a:cubicBezTo>
                  <a:lnTo>
                    <a:pt x="305158" y="13757"/>
                  </a:lnTo>
                  <a:lnTo>
                    <a:pt x="273445" y="43186"/>
                  </a:lnTo>
                  <a:cubicBezTo>
                    <a:pt x="270158" y="46237"/>
                    <a:pt x="265840" y="47931"/>
                    <a:pt x="261355" y="47931"/>
                  </a:cubicBezTo>
                  <a:lnTo>
                    <a:pt x="140520" y="47931"/>
                  </a:lnTo>
                  <a:cubicBezTo>
                    <a:pt x="134802" y="47931"/>
                    <a:pt x="129432" y="45179"/>
                    <a:pt x="126091" y="40535"/>
                  </a:cubicBezTo>
                  <a:lnTo>
                    <a:pt x="96934" y="0"/>
                  </a:lnTo>
                  <a:lnTo>
                    <a:pt x="67775" y="40536"/>
                  </a:lnTo>
                  <a:cubicBezTo>
                    <a:pt x="64435" y="45179"/>
                    <a:pt x="59064" y="47931"/>
                    <a:pt x="53346" y="47931"/>
                  </a:cubicBezTo>
                  <a:lnTo>
                    <a:pt x="0" y="479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3265364" y="4247314"/>
              <a:ext cx="308119" cy="221446"/>
            </a:xfrm>
            <a:custGeom>
              <a:rect b="b" l="l" r="r" t="t"/>
              <a:pathLst>
                <a:path extrusionOk="0" h="221446" w="308119">
                  <a:moveTo>
                    <a:pt x="306240" y="0"/>
                  </a:moveTo>
                  <a:lnTo>
                    <a:pt x="18042" y="0"/>
                  </a:lnTo>
                  <a:cubicBezTo>
                    <a:pt x="8077" y="0"/>
                    <a:pt x="0" y="8081"/>
                    <a:pt x="0" y="18049"/>
                  </a:cubicBezTo>
                  <a:lnTo>
                    <a:pt x="0" y="221446"/>
                  </a:lnTo>
                  <a:lnTo>
                    <a:pt x="44238" y="221446"/>
                  </a:lnTo>
                  <a:lnTo>
                    <a:pt x="82505" y="168248"/>
                  </a:lnTo>
                  <a:cubicBezTo>
                    <a:pt x="86678" y="162447"/>
                    <a:pt x="94017" y="159598"/>
                    <a:pt x="101248" y="161378"/>
                  </a:cubicBezTo>
                  <a:cubicBezTo>
                    <a:pt x="105451" y="162413"/>
                    <a:pt x="109077" y="165069"/>
                    <a:pt x="111604" y="168582"/>
                  </a:cubicBezTo>
                  <a:lnTo>
                    <a:pt x="149629" y="221445"/>
                  </a:lnTo>
                  <a:lnTo>
                    <a:pt x="254382" y="221445"/>
                  </a:lnTo>
                  <a:lnTo>
                    <a:pt x="287245" y="190949"/>
                  </a:lnTo>
                  <a:cubicBezTo>
                    <a:pt x="279469" y="179095"/>
                    <a:pt x="274082" y="163245"/>
                    <a:pt x="277776" y="148263"/>
                  </a:cubicBezTo>
                  <a:cubicBezTo>
                    <a:pt x="280756" y="135684"/>
                    <a:pt x="288522" y="125019"/>
                    <a:pt x="299531" y="118336"/>
                  </a:cubicBezTo>
                  <a:lnTo>
                    <a:pt x="308120" y="113124"/>
                  </a:lnTo>
                  <a:cubicBezTo>
                    <a:pt x="308118" y="112876"/>
                    <a:pt x="308117" y="112629"/>
                    <a:pt x="308117" y="112381"/>
                  </a:cubicBezTo>
                  <a:cubicBezTo>
                    <a:pt x="308117" y="112134"/>
                    <a:pt x="308118" y="111887"/>
                    <a:pt x="308120" y="111639"/>
                  </a:cubicBezTo>
                  <a:lnTo>
                    <a:pt x="300319" y="106905"/>
                  </a:lnTo>
                  <a:cubicBezTo>
                    <a:pt x="289814" y="100529"/>
                    <a:pt x="281780" y="90592"/>
                    <a:pt x="278375" y="78782"/>
                  </a:cubicBezTo>
                  <a:cubicBezTo>
                    <a:pt x="274794" y="66360"/>
                    <a:pt x="276323" y="53257"/>
                    <a:pt x="282632" y="4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3405142" y="4720709"/>
              <a:ext cx="289817" cy="91132"/>
            </a:xfrm>
            <a:custGeom>
              <a:rect b="b" l="l" r="r" t="t"/>
              <a:pathLst>
                <a:path extrusionOk="0" h="91132" w="289817">
                  <a:moveTo>
                    <a:pt x="272041" y="55565"/>
                  </a:moveTo>
                  <a:cubicBezTo>
                    <a:pt x="239697" y="55565"/>
                    <a:pt x="212932" y="31291"/>
                    <a:pt x="208944" y="0"/>
                  </a:cubicBezTo>
                  <a:lnTo>
                    <a:pt x="80873" y="0"/>
                  </a:lnTo>
                  <a:cubicBezTo>
                    <a:pt x="76886" y="31291"/>
                    <a:pt x="50120" y="55565"/>
                    <a:pt x="17777" y="55565"/>
                  </a:cubicBezTo>
                  <a:cubicBezTo>
                    <a:pt x="7959" y="55565"/>
                    <a:pt x="0" y="63528"/>
                    <a:pt x="0" y="73349"/>
                  </a:cubicBezTo>
                  <a:cubicBezTo>
                    <a:pt x="0" y="83171"/>
                    <a:pt x="7960" y="91133"/>
                    <a:pt x="17777" y="91133"/>
                  </a:cubicBezTo>
                  <a:lnTo>
                    <a:pt x="272041" y="91133"/>
                  </a:lnTo>
                  <a:cubicBezTo>
                    <a:pt x="281859" y="91133"/>
                    <a:pt x="289818" y="83171"/>
                    <a:pt x="289818" y="73349"/>
                  </a:cubicBezTo>
                  <a:cubicBezTo>
                    <a:pt x="289818" y="63528"/>
                    <a:pt x="281859" y="55565"/>
                    <a:pt x="272041" y="55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3265364" y="4625434"/>
              <a:ext cx="565949" cy="59707"/>
            </a:xfrm>
            <a:custGeom>
              <a:rect b="b" l="l" r="r" t="t"/>
              <a:pathLst>
                <a:path extrusionOk="0" h="59707" w="565949">
                  <a:moveTo>
                    <a:pt x="565950" y="0"/>
                  </a:moveTo>
                  <a:lnTo>
                    <a:pt x="0" y="0"/>
                  </a:lnTo>
                  <a:lnTo>
                    <a:pt x="0" y="41658"/>
                  </a:lnTo>
                  <a:cubicBezTo>
                    <a:pt x="0" y="51626"/>
                    <a:pt x="8077" y="59707"/>
                    <a:pt x="18042" y="59707"/>
                  </a:cubicBezTo>
                  <a:lnTo>
                    <a:pt x="547907" y="59707"/>
                  </a:lnTo>
                  <a:cubicBezTo>
                    <a:pt x="557871" y="59707"/>
                    <a:pt x="565950" y="51626"/>
                    <a:pt x="565950" y="41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3576748" y="4204740"/>
              <a:ext cx="295717" cy="307621"/>
            </a:xfrm>
            <a:custGeom>
              <a:rect b="b" l="l" r="r" t="t"/>
              <a:pathLst>
                <a:path extrusionOk="0" h="307621" w="295717">
                  <a:moveTo>
                    <a:pt x="268798" y="252991"/>
                  </a:moveTo>
                  <a:lnTo>
                    <a:pt x="294137" y="207887"/>
                  </a:lnTo>
                  <a:cubicBezTo>
                    <a:pt x="297390" y="202095"/>
                    <a:pt x="295467" y="194766"/>
                    <a:pt x="289790" y="191319"/>
                  </a:cubicBezTo>
                  <a:lnTo>
                    <a:pt x="269319" y="178894"/>
                  </a:lnTo>
                  <a:cubicBezTo>
                    <a:pt x="265227" y="176409"/>
                    <a:pt x="262980" y="171785"/>
                    <a:pt x="263471" y="167022"/>
                  </a:cubicBezTo>
                  <a:cubicBezTo>
                    <a:pt x="263880" y="163056"/>
                    <a:pt x="264091" y="159030"/>
                    <a:pt x="264091" y="154956"/>
                  </a:cubicBezTo>
                  <a:cubicBezTo>
                    <a:pt x="264091" y="150880"/>
                    <a:pt x="263880" y="146856"/>
                    <a:pt x="263471" y="142888"/>
                  </a:cubicBezTo>
                  <a:cubicBezTo>
                    <a:pt x="262980" y="138125"/>
                    <a:pt x="265227" y="133501"/>
                    <a:pt x="269319" y="131017"/>
                  </a:cubicBezTo>
                  <a:lnTo>
                    <a:pt x="289788" y="118592"/>
                  </a:lnTo>
                  <a:cubicBezTo>
                    <a:pt x="295466" y="115147"/>
                    <a:pt x="297390" y="107816"/>
                    <a:pt x="294135" y="102024"/>
                  </a:cubicBezTo>
                  <a:cubicBezTo>
                    <a:pt x="294135" y="102024"/>
                    <a:pt x="275918" y="67718"/>
                    <a:pt x="268797" y="56921"/>
                  </a:cubicBezTo>
                  <a:cubicBezTo>
                    <a:pt x="265381" y="51740"/>
                    <a:pt x="260090" y="48349"/>
                    <a:pt x="252340" y="52047"/>
                  </a:cubicBezTo>
                  <a:cubicBezTo>
                    <a:pt x="246959" y="54615"/>
                    <a:pt x="231223" y="63130"/>
                    <a:pt x="231223" y="63130"/>
                  </a:cubicBezTo>
                  <a:cubicBezTo>
                    <a:pt x="228904" y="64494"/>
                    <a:pt x="222859" y="65521"/>
                    <a:pt x="217964" y="61960"/>
                  </a:cubicBezTo>
                  <a:cubicBezTo>
                    <a:pt x="210668" y="56419"/>
                    <a:pt x="202701" y="51725"/>
                    <a:pt x="194205" y="48016"/>
                  </a:cubicBezTo>
                  <a:cubicBezTo>
                    <a:pt x="189810" y="46097"/>
                    <a:pt x="186874" y="41864"/>
                    <a:pt x="186726" y="37069"/>
                  </a:cubicBezTo>
                  <a:lnTo>
                    <a:pt x="185948" y="11938"/>
                  </a:lnTo>
                  <a:cubicBezTo>
                    <a:pt x="185744" y="5286"/>
                    <a:pt x="180293" y="0"/>
                    <a:pt x="173641" y="0"/>
                  </a:cubicBezTo>
                  <a:lnTo>
                    <a:pt x="122078" y="0"/>
                  </a:lnTo>
                  <a:cubicBezTo>
                    <a:pt x="115424" y="0"/>
                    <a:pt x="109975" y="5286"/>
                    <a:pt x="109770" y="11938"/>
                  </a:cubicBezTo>
                  <a:lnTo>
                    <a:pt x="108992" y="37070"/>
                  </a:lnTo>
                  <a:cubicBezTo>
                    <a:pt x="108844" y="41865"/>
                    <a:pt x="105908" y="46098"/>
                    <a:pt x="101512" y="48017"/>
                  </a:cubicBezTo>
                  <a:cubicBezTo>
                    <a:pt x="93017" y="51725"/>
                    <a:pt x="85452" y="56996"/>
                    <a:pt x="77753" y="61961"/>
                  </a:cubicBezTo>
                  <a:cubicBezTo>
                    <a:pt x="74334" y="64165"/>
                    <a:pt x="71076" y="66223"/>
                    <a:pt x="64493" y="63131"/>
                  </a:cubicBezTo>
                  <a:cubicBezTo>
                    <a:pt x="59097" y="60598"/>
                    <a:pt x="43376" y="52048"/>
                    <a:pt x="43376" y="52048"/>
                  </a:cubicBezTo>
                  <a:cubicBezTo>
                    <a:pt x="39451" y="49519"/>
                    <a:pt x="30412" y="50608"/>
                    <a:pt x="26919" y="56922"/>
                  </a:cubicBezTo>
                  <a:lnTo>
                    <a:pt x="1581" y="102025"/>
                  </a:lnTo>
                  <a:cubicBezTo>
                    <a:pt x="-1673" y="107818"/>
                    <a:pt x="251" y="115147"/>
                    <a:pt x="5929" y="118594"/>
                  </a:cubicBezTo>
                  <a:lnTo>
                    <a:pt x="26400" y="131019"/>
                  </a:lnTo>
                  <a:cubicBezTo>
                    <a:pt x="30492" y="133502"/>
                    <a:pt x="32739" y="138128"/>
                    <a:pt x="32248" y="142891"/>
                  </a:cubicBezTo>
                  <a:cubicBezTo>
                    <a:pt x="31839" y="146857"/>
                    <a:pt x="31628" y="150883"/>
                    <a:pt x="31628" y="154958"/>
                  </a:cubicBezTo>
                  <a:cubicBezTo>
                    <a:pt x="31628" y="159033"/>
                    <a:pt x="31839" y="163058"/>
                    <a:pt x="32248" y="167024"/>
                  </a:cubicBezTo>
                  <a:cubicBezTo>
                    <a:pt x="32739" y="171787"/>
                    <a:pt x="30492" y="176413"/>
                    <a:pt x="26400" y="178896"/>
                  </a:cubicBezTo>
                  <a:lnTo>
                    <a:pt x="5929" y="191320"/>
                  </a:lnTo>
                  <a:cubicBezTo>
                    <a:pt x="252" y="194766"/>
                    <a:pt x="-1672" y="202096"/>
                    <a:pt x="1581" y="207889"/>
                  </a:cubicBezTo>
                  <a:cubicBezTo>
                    <a:pt x="1581" y="207889"/>
                    <a:pt x="19799" y="242195"/>
                    <a:pt x="26919" y="252992"/>
                  </a:cubicBezTo>
                  <a:cubicBezTo>
                    <a:pt x="30335" y="258172"/>
                    <a:pt x="35626" y="261564"/>
                    <a:pt x="43376" y="257865"/>
                  </a:cubicBezTo>
                  <a:cubicBezTo>
                    <a:pt x="48757" y="255297"/>
                    <a:pt x="64493" y="246782"/>
                    <a:pt x="64493" y="246782"/>
                  </a:cubicBezTo>
                  <a:cubicBezTo>
                    <a:pt x="66812" y="245420"/>
                    <a:pt x="72857" y="244392"/>
                    <a:pt x="77751" y="247953"/>
                  </a:cubicBezTo>
                  <a:cubicBezTo>
                    <a:pt x="85066" y="253508"/>
                    <a:pt x="93055" y="258213"/>
                    <a:pt x="101576" y="261925"/>
                  </a:cubicBezTo>
                  <a:cubicBezTo>
                    <a:pt x="105975" y="263843"/>
                    <a:pt x="108914" y="268077"/>
                    <a:pt x="109062" y="272875"/>
                  </a:cubicBezTo>
                  <a:lnTo>
                    <a:pt x="109768" y="295684"/>
                  </a:lnTo>
                  <a:cubicBezTo>
                    <a:pt x="109975" y="302336"/>
                    <a:pt x="115424" y="307622"/>
                    <a:pt x="122076" y="307622"/>
                  </a:cubicBezTo>
                  <a:lnTo>
                    <a:pt x="173640" y="307622"/>
                  </a:lnTo>
                  <a:cubicBezTo>
                    <a:pt x="180293" y="307622"/>
                    <a:pt x="185743" y="302336"/>
                    <a:pt x="185949" y="295684"/>
                  </a:cubicBezTo>
                  <a:lnTo>
                    <a:pt x="186656" y="272875"/>
                  </a:lnTo>
                  <a:cubicBezTo>
                    <a:pt x="186804" y="268077"/>
                    <a:pt x="189742" y="263842"/>
                    <a:pt x="194143" y="261925"/>
                  </a:cubicBezTo>
                  <a:cubicBezTo>
                    <a:pt x="202663" y="258213"/>
                    <a:pt x="210249" y="252929"/>
                    <a:pt x="217968" y="247953"/>
                  </a:cubicBezTo>
                  <a:cubicBezTo>
                    <a:pt x="221387" y="245748"/>
                    <a:pt x="224645" y="243691"/>
                    <a:pt x="231227" y="246782"/>
                  </a:cubicBezTo>
                  <a:cubicBezTo>
                    <a:pt x="236623" y="249316"/>
                    <a:pt x="252344" y="257865"/>
                    <a:pt x="252344" y="257865"/>
                  </a:cubicBezTo>
                  <a:cubicBezTo>
                    <a:pt x="256266" y="260393"/>
                    <a:pt x="265305" y="259305"/>
                    <a:pt x="268798" y="252991"/>
                  </a:cubicBezTo>
                  <a:close/>
                  <a:moveTo>
                    <a:pt x="147859" y="221131"/>
                  </a:moveTo>
                  <a:cubicBezTo>
                    <a:pt x="110825" y="221131"/>
                    <a:pt x="80696" y="190931"/>
                    <a:pt x="80696" y="153810"/>
                  </a:cubicBezTo>
                  <a:cubicBezTo>
                    <a:pt x="80696" y="116689"/>
                    <a:pt x="110826" y="86490"/>
                    <a:pt x="147859" y="86490"/>
                  </a:cubicBezTo>
                  <a:cubicBezTo>
                    <a:pt x="184894" y="86490"/>
                    <a:pt x="215024" y="116689"/>
                    <a:pt x="215024" y="153810"/>
                  </a:cubicBezTo>
                  <a:cubicBezTo>
                    <a:pt x="215024" y="190931"/>
                    <a:pt x="184894" y="221131"/>
                    <a:pt x="147859" y="22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31"/>
          <p:cNvGrpSpPr/>
          <p:nvPr/>
        </p:nvGrpSpPr>
        <p:grpSpPr>
          <a:xfrm>
            <a:off x="1013983" y="3015592"/>
            <a:ext cx="277081" cy="277020"/>
            <a:chOff x="4210368" y="4204740"/>
            <a:chExt cx="607101" cy="607101"/>
          </a:xfrm>
        </p:grpSpPr>
        <p:sp>
          <p:nvSpPr>
            <p:cNvPr id="1027" name="Google Shape;1027;p31"/>
            <p:cNvSpPr/>
            <p:nvPr/>
          </p:nvSpPr>
          <p:spPr>
            <a:xfrm>
              <a:off x="4691133" y="4496065"/>
              <a:ext cx="48941" cy="142351"/>
            </a:xfrm>
            <a:custGeom>
              <a:rect b="b" l="l" r="r" t="t"/>
              <a:pathLst>
                <a:path extrusionOk="0" h="142351" w="48941">
                  <a:moveTo>
                    <a:pt x="0" y="142351"/>
                  </a:moveTo>
                  <a:cubicBezTo>
                    <a:pt x="17523" y="133571"/>
                    <a:pt x="33959" y="122469"/>
                    <a:pt x="48942" y="109221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4606627" y="4394716"/>
              <a:ext cx="48941" cy="267049"/>
            </a:xfrm>
            <a:custGeom>
              <a:rect b="b" l="l" r="r" t="t"/>
              <a:pathLst>
                <a:path extrusionOk="0" h="267049" w="48941">
                  <a:moveTo>
                    <a:pt x="48942" y="0"/>
                  </a:moveTo>
                  <a:lnTo>
                    <a:pt x="0" y="0"/>
                  </a:lnTo>
                  <a:lnTo>
                    <a:pt x="0" y="267049"/>
                  </a:lnTo>
                  <a:cubicBezTo>
                    <a:pt x="16751" y="265768"/>
                    <a:pt x="33142" y="262690"/>
                    <a:pt x="48942" y="257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4522124" y="4314617"/>
              <a:ext cx="48941" cy="347149"/>
            </a:xfrm>
            <a:custGeom>
              <a:rect b="b" l="l" r="r" t="t"/>
              <a:pathLst>
                <a:path extrusionOk="0" h="347149" w="48941">
                  <a:moveTo>
                    <a:pt x="48942" y="0"/>
                  </a:moveTo>
                  <a:lnTo>
                    <a:pt x="0" y="0"/>
                  </a:lnTo>
                  <a:lnTo>
                    <a:pt x="0" y="337995"/>
                  </a:lnTo>
                  <a:cubicBezTo>
                    <a:pt x="15800" y="342791"/>
                    <a:pt x="32191" y="345870"/>
                    <a:pt x="48942" y="34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4437618" y="4471460"/>
              <a:ext cx="48941" cy="166956"/>
            </a:xfrm>
            <a:custGeom>
              <a:rect b="b" l="l" r="r" t="t"/>
              <a:pathLst>
                <a:path extrusionOk="0" h="166956" w="48941">
                  <a:moveTo>
                    <a:pt x="0" y="133827"/>
                  </a:moveTo>
                  <a:cubicBezTo>
                    <a:pt x="14982" y="147074"/>
                    <a:pt x="31419" y="158176"/>
                    <a:pt x="48942" y="166957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4210368" y="4650945"/>
              <a:ext cx="160658" cy="160896"/>
            </a:xfrm>
            <a:custGeom>
              <a:rect b="b" l="l" r="r" t="t"/>
              <a:pathLst>
                <a:path extrusionOk="0" h="160896" w="160658">
                  <a:moveTo>
                    <a:pt x="160476" y="61023"/>
                  </a:moveTo>
                  <a:lnTo>
                    <a:pt x="99480" y="0"/>
                  </a:lnTo>
                  <a:lnTo>
                    <a:pt x="5287" y="94175"/>
                  </a:lnTo>
                  <a:cubicBezTo>
                    <a:pt x="-1761" y="101222"/>
                    <a:pt x="-1762" y="112646"/>
                    <a:pt x="5283" y="119695"/>
                  </a:cubicBezTo>
                  <a:lnTo>
                    <a:pt x="41178" y="155607"/>
                  </a:lnTo>
                  <a:cubicBezTo>
                    <a:pt x="48241" y="162671"/>
                    <a:pt x="59698" y="162658"/>
                    <a:pt x="66744" y="155577"/>
                  </a:cubicBezTo>
                  <a:lnTo>
                    <a:pt x="160659" y="61188"/>
                  </a:lnTo>
                  <a:cubicBezTo>
                    <a:pt x="160600" y="61131"/>
                    <a:pt x="160534" y="61082"/>
                    <a:pt x="160476" y="61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4334997" y="4587168"/>
              <a:ext cx="99535" cy="99772"/>
            </a:xfrm>
            <a:custGeom>
              <a:rect b="b" l="l" r="r" t="t"/>
              <a:pathLst>
                <a:path extrusionOk="0" h="99772" w="99535">
                  <a:moveTo>
                    <a:pt x="72325" y="38601"/>
                  </a:moveTo>
                  <a:cubicBezTo>
                    <a:pt x="61538" y="28572"/>
                    <a:pt x="47810" y="12996"/>
                    <a:pt x="38642" y="0"/>
                  </a:cubicBezTo>
                  <a:lnTo>
                    <a:pt x="0" y="38635"/>
                  </a:lnTo>
                  <a:lnTo>
                    <a:pt x="61004" y="99668"/>
                  </a:lnTo>
                  <a:cubicBezTo>
                    <a:pt x="61037" y="99701"/>
                    <a:pt x="61065" y="99739"/>
                    <a:pt x="61099" y="99772"/>
                  </a:cubicBezTo>
                  <a:lnTo>
                    <a:pt x="99535" y="61142"/>
                  </a:lnTo>
                  <a:cubicBezTo>
                    <a:pt x="90048" y="54287"/>
                    <a:pt x="80954" y="46772"/>
                    <a:pt x="72325" y="38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4360224" y="4204740"/>
              <a:ext cx="457245" cy="360958"/>
            </a:xfrm>
            <a:custGeom>
              <a:rect b="b" l="l" r="r" t="t"/>
              <a:pathLst>
                <a:path extrusionOk="0" h="360958" w="457245">
                  <a:moveTo>
                    <a:pt x="390360" y="67025"/>
                  </a:moveTo>
                  <a:cubicBezTo>
                    <a:pt x="347157" y="23804"/>
                    <a:pt x="289717" y="0"/>
                    <a:pt x="228621" y="0"/>
                  </a:cubicBezTo>
                  <a:cubicBezTo>
                    <a:pt x="167526" y="0"/>
                    <a:pt x="110087" y="23804"/>
                    <a:pt x="66885" y="67025"/>
                  </a:cubicBezTo>
                  <a:cubicBezTo>
                    <a:pt x="-12973" y="146922"/>
                    <a:pt x="-21316" y="271673"/>
                    <a:pt x="41832" y="360957"/>
                  </a:cubicBezTo>
                  <a:lnTo>
                    <a:pt x="41832" y="248941"/>
                  </a:lnTo>
                  <a:cubicBezTo>
                    <a:pt x="41832" y="239123"/>
                    <a:pt x="49793" y="231164"/>
                    <a:pt x="59613" y="231164"/>
                  </a:cubicBezTo>
                  <a:lnTo>
                    <a:pt x="126337" y="231164"/>
                  </a:lnTo>
                  <a:lnTo>
                    <a:pt x="126337" y="92098"/>
                  </a:lnTo>
                  <a:cubicBezTo>
                    <a:pt x="126337" y="82280"/>
                    <a:pt x="134298" y="74320"/>
                    <a:pt x="144118" y="74320"/>
                  </a:cubicBezTo>
                  <a:lnTo>
                    <a:pt x="228624" y="74320"/>
                  </a:lnTo>
                  <a:cubicBezTo>
                    <a:pt x="238444" y="74320"/>
                    <a:pt x="246405" y="82280"/>
                    <a:pt x="246405" y="92098"/>
                  </a:cubicBezTo>
                  <a:lnTo>
                    <a:pt x="246405" y="154420"/>
                  </a:lnTo>
                  <a:lnTo>
                    <a:pt x="313128" y="154420"/>
                  </a:lnTo>
                  <a:cubicBezTo>
                    <a:pt x="322949" y="154420"/>
                    <a:pt x="330910" y="162380"/>
                    <a:pt x="330910" y="172198"/>
                  </a:cubicBezTo>
                  <a:lnTo>
                    <a:pt x="330910" y="255769"/>
                  </a:lnTo>
                  <a:lnTo>
                    <a:pt x="397633" y="255769"/>
                  </a:lnTo>
                  <a:cubicBezTo>
                    <a:pt x="407453" y="255769"/>
                    <a:pt x="415414" y="263729"/>
                    <a:pt x="415414" y="273547"/>
                  </a:cubicBezTo>
                  <a:lnTo>
                    <a:pt x="415414" y="360959"/>
                  </a:lnTo>
                  <a:cubicBezTo>
                    <a:pt x="478561" y="271675"/>
                    <a:pt x="470220" y="146923"/>
                    <a:pt x="390360" y="6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4" name="Google Shape;1034;p31"/>
          <p:cNvSpPr/>
          <p:nvPr/>
        </p:nvSpPr>
        <p:spPr>
          <a:xfrm flipH="1">
            <a:off x="5251800" y="2433600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5" name="Google Shape;1035;p31"/>
          <p:cNvSpPr/>
          <p:nvPr/>
        </p:nvSpPr>
        <p:spPr>
          <a:xfrm flipH="1">
            <a:off x="7302600" y="2358825"/>
            <a:ext cx="6921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6" name="Google Shape;1036;p31"/>
          <p:cNvSpPr txBox="1"/>
          <p:nvPr/>
        </p:nvSpPr>
        <p:spPr>
          <a:xfrm flipH="1">
            <a:off x="7055624" y="19685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31"/>
          <p:cNvSpPr/>
          <p:nvPr/>
        </p:nvSpPr>
        <p:spPr>
          <a:xfrm flipH="1">
            <a:off x="7748925" y="2230700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8" name="Google Shape;1038;p31"/>
          <p:cNvSpPr/>
          <p:nvPr/>
        </p:nvSpPr>
        <p:spPr>
          <a:xfrm flipH="1">
            <a:off x="5251800" y="3104375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9" name="Google Shape;1039;p31"/>
          <p:cNvSpPr/>
          <p:nvPr/>
        </p:nvSpPr>
        <p:spPr>
          <a:xfrm flipH="1">
            <a:off x="6621300" y="3029600"/>
            <a:ext cx="13734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0" name="Google Shape;1040;p31"/>
          <p:cNvSpPr txBox="1"/>
          <p:nvPr/>
        </p:nvSpPr>
        <p:spPr>
          <a:xfrm flipH="1">
            <a:off x="7055624" y="26393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1" name="Google Shape;1041;p31"/>
          <p:cNvSpPr/>
          <p:nvPr/>
        </p:nvSpPr>
        <p:spPr>
          <a:xfrm flipH="1">
            <a:off x="7748925" y="29014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2" name="Google Shape;1042;p31"/>
          <p:cNvSpPr/>
          <p:nvPr/>
        </p:nvSpPr>
        <p:spPr>
          <a:xfrm flipH="1">
            <a:off x="5251800" y="3773875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3" name="Google Shape;1043;p31"/>
          <p:cNvSpPr/>
          <p:nvPr/>
        </p:nvSpPr>
        <p:spPr>
          <a:xfrm flipH="1">
            <a:off x="5929200" y="3699100"/>
            <a:ext cx="20655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4" name="Google Shape;1044;p31"/>
          <p:cNvSpPr txBox="1"/>
          <p:nvPr/>
        </p:nvSpPr>
        <p:spPr>
          <a:xfrm flipH="1">
            <a:off x="7055624" y="33088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5" name="Google Shape;1045;p31"/>
          <p:cNvSpPr/>
          <p:nvPr/>
        </p:nvSpPr>
        <p:spPr>
          <a:xfrm flipH="1">
            <a:off x="7748925" y="35709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6" name="Google Shape;1046;p31"/>
          <p:cNvSpPr/>
          <p:nvPr/>
        </p:nvSpPr>
        <p:spPr>
          <a:xfrm flipH="1">
            <a:off x="5251800" y="4443375"/>
            <a:ext cx="2742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7" name="Google Shape;1047;p31"/>
          <p:cNvSpPr/>
          <p:nvPr/>
        </p:nvSpPr>
        <p:spPr>
          <a:xfrm flipH="1">
            <a:off x="5251800" y="4368600"/>
            <a:ext cx="27429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" name="Google Shape;1048;p31"/>
          <p:cNvSpPr txBox="1"/>
          <p:nvPr/>
        </p:nvSpPr>
        <p:spPr>
          <a:xfrm flipH="1">
            <a:off x="7055624" y="39783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9" name="Google Shape;1049;p31"/>
          <p:cNvSpPr/>
          <p:nvPr/>
        </p:nvSpPr>
        <p:spPr>
          <a:xfrm flipH="1">
            <a:off x="7748925" y="42404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050" name="Google Shape;1050;p31"/>
          <p:cNvGrpSpPr/>
          <p:nvPr/>
        </p:nvGrpSpPr>
        <p:grpSpPr>
          <a:xfrm>
            <a:off x="7852953" y="3674867"/>
            <a:ext cx="277080" cy="277020"/>
            <a:chOff x="2320360" y="4204740"/>
            <a:chExt cx="607100" cy="607101"/>
          </a:xfrm>
        </p:grpSpPr>
        <p:sp>
          <p:nvSpPr>
            <p:cNvPr id="1051" name="Google Shape;1051;p31"/>
            <p:cNvSpPr/>
            <p:nvPr/>
          </p:nvSpPr>
          <p:spPr>
            <a:xfrm>
              <a:off x="2320360" y="4204740"/>
              <a:ext cx="606915" cy="607101"/>
            </a:xfrm>
            <a:custGeom>
              <a:rect b="b" l="l" r="r" t="t"/>
              <a:pathLst>
                <a:path extrusionOk="0" h="607101" w="606915">
                  <a:moveTo>
                    <a:pt x="589137" y="571530"/>
                  </a:moveTo>
                  <a:lnTo>
                    <a:pt x="35562" y="571530"/>
                  </a:lnTo>
                  <a:lnTo>
                    <a:pt x="35562" y="536892"/>
                  </a:lnTo>
                  <a:lnTo>
                    <a:pt x="81437" y="536892"/>
                  </a:lnTo>
                  <a:cubicBezTo>
                    <a:pt x="91257" y="536892"/>
                    <a:pt x="99217" y="528928"/>
                    <a:pt x="99217" y="519105"/>
                  </a:cubicBezTo>
                  <a:cubicBezTo>
                    <a:pt x="99217" y="509283"/>
                    <a:pt x="91256" y="501319"/>
                    <a:pt x="81437" y="501319"/>
                  </a:cubicBezTo>
                  <a:lnTo>
                    <a:pt x="35562" y="501319"/>
                  </a:lnTo>
                  <a:lnTo>
                    <a:pt x="35562" y="466681"/>
                  </a:lnTo>
                  <a:lnTo>
                    <a:pt x="81437" y="466681"/>
                  </a:lnTo>
                  <a:cubicBezTo>
                    <a:pt x="91257" y="466681"/>
                    <a:pt x="99217" y="458718"/>
                    <a:pt x="99217" y="448895"/>
                  </a:cubicBezTo>
                  <a:cubicBezTo>
                    <a:pt x="99217" y="439072"/>
                    <a:pt x="91256" y="431109"/>
                    <a:pt x="81437" y="431109"/>
                  </a:cubicBezTo>
                  <a:lnTo>
                    <a:pt x="35562" y="431109"/>
                  </a:lnTo>
                  <a:lnTo>
                    <a:pt x="35562" y="391548"/>
                  </a:lnTo>
                  <a:lnTo>
                    <a:pt x="81437" y="391548"/>
                  </a:lnTo>
                  <a:cubicBezTo>
                    <a:pt x="91257" y="391548"/>
                    <a:pt x="99217" y="383584"/>
                    <a:pt x="99217" y="373761"/>
                  </a:cubicBezTo>
                  <a:cubicBezTo>
                    <a:pt x="99217" y="363939"/>
                    <a:pt x="91256" y="355975"/>
                    <a:pt x="81437" y="355975"/>
                  </a:cubicBezTo>
                  <a:lnTo>
                    <a:pt x="35562" y="355975"/>
                  </a:lnTo>
                  <a:lnTo>
                    <a:pt x="35562" y="321337"/>
                  </a:lnTo>
                  <a:lnTo>
                    <a:pt x="81437" y="321337"/>
                  </a:lnTo>
                  <a:cubicBezTo>
                    <a:pt x="91257" y="321337"/>
                    <a:pt x="99217" y="313374"/>
                    <a:pt x="99217" y="303551"/>
                  </a:cubicBezTo>
                  <a:cubicBezTo>
                    <a:pt x="99217" y="293728"/>
                    <a:pt x="91256" y="285765"/>
                    <a:pt x="81437" y="285765"/>
                  </a:cubicBezTo>
                  <a:lnTo>
                    <a:pt x="35562" y="285765"/>
                  </a:lnTo>
                  <a:lnTo>
                    <a:pt x="35562" y="251127"/>
                  </a:lnTo>
                  <a:lnTo>
                    <a:pt x="81437" y="251127"/>
                  </a:lnTo>
                  <a:cubicBezTo>
                    <a:pt x="91257" y="251127"/>
                    <a:pt x="99217" y="243163"/>
                    <a:pt x="99217" y="233341"/>
                  </a:cubicBezTo>
                  <a:cubicBezTo>
                    <a:pt x="99217" y="223518"/>
                    <a:pt x="91256" y="215554"/>
                    <a:pt x="81437" y="215554"/>
                  </a:cubicBezTo>
                  <a:lnTo>
                    <a:pt x="35562" y="215554"/>
                  </a:lnTo>
                  <a:lnTo>
                    <a:pt x="35562" y="175993"/>
                  </a:lnTo>
                  <a:lnTo>
                    <a:pt x="81437" y="175993"/>
                  </a:lnTo>
                  <a:cubicBezTo>
                    <a:pt x="91257" y="175993"/>
                    <a:pt x="99217" y="168030"/>
                    <a:pt x="99217" y="158207"/>
                  </a:cubicBezTo>
                  <a:cubicBezTo>
                    <a:pt x="99217" y="148384"/>
                    <a:pt x="91256" y="140421"/>
                    <a:pt x="81437" y="140421"/>
                  </a:cubicBezTo>
                  <a:lnTo>
                    <a:pt x="35562" y="140421"/>
                  </a:lnTo>
                  <a:lnTo>
                    <a:pt x="35562" y="105783"/>
                  </a:lnTo>
                  <a:lnTo>
                    <a:pt x="81437" y="105783"/>
                  </a:lnTo>
                  <a:cubicBezTo>
                    <a:pt x="91257" y="105783"/>
                    <a:pt x="99217" y="97819"/>
                    <a:pt x="99217" y="87997"/>
                  </a:cubicBezTo>
                  <a:cubicBezTo>
                    <a:pt x="99217" y="78174"/>
                    <a:pt x="91256" y="70210"/>
                    <a:pt x="81437" y="70210"/>
                  </a:cubicBezTo>
                  <a:lnTo>
                    <a:pt x="35562" y="70210"/>
                  </a:lnTo>
                  <a:lnTo>
                    <a:pt x="35562" y="35572"/>
                  </a:lnTo>
                  <a:lnTo>
                    <a:pt x="81437" y="35572"/>
                  </a:lnTo>
                  <a:cubicBezTo>
                    <a:pt x="91257" y="35572"/>
                    <a:pt x="99217" y="27609"/>
                    <a:pt x="99217" y="17786"/>
                  </a:cubicBezTo>
                  <a:cubicBezTo>
                    <a:pt x="99217" y="7963"/>
                    <a:pt x="91257" y="0"/>
                    <a:pt x="81437" y="0"/>
                  </a:cubicBezTo>
                  <a:lnTo>
                    <a:pt x="17780" y="0"/>
                  </a:lnTo>
                  <a:cubicBezTo>
                    <a:pt x="7961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1" y="607102"/>
                    <a:pt x="17780" y="607102"/>
                  </a:cubicBezTo>
                  <a:lnTo>
                    <a:pt x="589136" y="607102"/>
                  </a:lnTo>
                  <a:cubicBezTo>
                    <a:pt x="598956" y="607102"/>
                    <a:pt x="606916" y="599139"/>
                    <a:pt x="606916" y="589316"/>
                  </a:cubicBezTo>
                  <a:cubicBezTo>
                    <a:pt x="606916" y="579493"/>
                    <a:pt x="598956" y="571530"/>
                    <a:pt x="589137" y="571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2566722" y="4229721"/>
              <a:ext cx="360737" cy="260187"/>
            </a:xfrm>
            <a:custGeom>
              <a:rect b="b" l="l" r="r" t="t"/>
              <a:pathLst>
                <a:path extrusionOk="0" h="260187" w="360737">
                  <a:moveTo>
                    <a:pt x="45568" y="260187"/>
                  </a:moveTo>
                  <a:cubicBezTo>
                    <a:pt x="70736" y="260187"/>
                    <a:pt x="91136" y="239735"/>
                    <a:pt x="91136" y="214506"/>
                  </a:cubicBezTo>
                  <a:cubicBezTo>
                    <a:pt x="91136" y="205112"/>
                    <a:pt x="88304" y="196381"/>
                    <a:pt x="83453" y="189121"/>
                  </a:cubicBezTo>
                  <a:lnTo>
                    <a:pt x="150893" y="90455"/>
                  </a:lnTo>
                  <a:cubicBezTo>
                    <a:pt x="153822" y="91048"/>
                    <a:pt x="156853" y="91362"/>
                    <a:pt x="159956" y="91362"/>
                  </a:cubicBezTo>
                  <a:cubicBezTo>
                    <a:pt x="171798" y="91362"/>
                    <a:pt x="182582" y="86832"/>
                    <a:pt x="190685" y="79409"/>
                  </a:cubicBezTo>
                  <a:lnTo>
                    <a:pt x="269639" y="118246"/>
                  </a:lnTo>
                  <a:cubicBezTo>
                    <a:pt x="269622" y="118754"/>
                    <a:pt x="269601" y="119259"/>
                    <a:pt x="269601" y="119770"/>
                  </a:cubicBezTo>
                  <a:cubicBezTo>
                    <a:pt x="269601" y="144999"/>
                    <a:pt x="290003" y="165451"/>
                    <a:pt x="315169" y="165451"/>
                  </a:cubicBezTo>
                  <a:cubicBezTo>
                    <a:pt x="340336" y="165451"/>
                    <a:pt x="360737" y="144999"/>
                    <a:pt x="360737" y="119770"/>
                  </a:cubicBezTo>
                  <a:cubicBezTo>
                    <a:pt x="360737" y="94541"/>
                    <a:pt x="340335" y="74089"/>
                    <a:pt x="315169" y="74089"/>
                  </a:cubicBezTo>
                  <a:cubicBezTo>
                    <a:pt x="303381" y="74089"/>
                    <a:pt x="292639" y="78576"/>
                    <a:pt x="284548" y="85939"/>
                  </a:cubicBezTo>
                  <a:lnTo>
                    <a:pt x="205490" y="47050"/>
                  </a:lnTo>
                  <a:cubicBezTo>
                    <a:pt x="205503" y="46594"/>
                    <a:pt x="205524" y="46140"/>
                    <a:pt x="205524" y="45681"/>
                  </a:cubicBezTo>
                  <a:cubicBezTo>
                    <a:pt x="205524" y="20452"/>
                    <a:pt x="185122" y="0"/>
                    <a:pt x="159956" y="0"/>
                  </a:cubicBezTo>
                  <a:cubicBezTo>
                    <a:pt x="134790" y="0"/>
                    <a:pt x="114388" y="20452"/>
                    <a:pt x="114388" y="45681"/>
                  </a:cubicBezTo>
                  <a:cubicBezTo>
                    <a:pt x="114388" y="54752"/>
                    <a:pt x="117037" y="63199"/>
                    <a:pt x="121585" y="70306"/>
                  </a:cubicBezTo>
                  <a:lnTo>
                    <a:pt x="53736" y="169572"/>
                  </a:lnTo>
                  <a:cubicBezTo>
                    <a:pt x="51084" y="169091"/>
                    <a:pt x="48358" y="168827"/>
                    <a:pt x="45568" y="168827"/>
                  </a:cubicBezTo>
                  <a:cubicBezTo>
                    <a:pt x="20402" y="168827"/>
                    <a:pt x="0" y="189278"/>
                    <a:pt x="0" y="214507"/>
                  </a:cubicBezTo>
                  <a:cubicBezTo>
                    <a:pt x="0" y="239737"/>
                    <a:pt x="20401" y="260187"/>
                    <a:pt x="45568" y="260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2554906" y="4509624"/>
              <a:ext cx="372554" cy="224370"/>
            </a:xfrm>
            <a:custGeom>
              <a:rect b="b" l="l" r="r" t="t"/>
              <a:pathLst>
                <a:path extrusionOk="0" h="224370" w="372554">
                  <a:moveTo>
                    <a:pt x="45569" y="224370"/>
                  </a:moveTo>
                  <a:cubicBezTo>
                    <a:pt x="70736" y="224370"/>
                    <a:pt x="91138" y="203919"/>
                    <a:pt x="91138" y="178690"/>
                  </a:cubicBezTo>
                  <a:cubicBezTo>
                    <a:pt x="91138" y="171627"/>
                    <a:pt x="89537" y="164941"/>
                    <a:pt x="86683" y="158972"/>
                  </a:cubicBezTo>
                  <a:lnTo>
                    <a:pt x="155083" y="88186"/>
                  </a:lnTo>
                  <a:cubicBezTo>
                    <a:pt x="160252" y="90228"/>
                    <a:pt x="165879" y="91362"/>
                    <a:pt x="171772" y="91362"/>
                  </a:cubicBezTo>
                  <a:cubicBezTo>
                    <a:pt x="183613" y="91362"/>
                    <a:pt x="194398" y="86832"/>
                    <a:pt x="202501" y="79409"/>
                  </a:cubicBezTo>
                  <a:lnTo>
                    <a:pt x="281456" y="118247"/>
                  </a:lnTo>
                  <a:cubicBezTo>
                    <a:pt x="281439" y="118754"/>
                    <a:pt x="281418" y="119260"/>
                    <a:pt x="281418" y="119771"/>
                  </a:cubicBezTo>
                  <a:cubicBezTo>
                    <a:pt x="281418" y="145000"/>
                    <a:pt x="301820" y="165452"/>
                    <a:pt x="326986" y="165452"/>
                  </a:cubicBezTo>
                  <a:cubicBezTo>
                    <a:pt x="352154" y="165452"/>
                    <a:pt x="372554" y="145000"/>
                    <a:pt x="372554" y="119771"/>
                  </a:cubicBezTo>
                  <a:cubicBezTo>
                    <a:pt x="372554" y="94542"/>
                    <a:pt x="352152" y="74090"/>
                    <a:pt x="326986" y="74090"/>
                  </a:cubicBezTo>
                  <a:cubicBezTo>
                    <a:pt x="315199" y="74090"/>
                    <a:pt x="304456" y="78577"/>
                    <a:pt x="296365" y="85941"/>
                  </a:cubicBezTo>
                  <a:lnTo>
                    <a:pt x="217306" y="47052"/>
                  </a:lnTo>
                  <a:cubicBezTo>
                    <a:pt x="217319" y="46595"/>
                    <a:pt x="217340" y="46141"/>
                    <a:pt x="217340" y="45681"/>
                  </a:cubicBezTo>
                  <a:cubicBezTo>
                    <a:pt x="217340" y="20452"/>
                    <a:pt x="196938" y="0"/>
                    <a:pt x="171772" y="0"/>
                  </a:cubicBezTo>
                  <a:cubicBezTo>
                    <a:pt x="146606" y="0"/>
                    <a:pt x="126204" y="20452"/>
                    <a:pt x="126204" y="45681"/>
                  </a:cubicBezTo>
                  <a:cubicBezTo>
                    <a:pt x="126204" y="51913"/>
                    <a:pt x="127452" y="57851"/>
                    <a:pt x="129706" y="63264"/>
                  </a:cubicBezTo>
                  <a:lnTo>
                    <a:pt x="60028" y="135372"/>
                  </a:lnTo>
                  <a:cubicBezTo>
                    <a:pt x="55483" y="133848"/>
                    <a:pt x="50624" y="133010"/>
                    <a:pt x="45568" y="133010"/>
                  </a:cubicBezTo>
                  <a:cubicBezTo>
                    <a:pt x="20401" y="133010"/>
                    <a:pt x="0" y="153462"/>
                    <a:pt x="0" y="178691"/>
                  </a:cubicBezTo>
                  <a:cubicBezTo>
                    <a:pt x="0" y="203920"/>
                    <a:pt x="20402" y="224370"/>
                    <a:pt x="45569" y="224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1"/>
          <p:cNvGrpSpPr/>
          <p:nvPr/>
        </p:nvGrpSpPr>
        <p:grpSpPr>
          <a:xfrm>
            <a:off x="7852935" y="4344392"/>
            <a:ext cx="277081" cy="277020"/>
            <a:chOff x="1375356" y="4204740"/>
            <a:chExt cx="607102" cy="607101"/>
          </a:xfrm>
        </p:grpSpPr>
        <p:sp>
          <p:nvSpPr>
            <p:cNvPr id="1055" name="Google Shape;1055;p31"/>
            <p:cNvSpPr/>
            <p:nvPr/>
          </p:nvSpPr>
          <p:spPr>
            <a:xfrm>
              <a:off x="1834591" y="4502177"/>
              <a:ext cx="56378" cy="73984"/>
            </a:xfrm>
            <a:custGeom>
              <a:rect b="b" l="l" r="r" t="t"/>
              <a:pathLst>
                <a:path extrusionOk="0" h="73984" w="56378">
                  <a:moveTo>
                    <a:pt x="0" y="0"/>
                  </a:moveTo>
                  <a:lnTo>
                    <a:pt x="56379" y="0"/>
                  </a:lnTo>
                  <a:lnTo>
                    <a:pt x="56379" y="73985"/>
                  </a:lnTo>
                  <a:lnTo>
                    <a:pt x="0" y="73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1742653" y="4397702"/>
              <a:ext cx="56378" cy="178459"/>
            </a:xfrm>
            <a:custGeom>
              <a:rect b="b" l="l" r="r" t="t"/>
              <a:pathLst>
                <a:path extrusionOk="0" h="178459" w="56378">
                  <a:moveTo>
                    <a:pt x="0" y="0"/>
                  </a:moveTo>
                  <a:lnTo>
                    <a:pt x="56379" y="0"/>
                  </a:lnTo>
                  <a:lnTo>
                    <a:pt x="56379" y="178460"/>
                  </a:lnTo>
                  <a:lnTo>
                    <a:pt x="0" y="178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1558781" y="4332649"/>
              <a:ext cx="56378" cy="243511"/>
            </a:xfrm>
            <a:custGeom>
              <a:rect b="b" l="l" r="r" t="t"/>
              <a:pathLst>
                <a:path extrusionOk="0" h="243511" w="56378">
                  <a:moveTo>
                    <a:pt x="0" y="0"/>
                  </a:moveTo>
                  <a:lnTo>
                    <a:pt x="56379" y="0"/>
                  </a:lnTo>
                  <a:lnTo>
                    <a:pt x="56379" y="243512"/>
                  </a:lnTo>
                  <a:lnTo>
                    <a:pt x="0" y="2435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1650718" y="4456814"/>
              <a:ext cx="56377" cy="119346"/>
            </a:xfrm>
            <a:custGeom>
              <a:rect b="b" l="l" r="r" t="t"/>
              <a:pathLst>
                <a:path extrusionOk="0" h="119346" w="56377">
                  <a:moveTo>
                    <a:pt x="0" y="0"/>
                  </a:moveTo>
                  <a:lnTo>
                    <a:pt x="56377" y="0"/>
                  </a:lnTo>
                  <a:lnTo>
                    <a:pt x="56377" y="119347"/>
                  </a:lnTo>
                  <a:lnTo>
                    <a:pt x="0" y="119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1484013" y="4708514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1466844" y="4530390"/>
              <a:ext cx="56378" cy="45771"/>
            </a:xfrm>
            <a:custGeom>
              <a:rect b="b" l="l" r="r" t="t"/>
              <a:pathLst>
                <a:path extrusionOk="0" h="45771" w="56378">
                  <a:moveTo>
                    <a:pt x="0" y="0"/>
                  </a:moveTo>
                  <a:lnTo>
                    <a:pt x="56379" y="0"/>
                  </a:lnTo>
                  <a:lnTo>
                    <a:pt x="56379" y="45771"/>
                  </a:lnTo>
                  <a:lnTo>
                    <a:pt x="0" y="45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375356" y="4611734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607102" y="0"/>
                  </a:moveTo>
                  <a:lnTo>
                    <a:pt x="0" y="0"/>
                  </a:lnTo>
                  <a:lnTo>
                    <a:pt x="0" y="41053"/>
                  </a:ln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375356" y="4204740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607102" y="371422"/>
                  </a:move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55929" y="371422"/>
                  </a:lnTo>
                  <a:lnTo>
                    <a:pt x="55929" y="307865"/>
                  </a:lnTo>
                  <a:cubicBezTo>
                    <a:pt x="55929" y="298042"/>
                    <a:pt x="63889" y="290079"/>
                    <a:pt x="73708" y="290079"/>
                  </a:cubicBezTo>
                  <a:lnTo>
                    <a:pt x="147866" y="290079"/>
                  </a:lnTo>
                  <a:lnTo>
                    <a:pt x="147866" y="110124"/>
                  </a:lnTo>
                  <a:cubicBezTo>
                    <a:pt x="147866" y="100301"/>
                    <a:pt x="155826" y="92338"/>
                    <a:pt x="165645" y="92338"/>
                  </a:cubicBezTo>
                  <a:lnTo>
                    <a:pt x="257582" y="92338"/>
                  </a:lnTo>
                  <a:cubicBezTo>
                    <a:pt x="267401" y="92338"/>
                    <a:pt x="275361" y="100301"/>
                    <a:pt x="275361" y="110124"/>
                  </a:cubicBezTo>
                  <a:lnTo>
                    <a:pt x="275361" y="216503"/>
                  </a:lnTo>
                  <a:lnTo>
                    <a:pt x="331739" y="216503"/>
                  </a:lnTo>
                  <a:lnTo>
                    <a:pt x="331739" y="175176"/>
                  </a:lnTo>
                  <a:cubicBezTo>
                    <a:pt x="331739" y="165353"/>
                    <a:pt x="339698" y="157390"/>
                    <a:pt x="349518" y="157390"/>
                  </a:cubicBezTo>
                  <a:lnTo>
                    <a:pt x="441454" y="157390"/>
                  </a:lnTo>
                  <a:cubicBezTo>
                    <a:pt x="451274" y="157390"/>
                    <a:pt x="459234" y="165353"/>
                    <a:pt x="459234" y="175176"/>
                  </a:cubicBezTo>
                  <a:lnTo>
                    <a:pt x="459234" y="261865"/>
                  </a:lnTo>
                  <a:lnTo>
                    <a:pt x="533391" y="261865"/>
                  </a:lnTo>
                  <a:cubicBezTo>
                    <a:pt x="543210" y="261865"/>
                    <a:pt x="551170" y="269828"/>
                    <a:pt x="551170" y="279651"/>
                  </a:cubicBezTo>
                  <a:lnTo>
                    <a:pt x="551170" y="371422"/>
                  </a:lnTo>
                  <a:close/>
                  <a:moveTo>
                    <a:pt x="533394" y="89160"/>
                  </a:moveTo>
                  <a:lnTo>
                    <a:pt x="456714" y="89160"/>
                  </a:lnTo>
                  <a:cubicBezTo>
                    <a:pt x="446895" y="89160"/>
                    <a:pt x="438935" y="81196"/>
                    <a:pt x="438935" y="71374"/>
                  </a:cubicBezTo>
                  <a:cubicBezTo>
                    <a:pt x="438935" y="61551"/>
                    <a:pt x="446895" y="53587"/>
                    <a:pt x="456714" y="53587"/>
                  </a:cubicBezTo>
                  <a:lnTo>
                    <a:pt x="533393" y="53587"/>
                  </a:lnTo>
                  <a:cubicBezTo>
                    <a:pt x="543212" y="53587"/>
                    <a:pt x="551172" y="61551"/>
                    <a:pt x="551172" y="71374"/>
                  </a:cubicBezTo>
                  <a:cubicBezTo>
                    <a:pt x="551172" y="81196"/>
                    <a:pt x="543213" y="89160"/>
                    <a:pt x="533394" y="89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1"/>
          <p:cNvGrpSpPr/>
          <p:nvPr/>
        </p:nvGrpSpPr>
        <p:grpSpPr>
          <a:xfrm>
            <a:off x="7852946" y="2330817"/>
            <a:ext cx="277081" cy="277020"/>
            <a:chOff x="3265364" y="4204740"/>
            <a:chExt cx="607101" cy="607101"/>
          </a:xfrm>
        </p:grpSpPr>
        <p:sp>
          <p:nvSpPr>
            <p:cNvPr id="1064" name="Google Shape;1064;p31"/>
            <p:cNvSpPr/>
            <p:nvPr/>
          </p:nvSpPr>
          <p:spPr>
            <a:xfrm>
              <a:off x="3692998" y="4326797"/>
              <a:ext cx="63220" cy="63506"/>
            </a:xfrm>
            <a:custGeom>
              <a:rect b="b" l="l" r="r" t="t"/>
              <a:pathLst>
                <a:path extrusionOk="0" h="63506" w="63220">
                  <a:moveTo>
                    <a:pt x="31610" y="0"/>
                  </a:moveTo>
                  <a:cubicBezTo>
                    <a:pt x="14179" y="0"/>
                    <a:pt x="0" y="14244"/>
                    <a:pt x="0" y="31753"/>
                  </a:cubicBezTo>
                  <a:cubicBezTo>
                    <a:pt x="0" y="49262"/>
                    <a:pt x="14180" y="63506"/>
                    <a:pt x="31610" y="63506"/>
                  </a:cubicBezTo>
                  <a:cubicBezTo>
                    <a:pt x="49039" y="63506"/>
                    <a:pt x="63220" y="49262"/>
                    <a:pt x="63220" y="31753"/>
                  </a:cubicBezTo>
                  <a:cubicBezTo>
                    <a:pt x="63220" y="14244"/>
                    <a:pt x="49039" y="0"/>
                    <a:pt x="3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3265364" y="4456397"/>
              <a:ext cx="565949" cy="133469"/>
            </a:xfrm>
            <a:custGeom>
              <a:rect b="b" l="l" r="r" t="t"/>
              <a:pathLst>
                <a:path extrusionOk="0" h="133469" w="565949">
                  <a:moveTo>
                    <a:pt x="0" y="133470"/>
                  </a:moveTo>
                  <a:lnTo>
                    <a:pt x="565950" y="133470"/>
                  </a:lnTo>
                  <a:lnTo>
                    <a:pt x="565950" y="42982"/>
                  </a:lnTo>
                  <a:cubicBezTo>
                    <a:pt x="559657" y="42428"/>
                    <a:pt x="553475" y="40645"/>
                    <a:pt x="547868" y="37702"/>
                  </a:cubicBezTo>
                  <a:lnTo>
                    <a:pt x="539109" y="33105"/>
                  </a:lnTo>
                  <a:cubicBezTo>
                    <a:pt x="537362" y="34177"/>
                    <a:pt x="535593" y="35214"/>
                    <a:pt x="533805" y="36215"/>
                  </a:cubicBezTo>
                  <a:lnTo>
                    <a:pt x="533529" y="45127"/>
                  </a:lnTo>
                  <a:cubicBezTo>
                    <a:pt x="533141" y="57633"/>
                    <a:pt x="527983" y="69316"/>
                    <a:pt x="519003" y="78026"/>
                  </a:cubicBezTo>
                  <a:cubicBezTo>
                    <a:pt x="510024" y="86735"/>
                    <a:pt x="498191" y="91531"/>
                    <a:pt x="485684" y="91531"/>
                  </a:cubicBezTo>
                  <a:lnTo>
                    <a:pt x="434121" y="91531"/>
                  </a:lnTo>
                  <a:cubicBezTo>
                    <a:pt x="421613" y="91531"/>
                    <a:pt x="409781" y="86735"/>
                    <a:pt x="400801" y="78026"/>
                  </a:cubicBezTo>
                  <a:cubicBezTo>
                    <a:pt x="391822" y="69316"/>
                    <a:pt x="386664" y="57633"/>
                    <a:pt x="386276" y="45127"/>
                  </a:cubicBezTo>
                  <a:lnTo>
                    <a:pt x="385999" y="36216"/>
                  </a:lnTo>
                  <a:cubicBezTo>
                    <a:pt x="384211" y="35215"/>
                    <a:pt x="382442" y="34179"/>
                    <a:pt x="380696" y="33106"/>
                  </a:cubicBezTo>
                  <a:lnTo>
                    <a:pt x="371937" y="37703"/>
                  </a:lnTo>
                  <a:cubicBezTo>
                    <a:pt x="365101" y="41291"/>
                    <a:pt x="357415" y="43187"/>
                    <a:pt x="349707" y="43187"/>
                  </a:cubicBezTo>
                  <a:cubicBezTo>
                    <a:pt x="332426" y="43187"/>
                    <a:pt x="316433" y="33827"/>
                    <a:pt x="307968" y="18760"/>
                  </a:cubicBezTo>
                  <a:lnTo>
                    <a:pt x="305158" y="13757"/>
                  </a:lnTo>
                  <a:lnTo>
                    <a:pt x="273445" y="43186"/>
                  </a:lnTo>
                  <a:cubicBezTo>
                    <a:pt x="270158" y="46237"/>
                    <a:pt x="265840" y="47931"/>
                    <a:pt x="261355" y="47931"/>
                  </a:cubicBezTo>
                  <a:lnTo>
                    <a:pt x="140520" y="47931"/>
                  </a:lnTo>
                  <a:cubicBezTo>
                    <a:pt x="134802" y="47931"/>
                    <a:pt x="129432" y="45179"/>
                    <a:pt x="126091" y="40535"/>
                  </a:cubicBezTo>
                  <a:lnTo>
                    <a:pt x="96934" y="0"/>
                  </a:lnTo>
                  <a:lnTo>
                    <a:pt x="67775" y="40536"/>
                  </a:lnTo>
                  <a:cubicBezTo>
                    <a:pt x="64435" y="45179"/>
                    <a:pt x="59064" y="47931"/>
                    <a:pt x="53346" y="47931"/>
                  </a:cubicBezTo>
                  <a:lnTo>
                    <a:pt x="0" y="479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3265364" y="4247314"/>
              <a:ext cx="308119" cy="221446"/>
            </a:xfrm>
            <a:custGeom>
              <a:rect b="b" l="l" r="r" t="t"/>
              <a:pathLst>
                <a:path extrusionOk="0" h="221446" w="308119">
                  <a:moveTo>
                    <a:pt x="306240" y="0"/>
                  </a:moveTo>
                  <a:lnTo>
                    <a:pt x="18042" y="0"/>
                  </a:lnTo>
                  <a:cubicBezTo>
                    <a:pt x="8077" y="0"/>
                    <a:pt x="0" y="8081"/>
                    <a:pt x="0" y="18049"/>
                  </a:cubicBezTo>
                  <a:lnTo>
                    <a:pt x="0" y="221446"/>
                  </a:lnTo>
                  <a:lnTo>
                    <a:pt x="44238" y="221446"/>
                  </a:lnTo>
                  <a:lnTo>
                    <a:pt x="82505" y="168248"/>
                  </a:lnTo>
                  <a:cubicBezTo>
                    <a:pt x="86678" y="162447"/>
                    <a:pt x="94017" y="159598"/>
                    <a:pt x="101248" y="161378"/>
                  </a:cubicBezTo>
                  <a:cubicBezTo>
                    <a:pt x="105451" y="162413"/>
                    <a:pt x="109077" y="165069"/>
                    <a:pt x="111604" y="168582"/>
                  </a:cubicBezTo>
                  <a:lnTo>
                    <a:pt x="149629" y="221445"/>
                  </a:lnTo>
                  <a:lnTo>
                    <a:pt x="254382" y="221445"/>
                  </a:lnTo>
                  <a:lnTo>
                    <a:pt x="287245" y="190949"/>
                  </a:lnTo>
                  <a:cubicBezTo>
                    <a:pt x="279469" y="179095"/>
                    <a:pt x="274082" y="163245"/>
                    <a:pt x="277776" y="148263"/>
                  </a:cubicBezTo>
                  <a:cubicBezTo>
                    <a:pt x="280756" y="135684"/>
                    <a:pt x="288522" y="125019"/>
                    <a:pt x="299531" y="118336"/>
                  </a:cubicBezTo>
                  <a:lnTo>
                    <a:pt x="308120" y="113124"/>
                  </a:lnTo>
                  <a:cubicBezTo>
                    <a:pt x="308118" y="112876"/>
                    <a:pt x="308117" y="112629"/>
                    <a:pt x="308117" y="112381"/>
                  </a:cubicBezTo>
                  <a:cubicBezTo>
                    <a:pt x="308117" y="112134"/>
                    <a:pt x="308118" y="111887"/>
                    <a:pt x="308120" y="111639"/>
                  </a:cubicBezTo>
                  <a:lnTo>
                    <a:pt x="300319" y="106905"/>
                  </a:lnTo>
                  <a:cubicBezTo>
                    <a:pt x="289814" y="100529"/>
                    <a:pt x="281780" y="90592"/>
                    <a:pt x="278375" y="78782"/>
                  </a:cubicBezTo>
                  <a:cubicBezTo>
                    <a:pt x="274794" y="66360"/>
                    <a:pt x="276323" y="53257"/>
                    <a:pt x="282632" y="4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3405142" y="4720709"/>
              <a:ext cx="289817" cy="91132"/>
            </a:xfrm>
            <a:custGeom>
              <a:rect b="b" l="l" r="r" t="t"/>
              <a:pathLst>
                <a:path extrusionOk="0" h="91132" w="289817">
                  <a:moveTo>
                    <a:pt x="272041" y="55565"/>
                  </a:moveTo>
                  <a:cubicBezTo>
                    <a:pt x="239697" y="55565"/>
                    <a:pt x="212932" y="31291"/>
                    <a:pt x="208944" y="0"/>
                  </a:cubicBezTo>
                  <a:lnTo>
                    <a:pt x="80873" y="0"/>
                  </a:lnTo>
                  <a:cubicBezTo>
                    <a:pt x="76886" y="31291"/>
                    <a:pt x="50120" y="55565"/>
                    <a:pt x="17777" y="55565"/>
                  </a:cubicBezTo>
                  <a:cubicBezTo>
                    <a:pt x="7959" y="55565"/>
                    <a:pt x="0" y="63528"/>
                    <a:pt x="0" y="73349"/>
                  </a:cubicBezTo>
                  <a:cubicBezTo>
                    <a:pt x="0" y="83171"/>
                    <a:pt x="7960" y="91133"/>
                    <a:pt x="17777" y="91133"/>
                  </a:cubicBezTo>
                  <a:lnTo>
                    <a:pt x="272041" y="91133"/>
                  </a:lnTo>
                  <a:cubicBezTo>
                    <a:pt x="281859" y="91133"/>
                    <a:pt x="289818" y="83171"/>
                    <a:pt x="289818" y="73349"/>
                  </a:cubicBezTo>
                  <a:cubicBezTo>
                    <a:pt x="289818" y="63528"/>
                    <a:pt x="281859" y="55565"/>
                    <a:pt x="272041" y="55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3265364" y="4625434"/>
              <a:ext cx="565949" cy="59707"/>
            </a:xfrm>
            <a:custGeom>
              <a:rect b="b" l="l" r="r" t="t"/>
              <a:pathLst>
                <a:path extrusionOk="0" h="59707" w="565949">
                  <a:moveTo>
                    <a:pt x="565950" y="0"/>
                  </a:moveTo>
                  <a:lnTo>
                    <a:pt x="0" y="0"/>
                  </a:lnTo>
                  <a:lnTo>
                    <a:pt x="0" y="41658"/>
                  </a:lnTo>
                  <a:cubicBezTo>
                    <a:pt x="0" y="51626"/>
                    <a:pt x="8077" y="59707"/>
                    <a:pt x="18042" y="59707"/>
                  </a:cubicBezTo>
                  <a:lnTo>
                    <a:pt x="547907" y="59707"/>
                  </a:lnTo>
                  <a:cubicBezTo>
                    <a:pt x="557871" y="59707"/>
                    <a:pt x="565950" y="51626"/>
                    <a:pt x="565950" y="41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3576748" y="4204740"/>
              <a:ext cx="295717" cy="307621"/>
            </a:xfrm>
            <a:custGeom>
              <a:rect b="b" l="l" r="r" t="t"/>
              <a:pathLst>
                <a:path extrusionOk="0" h="307621" w="295717">
                  <a:moveTo>
                    <a:pt x="268798" y="252991"/>
                  </a:moveTo>
                  <a:lnTo>
                    <a:pt x="294137" y="207887"/>
                  </a:lnTo>
                  <a:cubicBezTo>
                    <a:pt x="297390" y="202095"/>
                    <a:pt x="295467" y="194766"/>
                    <a:pt x="289790" y="191319"/>
                  </a:cubicBezTo>
                  <a:lnTo>
                    <a:pt x="269319" y="178894"/>
                  </a:lnTo>
                  <a:cubicBezTo>
                    <a:pt x="265227" y="176409"/>
                    <a:pt x="262980" y="171785"/>
                    <a:pt x="263471" y="167022"/>
                  </a:cubicBezTo>
                  <a:cubicBezTo>
                    <a:pt x="263880" y="163056"/>
                    <a:pt x="264091" y="159030"/>
                    <a:pt x="264091" y="154956"/>
                  </a:cubicBezTo>
                  <a:cubicBezTo>
                    <a:pt x="264091" y="150880"/>
                    <a:pt x="263880" y="146856"/>
                    <a:pt x="263471" y="142888"/>
                  </a:cubicBezTo>
                  <a:cubicBezTo>
                    <a:pt x="262980" y="138125"/>
                    <a:pt x="265227" y="133501"/>
                    <a:pt x="269319" y="131017"/>
                  </a:cubicBezTo>
                  <a:lnTo>
                    <a:pt x="289788" y="118592"/>
                  </a:lnTo>
                  <a:cubicBezTo>
                    <a:pt x="295466" y="115147"/>
                    <a:pt x="297390" y="107816"/>
                    <a:pt x="294135" y="102024"/>
                  </a:cubicBezTo>
                  <a:cubicBezTo>
                    <a:pt x="294135" y="102024"/>
                    <a:pt x="275918" y="67718"/>
                    <a:pt x="268797" y="56921"/>
                  </a:cubicBezTo>
                  <a:cubicBezTo>
                    <a:pt x="265381" y="51740"/>
                    <a:pt x="260090" y="48349"/>
                    <a:pt x="252340" y="52047"/>
                  </a:cubicBezTo>
                  <a:cubicBezTo>
                    <a:pt x="246959" y="54615"/>
                    <a:pt x="231223" y="63130"/>
                    <a:pt x="231223" y="63130"/>
                  </a:cubicBezTo>
                  <a:cubicBezTo>
                    <a:pt x="228904" y="64494"/>
                    <a:pt x="222859" y="65521"/>
                    <a:pt x="217964" y="61960"/>
                  </a:cubicBezTo>
                  <a:cubicBezTo>
                    <a:pt x="210668" y="56419"/>
                    <a:pt x="202701" y="51725"/>
                    <a:pt x="194205" y="48016"/>
                  </a:cubicBezTo>
                  <a:cubicBezTo>
                    <a:pt x="189810" y="46097"/>
                    <a:pt x="186874" y="41864"/>
                    <a:pt x="186726" y="37069"/>
                  </a:cubicBezTo>
                  <a:lnTo>
                    <a:pt x="185948" y="11938"/>
                  </a:lnTo>
                  <a:cubicBezTo>
                    <a:pt x="185744" y="5286"/>
                    <a:pt x="180293" y="0"/>
                    <a:pt x="173641" y="0"/>
                  </a:cubicBezTo>
                  <a:lnTo>
                    <a:pt x="122078" y="0"/>
                  </a:lnTo>
                  <a:cubicBezTo>
                    <a:pt x="115424" y="0"/>
                    <a:pt x="109975" y="5286"/>
                    <a:pt x="109770" y="11938"/>
                  </a:cubicBezTo>
                  <a:lnTo>
                    <a:pt x="108992" y="37070"/>
                  </a:lnTo>
                  <a:cubicBezTo>
                    <a:pt x="108844" y="41865"/>
                    <a:pt x="105908" y="46098"/>
                    <a:pt x="101512" y="48017"/>
                  </a:cubicBezTo>
                  <a:cubicBezTo>
                    <a:pt x="93017" y="51725"/>
                    <a:pt x="85452" y="56996"/>
                    <a:pt x="77753" y="61961"/>
                  </a:cubicBezTo>
                  <a:cubicBezTo>
                    <a:pt x="74334" y="64165"/>
                    <a:pt x="71076" y="66223"/>
                    <a:pt x="64493" y="63131"/>
                  </a:cubicBezTo>
                  <a:cubicBezTo>
                    <a:pt x="59097" y="60598"/>
                    <a:pt x="43376" y="52048"/>
                    <a:pt x="43376" y="52048"/>
                  </a:cubicBezTo>
                  <a:cubicBezTo>
                    <a:pt x="39451" y="49519"/>
                    <a:pt x="30412" y="50608"/>
                    <a:pt x="26919" y="56922"/>
                  </a:cubicBezTo>
                  <a:lnTo>
                    <a:pt x="1581" y="102025"/>
                  </a:lnTo>
                  <a:cubicBezTo>
                    <a:pt x="-1673" y="107818"/>
                    <a:pt x="251" y="115147"/>
                    <a:pt x="5929" y="118594"/>
                  </a:cubicBezTo>
                  <a:lnTo>
                    <a:pt x="26400" y="131019"/>
                  </a:lnTo>
                  <a:cubicBezTo>
                    <a:pt x="30492" y="133502"/>
                    <a:pt x="32739" y="138128"/>
                    <a:pt x="32248" y="142891"/>
                  </a:cubicBezTo>
                  <a:cubicBezTo>
                    <a:pt x="31839" y="146857"/>
                    <a:pt x="31628" y="150883"/>
                    <a:pt x="31628" y="154958"/>
                  </a:cubicBezTo>
                  <a:cubicBezTo>
                    <a:pt x="31628" y="159033"/>
                    <a:pt x="31839" y="163058"/>
                    <a:pt x="32248" y="167024"/>
                  </a:cubicBezTo>
                  <a:cubicBezTo>
                    <a:pt x="32739" y="171787"/>
                    <a:pt x="30492" y="176413"/>
                    <a:pt x="26400" y="178896"/>
                  </a:cubicBezTo>
                  <a:lnTo>
                    <a:pt x="5929" y="191320"/>
                  </a:lnTo>
                  <a:cubicBezTo>
                    <a:pt x="252" y="194766"/>
                    <a:pt x="-1672" y="202096"/>
                    <a:pt x="1581" y="207889"/>
                  </a:cubicBezTo>
                  <a:cubicBezTo>
                    <a:pt x="1581" y="207889"/>
                    <a:pt x="19799" y="242195"/>
                    <a:pt x="26919" y="252992"/>
                  </a:cubicBezTo>
                  <a:cubicBezTo>
                    <a:pt x="30335" y="258172"/>
                    <a:pt x="35626" y="261564"/>
                    <a:pt x="43376" y="257865"/>
                  </a:cubicBezTo>
                  <a:cubicBezTo>
                    <a:pt x="48757" y="255297"/>
                    <a:pt x="64493" y="246782"/>
                    <a:pt x="64493" y="246782"/>
                  </a:cubicBezTo>
                  <a:cubicBezTo>
                    <a:pt x="66812" y="245420"/>
                    <a:pt x="72857" y="244392"/>
                    <a:pt x="77751" y="247953"/>
                  </a:cubicBezTo>
                  <a:cubicBezTo>
                    <a:pt x="85066" y="253508"/>
                    <a:pt x="93055" y="258213"/>
                    <a:pt x="101576" y="261925"/>
                  </a:cubicBezTo>
                  <a:cubicBezTo>
                    <a:pt x="105975" y="263843"/>
                    <a:pt x="108914" y="268077"/>
                    <a:pt x="109062" y="272875"/>
                  </a:cubicBezTo>
                  <a:lnTo>
                    <a:pt x="109768" y="295684"/>
                  </a:lnTo>
                  <a:cubicBezTo>
                    <a:pt x="109975" y="302336"/>
                    <a:pt x="115424" y="307622"/>
                    <a:pt x="122076" y="307622"/>
                  </a:cubicBezTo>
                  <a:lnTo>
                    <a:pt x="173640" y="307622"/>
                  </a:lnTo>
                  <a:cubicBezTo>
                    <a:pt x="180293" y="307622"/>
                    <a:pt x="185743" y="302336"/>
                    <a:pt x="185949" y="295684"/>
                  </a:cubicBezTo>
                  <a:lnTo>
                    <a:pt x="186656" y="272875"/>
                  </a:lnTo>
                  <a:cubicBezTo>
                    <a:pt x="186804" y="268077"/>
                    <a:pt x="189742" y="263842"/>
                    <a:pt x="194143" y="261925"/>
                  </a:cubicBezTo>
                  <a:cubicBezTo>
                    <a:pt x="202663" y="258213"/>
                    <a:pt x="210249" y="252929"/>
                    <a:pt x="217968" y="247953"/>
                  </a:cubicBezTo>
                  <a:cubicBezTo>
                    <a:pt x="221387" y="245748"/>
                    <a:pt x="224645" y="243691"/>
                    <a:pt x="231227" y="246782"/>
                  </a:cubicBezTo>
                  <a:cubicBezTo>
                    <a:pt x="236623" y="249316"/>
                    <a:pt x="252344" y="257865"/>
                    <a:pt x="252344" y="257865"/>
                  </a:cubicBezTo>
                  <a:cubicBezTo>
                    <a:pt x="256266" y="260393"/>
                    <a:pt x="265305" y="259305"/>
                    <a:pt x="268798" y="252991"/>
                  </a:cubicBezTo>
                  <a:close/>
                  <a:moveTo>
                    <a:pt x="147859" y="221131"/>
                  </a:moveTo>
                  <a:cubicBezTo>
                    <a:pt x="110825" y="221131"/>
                    <a:pt x="80696" y="190931"/>
                    <a:pt x="80696" y="153810"/>
                  </a:cubicBezTo>
                  <a:cubicBezTo>
                    <a:pt x="80696" y="116689"/>
                    <a:pt x="110826" y="86490"/>
                    <a:pt x="147859" y="86490"/>
                  </a:cubicBezTo>
                  <a:cubicBezTo>
                    <a:pt x="184894" y="86490"/>
                    <a:pt x="215024" y="116689"/>
                    <a:pt x="215024" y="153810"/>
                  </a:cubicBezTo>
                  <a:cubicBezTo>
                    <a:pt x="215024" y="190931"/>
                    <a:pt x="184894" y="221131"/>
                    <a:pt x="147859" y="22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31"/>
          <p:cNvGrpSpPr/>
          <p:nvPr/>
        </p:nvGrpSpPr>
        <p:grpSpPr>
          <a:xfrm>
            <a:off x="7852952" y="3015592"/>
            <a:ext cx="277081" cy="277020"/>
            <a:chOff x="4210368" y="4204740"/>
            <a:chExt cx="607101" cy="607101"/>
          </a:xfrm>
        </p:grpSpPr>
        <p:sp>
          <p:nvSpPr>
            <p:cNvPr id="1071" name="Google Shape;1071;p31"/>
            <p:cNvSpPr/>
            <p:nvPr/>
          </p:nvSpPr>
          <p:spPr>
            <a:xfrm>
              <a:off x="4691133" y="4496065"/>
              <a:ext cx="48941" cy="142351"/>
            </a:xfrm>
            <a:custGeom>
              <a:rect b="b" l="l" r="r" t="t"/>
              <a:pathLst>
                <a:path extrusionOk="0" h="142351" w="48941">
                  <a:moveTo>
                    <a:pt x="0" y="142351"/>
                  </a:moveTo>
                  <a:cubicBezTo>
                    <a:pt x="17523" y="133571"/>
                    <a:pt x="33959" y="122469"/>
                    <a:pt x="48942" y="109221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4606627" y="4394716"/>
              <a:ext cx="48941" cy="267049"/>
            </a:xfrm>
            <a:custGeom>
              <a:rect b="b" l="l" r="r" t="t"/>
              <a:pathLst>
                <a:path extrusionOk="0" h="267049" w="48941">
                  <a:moveTo>
                    <a:pt x="48942" y="0"/>
                  </a:moveTo>
                  <a:lnTo>
                    <a:pt x="0" y="0"/>
                  </a:lnTo>
                  <a:lnTo>
                    <a:pt x="0" y="267049"/>
                  </a:lnTo>
                  <a:cubicBezTo>
                    <a:pt x="16751" y="265768"/>
                    <a:pt x="33142" y="262690"/>
                    <a:pt x="48942" y="257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4522124" y="4314617"/>
              <a:ext cx="48941" cy="347149"/>
            </a:xfrm>
            <a:custGeom>
              <a:rect b="b" l="l" r="r" t="t"/>
              <a:pathLst>
                <a:path extrusionOk="0" h="347149" w="48941">
                  <a:moveTo>
                    <a:pt x="48942" y="0"/>
                  </a:moveTo>
                  <a:lnTo>
                    <a:pt x="0" y="0"/>
                  </a:lnTo>
                  <a:lnTo>
                    <a:pt x="0" y="337995"/>
                  </a:lnTo>
                  <a:cubicBezTo>
                    <a:pt x="15800" y="342791"/>
                    <a:pt x="32191" y="345870"/>
                    <a:pt x="48942" y="34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4437618" y="4471460"/>
              <a:ext cx="48941" cy="166956"/>
            </a:xfrm>
            <a:custGeom>
              <a:rect b="b" l="l" r="r" t="t"/>
              <a:pathLst>
                <a:path extrusionOk="0" h="166956" w="48941">
                  <a:moveTo>
                    <a:pt x="0" y="133827"/>
                  </a:moveTo>
                  <a:cubicBezTo>
                    <a:pt x="14982" y="147074"/>
                    <a:pt x="31419" y="158176"/>
                    <a:pt x="48942" y="166957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4210368" y="4650945"/>
              <a:ext cx="160658" cy="160896"/>
            </a:xfrm>
            <a:custGeom>
              <a:rect b="b" l="l" r="r" t="t"/>
              <a:pathLst>
                <a:path extrusionOk="0" h="160896" w="160658">
                  <a:moveTo>
                    <a:pt x="160476" y="61023"/>
                  </a:moveTo>
                  <a:lnTo>
                    <a:pt x="99480" y="0"/>
                  </a:lnTo>
                  <a:lnTo>
                    <a:pt x="5287" y="94175"/>
                  </a:lnTo>
                  <a:cubicBezTo>
                    <a:pt x="-1761" y="101222"/>
                    <a:pt x="-1762" y="112646"/>
                    <a:pt x="5283" y="119695"/>
                  </a:cubicBezTo>
                  <a:lnTo>
                    <a:pt x="41178" y="155607"/>
                  </a:lnTo>
                  <a:cubicBezTo>
                    <a:pt x="48241" y="162671"/>
                    <a:pt x="59698" y="162658"/>
                    <a:pt x="66744" y="155577"/>
                  </a:cubicBezTo>
                  <a:lnTo>
                    <a:pt x="160659" y="61188"/>
                  </a:lnTo>
                  <a:cubicBezTo>
                    <a:pt x="160600" y="61131"/>
                    <a:pt x="160534" y="61082"/>
                    <a:pt x="160476" y="61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4334997" y="4587168"/>
              <a:ext cx="99535" cy="99772"/>
            </a:xfrm>
            <a:custGeom>
              <a:rect b="b" l="l" r="r" t="t"/>
              <a:pathLst>
                <a:path extrusionOk="0" h="99772" w="99535">
                  <a:moveTo>
                    <a:pt x="72325" y="38601"/>
                  </a:moveTo>
                  <a:cubicBezTo>
                    <a:pt x="61538" y="28572"/>
                    <a:pt x="47810" y="12996"/>
                    <a:pt x="38642" y="0"/>
                  </a:cubicBezTo>
                  <a:lnTo>
                    <a:pt x="0" y="38635"/>
                  </a:lnTo>
                  <a:lnTo>
                    <a:pt x="61004" y="99668"/>
                  </a:lnTo>
                  <a:cubicBezTo>
                    <a:pt x="61037" y="99701"/>
                    <a:pt x="61065" y="99739"/>
                    <a:pt x="61099" y="99772"/>
                  </a:cubicBezTo>
                  <a:lnTo>
                    <a:pt x="99535" y="61142"/>
                  </a:lnTo>
                  <a:cubicBezTo>
                    <a:pt x="90048" y="54287"/>
                    <a:pt x="80954" y="46772"/>
                    <a:pt x="72325" y="38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4360224" y="4204740"/>
              <a:ext cx="457245" cy="360958"/>
            </a:xfrm>
            <a:custGeom>
              <a:rect b="b" l="l" r="r" t="t"/>
              <a:pathLst>
                <a:path extrusionOk="0" h="360958" w="457245">
                  <a:moveTo>
                    <a:pt x="390360" y="67025"/>
                  </a:moveTo>
                  <a:cubicBezTo>
                    <a:pt x="347157" y="23804"/>
                    <a:pt x="289717" y="0"/>
                    <a:pt x="228621" y="0"/>
                  </a:cubicBezTo>
                  <a:cubicBezTo>
                    <a:pt x="167526" y="0"/>
                    <a:pt x="110087" y="23804"/>
                    <a:pt x="66885" y="67025"/>
                  </a:cubicBezTo>
                  <a:cubicBezTo>
                    <a:pt x="-12973" y="146922"/>
                    <a:pt x="-21316" y="271673"/>
                    <a:pt x="41832" y="360957"/>
                  </a:cubicBezTo>
                  <a:lnTo>
                    <a:pt x="41832" y="248941"/>
                  </a:lnTo>
                  <a:cubicBezTo>
                    <a:pt x="41832" y="239123"/>
                    <a:pt x="49793" y="231164"/>
                    <a:pt x="59613" y="231164"/>
                  </a:cubicBezTo>
                  <a:lnTo>
                    <a:pt x="126337" y="231164"/>
                  </a:lnTo>
                  <a:lnTo>
                    <a:pt x="126337" y="92098"/>
                  </a:lnTo>
                  <a:cubicBezTo>
                    <a:pt x="126337" y="82280"/>
                    <a:pt x="134298" y="74320"/>
                    <a:pt x="144118" y="74320"/>
                  </a:cubicBezTo>
                  <a:lnTo>
                    <a:pt x="228624" y="74320"/>
                  </a:lnTo>
                  <a:cubicBezTo>
                    <a:pt x="238444" y="74320"/>
                    <a:pt x="246405" y="82280"/>
                    <a:pt x="246405" y="92098"/>
                  </a:cubicBezTo>
                  <a:lnTo>
                    <a:pt x="246405" y="154420"/>
                  </a:lnTo>
                  <a:lnTo>
                    <a:pt x="313128" y="154420"/>
                  </a:lnTo>
                  <a:cubicBezTo>
                    <a:pt x="322949" y="154420"/>
                    <a:pt x="330910" y="162380"/>
                    <a:pt x="330910" y="172198"/>
                  </a:cubicBezTo>
                  <a:lnTo>
                    <a:pt x="330910" y="255769"/>
                  </a:lnTo>
                  <a:lnTo>
                    <a:pt x="397633" y="255769"/>
                  </a:lnTo>
                  <a:cubicBezTo>
                    <a:pt x="407453" y="255769"/>
                    <a:pt x="415414" y="263729"/>
                    <a:pt x="415414" y="273547"/>
                  </a:cubicBezTo>
                  <a:lnTo>
                    <a:pt x="415414" y="360959"/>
                  </a:lnTo>
                  <a:cubicBezTo>
                    <a:pt x="478561" y="271675"/>
                    <a:pt x="470220" y="146923"/>
                    <a:pt x="390360" y="6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8" name="Google Shape;1078;p31"/>
          <p:cNvSpPr/>
          <p:nvPr/>
        </p:nvSpPr>
        <p:spPr>
          <a:xfrm flipH="1">
            <a:off x="4153875" y="2910194"/>
            <a:ext cx="836400" cy="836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9" name="Google Shape;1079;p31"/>
          <p:cNvSpPr txBox="1"/>
          <p:nvPr/>
        </p:nvSpPr>
        <p:spPr>
          <a:xfrm>
            <a:off x="4299604" y="3133100"/>
            <a:ext cx="544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VS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1085" name="Google Shape;1085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6" name="Google Shape;1086;p32"/>
          <p:cNvSpPr txBox="1"/>
          <p:nvPr/>
        </p:nvSpPr>
        <p:spPr>
          <a:xfrm>
            <a:off x="894875" y="149310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7" name="Google Shape;1087;p32"/>
          <p:cNvSpPr txBox="1"/>
          <p:nvPr/>
        </p:nvSpPr>
        <p:spPr>
          <a:xfrm>
            <a:off x="894875" y="179157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8" name="Google Shape;1088;p32"/>
          <p:cNvSpPr txBox="1"/>
          <p:nvPr/>
        </p:nvSpPr>
        <p:spPr>
          <a:xfrm>
            <a:off x="7020925" y="149310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32"/>
          <p:cNvSpPr txBox="1"/>
          <p:nvPr/>
        </p:nvSpPr>
        <p:spPr>
          <a:xfrm>
            <a:off x="7020925" y="179157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0" name="Google Shape;1090;p32"/>
          <p:cNvSpPr txBox="1"/>
          <p:nvPr/>
        </p:nvSpPr>
        <p:spPr>
          <a:xfrm>
            <a:off x="894875" y="290945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32"/>
          <p:cNvSpPr txBox="1"/>
          <p:nvPr/>
        </p:nvSpPr>
        <p:spPr>
          <a:xfrm>
            <a:off x="894875" y="320792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2" name="Google Shape;1092;p32"/>
          <p:cNvSpPr txBox="1"/>
          <p:nvPr/>
        </p:nvSpPr>
        <p:spPr>
          <a:xfrm>
            <a:off x="7020925" y="290945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32"/>
          <p:cNvSpPr txBox="1"/>
          <p:nvPr/>
        </p:nvSpPr>
        <p:spPr>
          <a:xfrm>
            <a:off x="7020925" y="320792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4" name="Google Shape;1094;p32"/>
          <p:cNvSpPr/>
          <p:nvPr/>
        </p:nvSpPr>
        <p:spPr>
          <a:xfrm>
            <a:off x="686675" y="158535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5" name="Google Shape;1095;p32"/>
          <p:cNvSpPr/>
          <p:nvPr/>
        </p:nvSpPr>
        <p:spPr>
          <a:xfrm>
            <a:off x="686675" y="300050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6" name="Google Shape;1096;p32"/>
          <p:cNvSpPr/>
          <p:nvPr/>
        </p:nvSpPr>
        <p:spPr>
          <a:xfrm>
            <a:off x="6812725" y="158535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7" name="Google Shape;1097;p32"/>
          <p:cNvSpPr/>
          <p:nvPr/>
        </p:nvSpPr>
        <p:spPr>
          <a:xfrm>
            <a:off x="6812725" y="300050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98" name="Google Shape;1098;p32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675" y="1060700"/>
            <a:ext cx="4176651" cy="335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32"/>
          <p:cNvSpPr txBox="1"/>
          <p:nvPr/>
        </p:nvSpPr>
        <p:spPr>
          <a:xfrm>
            <a:off x="894375" y="4507050"/>
            <a:ext cx="7715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1105" name="Google Shape;1105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33"/>
          <p:cNvSpPr txBox="1"/>
          <p:nvPr/>
        </p:nvSpPr>
        <p:spPr>
          <a:xfrm>
            <a:off x="1234638" y="38787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33"/>
          <p:cNvSpPr txBox="1"/>
          <p:nvPr/>
        </p:nvSpPr>
        <p:spPr>
          <a:xfrm>
            <a:off x="1234638" y="41009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08" name="Google Shape;1108;p33"/>
          <p:cNvSpPr txBox="1"/>
          <p:nvPr/>
        </p:nvSpPr>
        <p:spPr>
          <a:xfrm>
            <a:off x="2984238" y="38787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33"/>
          <p:cNvSpPr txBox="1"/>
          <p:nvPr/>
        </p:nvSpPr>
        <p:spPr>
          <a:xfrm>
            <a:off x="2984238" y="41009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0" name="Google Shape;1110;p33"/>
          <p:cNvSpPr txBox="1"/>
          <p:nvPr/>
        </p:nvSpPr>
        <p:spPr>
          <a:xfrm>
            <a:off x="4733850" y="38787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33"/>
          <p:cNvSpPr txBox="1"/>
          <p:nvPr/>
        </p:nvSpPr>
        <p:spPr>
          <a:xfrm>
            <a:off x="4733850" y="41009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2" name="Google Shape;1112;p33"/>
          <p:cNvSpPr txBox="1"/>
          <p:nvPr/>
        </p:nvSpPr>
        <p:spPr>
          <a:xfrm>
            <a:off x="6483462" y="38787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33"/>
          <p:cNvSpPr txBox="1"/>
          <p:nvPr/>
        </p:nvSpPr>
        <p:spPr>
          <a:xfrm>
            <a:off x="6483462" y="41009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4" name="Google Shape;1114;p33"/>
          <p:cNvSpPr/>
          <p:nvPr/>
        </p:nvSpPr>
        <p:spPr>
          <a:xfrm rot="10800000">
            <a:off x="1139550" y="3944442"/>
            <a:ext cx="95100" cy="25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5" name="Google Shape;1115;p33"/>
          <p:cNvSpPr/>
          <p:nvPr/>
        </p:nvSpPr>
        <p:spPr>
          <a:xfrm rot="10800000">
            <a:off x="2889150" y="3944442"/>
            <a:ext cx="95100" cy="25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6" name="Google Shape;1116;p33"/>
          <p:cNvSpPr/>
          <p:nvPr/>
        </p:nvSpPr>
        <p:spPr>
          <a:xfrm rot="10800000">
            <a:off x="4638750" y="3944450"/>
            <a:ext cx="95100" cy="25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7" name="Google Shape;1117;p33"/>
          <p:cNvSpPr/>
          <p:nvPr/>
        </p:nvSpPr>
        <p:spPr>
          <a:xfrm rot="10800000">
            <a:off x="6388350" y="3944441"/>
            <a:ext cx="95100" cy="25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8" name="Google Shape;1118;p33"/>
          <p:cNvSpPr/>
          <p:nvPr/>
        </p:nvSpPr>
        <p:spPr>
          <a:xfrm>
            <a:off x="1123550" y="2593413"/>
            <a:ext cx="68970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9" name="Google Shape;1119;p33"/>
          <p:cNvSpPr/>
          <p:nvPr/>
        </p:nvSpPr>
        <p:spPr>
          <a:xfrm>
            <a:off x="3866550" y="2437713"/>
            <a:ext cx="2085000" cy="39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0" name="Google Shape;1120;p33"/>
          <p:cNvSpPr/>
          <p:nvPr/>
        </p:nvSpPr>
        <p:spPr>
          <a:xfrm>
            <a:off x="1123550" y="3239363"/>
            <a:ext cx="68970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3"/>
          <p:cNvSpPr/>
          <p:nvPr/>
        </p:nvSpPr>
        <p:spPr>
          <a:xfrm>
            <a:off x="5951550" y="3083663"/>
            <a:ext cx="689700" cy="39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2" name="Google Shape;1122;p33"/>
          <p:cNvSpPr/>
          <p:nvPr/>
        </p:nvSpPr>
        <p:spPr>
          <a:xfrm>
            <a:off x="1123550" y="1947463"/>
            <a:ext cx="68970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3"/>
          <p:cNvSpPr/>
          <p:nvPr/>
        </p:nvSpPr>
        <p:spPr>
          <a:xfrm>
            <a:off x="2503050" y="1791763"/>
            <a:ext cx="1363500" cy="3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4" name="Google Shape;1124;p33"/>
          <p:cNvSpPr txBox="1"/>
          <p:nvPr/>
        </p:nvSpPr>
        <p:spPr>
          <a:xfrm>
            <a:off x="78432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5" name="Google Shape;1125;p33"/>
          <p:cNvSpPr txBox="1"/>
          <p:nvPr/>
        </p:nvSpPr>
        <p:spPr>
          <a:xfrm>
            <a:off x="71535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33"/>
          <p:cNvSpPr txBox="1"/>
          <p:nvPr/>
        </p:nvSpPr>
        <p:spPr>
          <a:xfrm>
            <a:off x="64638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33"/>
          <p:cNvSpPr txBox="1"/>
          <p:nvPr/>
        </p:nvSpPr>
        <p:spPr>
          <a:xfrm>
            <a:off x="57741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33"/>
          <p:cNvSpPr txBox="1"/>
          <p:nvPr/>
        </p:nvSpPr>
        <p:spPr>
          <a:xfrm>
            <a:off x="50844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9" name="Google Shape;1129;p33"/>
          <p:cNvSpPr txBox="1"/>
          <p:nvPr/>
        </p:nvSpPr>
        <p:spPr>
          <a:xfrm>
            <a:off x="43947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33"/>
          <p:cNvSpPr txBox="1"/>
          <p:nvPr/>
        </p:nvSpPr>
        <p:spPr>
          <a:xfrm>
            <a:off x="37050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1" name="Google Shape;1131;p33"/>
          <p:cNvSpPr txBox="1"/>
          <p:nvPr/>
        </p:nvSpPr>
        <p:spPr>
          <a:xfrm>
            <a:off x="30153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33"/>
          <p:cNvSpPr txBox="1"/>
          <p:nvPr/>
        </p:nvSpPr>
        <p:spPr>
          <a:xfrm>
            <a:off x="23256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33"/>
          <p:cNvSpPr txBox="1"/>
          <p:nvPr/>
        </p:nvSpPr>
        <p:spPr>
          <a:xfrm>
            <a:off x="16359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33"/>
          <p:cNvSpPr txBox="1"/>
          <p:nvPr/>
        </p:nvSpPr>
        <p:spPr>
          <a:xfrm>
            <a:off x="946250" y="3486725"/>
            <a:ext cx="3546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5" name="Google Shape;1135;p33"/>
          <p:cNvSpPr/>
          <p:nvPr/>
        </p:nvSpPr>
        <p:spPr>
          <a:xfrm>
            <a:off x="1123550" y="1307838"/>
            <a:ext cx="68970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3"/>
          <p:cNvSpPr/>
          <p:nvPr/>
        </p:nvSpPr>
        <p:spPr>
          <a:xfrm>
            <a:off x="1139550" y="1152138"/>
            <a:ext cx="1363500" cy="3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7" name="Google Shape;1137;p33"/>
          <p:cNvSpPr/>
          <p:nvPr/>
        </p:nvSpPr>
        <p:spPr>
          <a:xfrm>
            <a:off x="6641150" y="1794938"/>
            <a:ext cx="689700" cy="39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8" name="Google Shape;1138;p33"/>
          <p:cNvSpPr/>
          <p:nvPr/>
        </p:nvSpPr>
        <p:spPr>
          <a:xfrm>
            <a:off x="7314750" y="1152138"/>
            <a:ext cx="689700" cy="39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1144" name="Google Shape;1144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5" name="Google Shape;1145;p34"/>
          <p:cNvSpPr txBox="1"/>
          <p:nvPr/>
        </p:nvSpPr>
        <p:spPr>
          <a:xfrm>
            <a:off x="6100000" y="1777250"/>
            <a:ext cx="2128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34"/>
          <p:cNvSpPr txBox="1"/>
          <p:nvPr/>
        </p:nvSpPr>
        <p:spPr>
          <a:xfrm>
            <a:off x="6100000" y="2015176"/>
            <a:ext cx="2128800" cy="2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 and is the second planet from the Sun. It’s terribly hot, even hotter than Mercury, and its atmosphere is extremely poisonous. It’s the second-brightest natural object in the night sky after the Moon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7" name="Google Shape;1147;p34"/>
          <p:cNvSpPr/>
          <p:nvPr/>
        </p:nvSpPr>
        <p:spPr>
          <a:xfrm>
            <a:off x="1156975" y="1656075"/>
            <a:ext cx="3977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8" name="Google Shape;1148;p34"/>
          <p:cNvSpPr/>
          <p:nvPr/>
        </p:nvSpPr>
        <p:spPr>
          <a:xfrm>
            <a:off x="1156975" y="1581300"/>
            <a:ext cx="39774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9" name="Google Shape;1149;p34"/>
          <p:cNvSpPr txBox="1"/>
          <p:nvPr/>
        </p:nvSpPr>
        <p:spPr>
          <a:xfrm>
            <a:off x="5134400" y="1545825"/>
            <a:ext cx="693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34"/>
          <p:cNvSpPr/>
          <p:nvPr/>
        </p:nvSpPr>
        <p:spPr>
          <a:xfrm>
            <a:off x="917649" y="14531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1" name="Google Shape;1151;p34"/>
          <p:cNvSpPr txBox="1"/>
          <p:nvPr/>
        </p:nvSpPr>
        <p:spPr>
          <a:xfrm>
            <a:off x="1402738" y="1191000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34"/>
          <p:cNvSpPr/>
          <p:nvPr/>
        </p:nvSpPr>
        <p:spPr>
          <a:xfrm>
            <a:off x="1156975" y="2326853"/>
            <a:ext cx="3977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3" name="Google Shape;1153;p34"/>
          <p:cNvSpPr/>
          <p:nvPr/>
        </p:nvSpPr>
        <p:spPr>
          <a:xfrm>
            <a:off x="1156975" y="2252078"/>
            <a:ext cx="19917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4" name="Google Shape;1154;p34"/>
          <p:cNvSpPr txBox="1"/>
          <p:nvPr/>
        </p:nvSpPr>
        <p:spPr>
          <a:xfrm>
            <a:off x="5134400" y="2216600"/>
            <a:ext cx="693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5" name="Google Shape;1155;p34"/>
          <p:cNvSpPr/>
          <p:nvPr/>
        </p:nvSpPr>
        <p:spPr>
          <a:xfrm>
            <a:off x="917649" y="2123950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6" name="Google Shape;1156;p34"/>
          <p:cNvSpPr txBox="1"/>
          <p:nvPr/>
        </p:nvSpPr>
        <p:spPr>
          <a:xfrm>
            <a:off x="1402738" y="1861775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7" name="Google Shape;1157;p34"/>
          <p:cNvSpPr/>
          <p:nvPr/>
        </p:nvSpPr>
        <p:spPr>
          <a:xfrm>
            <a:off x="1156975" y="2998944"/>
            <a:ext cx="3977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8" name="Google Shape;1158;p34"/>
          <p:cNvSpPr/>
          <p:nvPr/>
        </p:nvSpPr>
        <p:spPr>
          <a:xfrm>
            <a:off x="1156975" y="2924175"/>
            <a:ext cx="10035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9" name="Google Shape;1159;p34"/>
          <p:cNvSpPr txBox="1"/>
          <p:nvPr/>
        </p:nvSpPr>
        <p:spPr>
          <a:xfrm>
            <a:off x="5134400" y="2888688"/>
            <a:ext cx="693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0" name="Google Shape;1160;p34"/>
          <p:cNvSpPr/>
          <p:nvPr/>
        </p:nvSpPr>
        <p:spPr>
          <a:xfrm>
            <a:off x="917649" y="2796038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1" name="Google Shape;1161;p34"/>
          <p:cNvSpPr txBox="1"/>
          <p:nvPr/>
        </p:nvSpPr>
        <p:spPr>
          <a:xfrm>
            <a:off x="1402738" y="2533863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2" name="Google Shape;1162;p34"/>
          <p:cNvSpPr/>
          <p:nvPr/>
        </p:nvSpPr>
        <p:spPr>
          <a:xfrm>
            <a:off x="1156975" y="3671046"/>
            <a:ext cx="3977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3" name="Google Shape;1163;p34"/>
          <p:cNvSpPr/>
          <p:nvPr/>
        </p:nvSpPr>
        <p:spPr>
          <a:xfrm>
            <a:off x="1156975" y="3596275"/>
            <a:ext cx="29952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4" name="Google Shape;1164;p34"/>
          <p:cNvSpPr txBox="1"/>
          <p:nvPr/>
        </p:nvSpPr>
        <p:spPr>
          <a:xfrm>
            <a:off x="5134400" y="3560788"/>
            <a:ext cx="693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34"/>
          <p:cNvSpPr/>
          <p:nvPr/>
        </p:nvSpPr>
        <p:spPr>
          <a:xfrm>
            <a:off x="917649" y="3468138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6" name="Google Shape;1166;p34"/>
          <p:cNvSpPr txBox="1"/>
          <p:nvPr/>
        </p:nvSpPr>
        <p:spPr>
          <a:xfrm>
            <a:off x="1402738" y="3205963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34"/>
          <p:cNvSpPr/>
          <p:nvPr/>
        </p:nvSpPr>
        <p:spPr>
          <a:xfrm>
            <a:off x="1156975" y="4341824"/>
            <a:ext cx="3977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8" name="Google Shape;1168;p34"/>
          <p:cNvSpPr/>
          <p:nvPr/>
        </p:nvSpPr>
        <p:spPr>
          <a:xfrm>
            <a:off x="1156975" y="4267050"/>
            <a:ext cx="34458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9" name="Google Shape;1169;p34"/>
          <p:cNvSpPr txBox="1"/>
          <p:nvPr/>
        </p:nvSpPr>
        <p:spPr>
          <a:xfrm>
            <a:off x="5134400" y="4231563"/>
            <a:ext cx="6933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34"/>
          <p:cNvSpPr/>
          <p:nvPr/>
        </p:nvSpPr>
        <p:spPr>
          <a:xfrm>
            <a:off x="917649" y="4138913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1" name="Google Shape;1171;p34"/>
          <p:cNvSpPr txBox="1"/>
          <p:nvPr/>
        </p:nvSpPr>
        <p:spPr>
          <a:xfrm>
            <a:off x="1402738" y="3876738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72" name="Google Shape;1172;p34"/>
          <p:cNvGrpSpPr/>
          <p:nvPr/>
        </p:nvGrpSpPr>
        <p:grpSpPr>
          <a:xfrm>
            <a:off x="1022206" y="1556271"/>
            <a:ext cx="275989" cy="275988"/>
            <a:chOff x="2322229" y="3080478"/>
            <a:chExt cx="607102" cy="607101"/>
          </a:xfrm>
        </p:grpSpPr>
        <p:sp>
          <p:nvSpPr>
            <p:cNvPr id="1173" name="Google Shape;1173;p34"/>
            <p:cNvSpPr/>
            <p:nvPr/>
          </p:nvSpPr>
          <p:spPr>
            <a:xfrm>
              <a:off x="2356517" y="3162525"/>
              <a:ext cx="538525" cy="289975"/>
            </a:xfrm>
            <a:custGeom>
              <a:rect b="b" l="l" r="r" t="t"/>
              <a:pathLst>
                <a:path extrusionOk="0" h="289975" w="538525">
                  <a:moveTo>
                    <a:pt x="332420" y="248716"/>
                  </a:moveTo>
                  <a:cubicBezTo>
                    <a:pt x="332420" y="223842"/>
                    <a:pt x="352585" y="203677"/>
                    <a:pt x="377460" y="203677"/>
                  </a:cubicBezTo>
                  <a:lnTo>
                    <a:pt x="538526" y="203677"/>
                  </a:lnTo>
                  <a:lnTo>
                    <a:pt x="538526" y="0"/>
                  </a:lnTo>
                  <a:lnTo>
                    <a:pt x="0" y="0"/>
                  </a:lnTo>
                  <a:lnTo>
                    <a:pt x="0" y="275452"/>
                  </a:lnTo>
                  <a:lnTo>
                    <a:pt x="194620" y="96720"/>
                  </a:lnTo>
                  <a:cubicBezTo>
                    <a:pt x="201298" y="90587"/>
                    <a:pt x="211522" y="90459"/>
                    <a:pt x="218350" y="96423"/>
                  </a:cubicBezTo>
                  <a:lnTo>
                    <a:pt x="275201" y="146066"/>
                  </a:lnTo>
                  <a:lnTo>
                    <a:pt x="348095" y="78854"/>
                  </a:lnTo>
                  <a:lnTo>
                    <a:pt x="341508" y="78854"/>
                  </a:lnTo>
                  <a:cubicBezTo>
                    <a:pt x="331931" y="78854"/>
                    <a:pt x="323690" y="71495"/>
                    <a:pt x="323239" y="61928"/>
                  </a:cubicBezTo>
                  <a:cubicBezTo>
                    <a:pt x="322758" y="51714"/>
                    <a:pt x="330897" y="43282"/>
                    <a:pt x="341005" y="43282"/>
                  </a:cubicBezTo>
                  <a:lnTo>
                    <a:pt x="393623" y="43282"/>
                  </a:lnTo>
                  <a:cubicBezTo>
                    <a:pt x="402595" y="43181"/>
                    <a:pt x="411709" y="51046"/>
                    <a:pt x="411409" y="61068"/>
                  </a:cubicBezTo>
                  <a:lnTo>
                    <a:pt x="411409" y="115636"/>
                  </a:lnTo>
                  <a:cubicBezTo>
                    <a:pt x="411409" y="125214"/>
                    <a:pt x="404049" y="133455"/>
                    <a:pt x="394482" y="133905"/>
                  </a:cubicBezTo>
                  <a:cubicBezTo>
                    <a:pt x="384268" y="134387"/>
                    <a:pt x="375836" y="126248"/>
                    <a:pt x="375836" y="116139"/>
                  </a:cubicBezTo>
                  <a:lnTo>
                    <a:pt x="375836" y="101661"/>
                  </a:lnTo>
                  <a:lnTo>
                    <a:pt x="287580" y="183038"/>
                  </a:lnTo>
                  <a:cubicBezTo>
                    <a:pt x="280904" y="189192"/>
                    <a:pt x="270663" y="189332"/>
                    <a:pt x="263825" y="183359"/>
                  </a:cubicBezTo>
                  <a:lnTo>
                    <a:pt x="206949" y="133694"/>
                  </a:lnTo>
                  <a:lnTo>
                    <a:pt x="36775" y="289975"/>
                  </a:lnTo>
                  <a:lnTo>
                    <a:pt x="332419" y="289975"/>
                  </a:lnTo>
                  <a:lnTo>
                    <a:pt x="332419" y="2487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4" name="Google Shape;1174;p34"/>
            <p:cNvGrpSpPr/>
            <p:nvPr/>
          </p:nvGrpSpPr>
          <p:grpSpPr>
            <a:xfrm>
              <a:off x="2723675" y="3400940"/>
              <a:ext cx="205655" cy="286639"/>
              <a:chOff x="2723675" y="3400940"/>
              <a:chExt cx="205655" cy="286639"/>
            </a:xfrm>
          </p:grpSpPr>
          <p:sp>
            <p:nvSpPr>
              <p:cNvPr id="1175" name="Google Shape;1175;p34"/>
              <p:cNvSpPr/>
              <p:nvPr/>
            </p:nvSpPr>
            <p:spPr>
              <a:xfrm>
                <a:off x="2803880" y="3644848"/>
                <a:ext cx="44635" cy="42731"/>
              </a:xfrm>
              <a:custGeom>
                <a:rect b="b" l="l" r="r" t="t"/>
                <a:pathLst>
                  <a:path extrusionOk="0" h="42731" w="44635">
                    <a:moveTo>
                      <a:pt x="0" y="0"/>
                    </a:moveTo>
                    <a:lnTo>
                      <a:pt x="44635" y="0"/>
                    </a:lnTo>
                    <a:lnTo>
                      <a:pt x="44635" y="42732"/>
                    </a:lnTo>
                    <a:lnTo>
                      <a:pt x="0" y="427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34"/>
              <p:cNvSpPr/>
              <p:nvPr/>
            </p:nvSpPr>
            <p:spPr>
              <a:xfrm>
                <a:off x="2803880" y="3487238"/>
                <a:ext cx="44635" cy="43732"/>
              </a:xfrm>
              <a:custGeom>
                <a:rect b="b" l="l" r="r" t="t"/>
                <a:pathLst>
                  <a:path extrusionOk="0" h="43732" w="44635">
                    <a:moveTo>
                      <a:pt x="0" y="0"/>
                    </a:moveTo>
                    <a:lnTo>
                      <a:pt x="44635" y="0"/>
                    </a:lnTo>
                    <a:lnTo>
                      <a:pt x="44635" y="43733"/>
                    </a:lnTo>
                    <a:lnTo>
                      <a:pt x="0" y="437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4"/>
              <p:cNvSpPr/>
              <p:nvPr/>
            </p:nvSpPr>
            <p:spPr>
              <a:xfrm>
                <a:off x="2803880" y="3566543"/>
                <a:ext cx="44635" cy="42731"/>
              </a:xfrm>
              <a:custGeom>
                <a:rect b="b" l="l" r="r" t="t"/>
                <a:pathLst>
                  <a:path extrusionOk="0" h="42731" w="44635">
                    <a:moveTo>
                      <a:pt x="0" y="0"/>
                    </a:moveTo>
                    <a:lnTo>
                      <a:pt x="44635" y="0"/>
                    </a:lnTo>
                    <a:lnTo>
                      <a:pt x="44635" y="42732"/>
                    </a:lnTo>
                    <a:lnTo>
                      <a:pt x="0" y="427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4"/>
              <p:cNvSpPr/>
              <p:nvPr/>
            </p:nvSpPr>
            <p:spPr>
              <a:xfrm>
                <a:off x="2884087" y="3566544"/>
                <a:ext cx="45243" cy="121035"/>
              </a:xfrm>
              <a:custGeom>
                <a:rect b="b" l="l" r="r" t="t"/>
                <a:pathLst>
                  <a:path extrusionOk="0" h="121035" w="45243">
                    <a:moveTo>
                      <a:pt x="0" y="121035"/>
                    </a:moveTo>
                    <a:lnTo>
                      <a:pt x="30084" y="121035"/>
                    </a:lnTo>
                    <a:cubicBezTo>
                      <a:pt x="38456" y="121035"/>
                      <a:pt x="45243" y="114248"/>
                      <a:pt x="45243" y="105875"/>
                    </a:cubicBezTo>
                    <a:lnTo>
                      <a:pt x="4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4"/>
              <p:cNvSpPr/>
              <p:nvPr/>
            </p:nvSpPr>
            <p:spPr>
              <a:xfrm>
                <a:off x="2884087" y="3487238"/>
                <a:ext cx="45243" cy="43732"/>
              </a:xfrm>
              <a:custGeom>
                <a:rect b="b" l="l" r="r" t="t"/>
                <a:pathLst>
                  <a:path extrusionOk="0" h="43732" w="45243">
                    <a:moveTo>
                      <a:pt x="0" y="0"/>
                    </a:moveTo>
                    <a:lnTo>
                      <a:pt x="45243" y="0"/>
                    </a:lnTo>
                    <a:lnTo>
                      <a:pt x="45243" y="43733"/>
                    </a:lnTo>
                    <a:lnTo>
                      <a:pt x="0" y="437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4"/>
              <p:cNvSpPr/>
              <p:nvPr/>
            </p:nvSpPr>
            <p:spPr>
              <a:xfrm>
                <a:off x="2723675" y="3400940"/>
                <a:ext cx="205655" cy="50725"/>
              </a:xfrm>
              <a:custGeom>
                <a:rect b="b" l="l" r="r" t="t"/>
                <a:pathLst>
                  <a:path extrusionOk="0" h="50725" w="205655">
                    <a:moveTo>
                      <a:pt x="190496" y="0"/>
                    </a:moveTo>
                    <a:lnTo>
                      <a:pt x="15160" y="0"/>
                    </a:lnTo>
                    <a:cubicBezTo>
                      <a:pt x="6787" y="0"/>
                      <a:pt x="0" y="6787"/>
                      <a:pt x="0" y="15160"/>
                    </a:cubicBezTo>
                    <a:lnTo>
                      <a:pt x="0" y="50725"/>
                    </a:lnTo>
                    <a:lnTo>
                      <a:pt x="205656" y="50725"/>
                    </a:lnTo>
                    <a:lnTo>
                      <a:pt x="205656" y="15160"/>
                    </a:lnTo>
                    <a:cubicBezTo>
                      <a:pt x="205656" y="6787"/>
                      <a:pt x="198869" y="0"/>
                      <a:pt x="190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4"/>
              <p:cNvSpPr/>
              <p:nvPr/>
            </p:nvSpPr>
            <p:spPr>
              <a:xfrm>
                <a:off x="2723675" y="3644848"/>
                <a:ext cx="44632" cy="42730"/>
              </a:xfrm>
              <a:custGeom>
                <a:rect b="b" l="l" r="r" t="t"/>
                <a:pathLst>
                  <a:path extrusionOk="0" h="42730" w="44632">
                    <a:moveTo>
                      <a:pt x="44633" y="0"/>
                    </a:moveTo>
                    <a:lnTo>
                      <a:pt x="0" y="0"/>
                    </a:lnTo>
                    <a:lnTo>
                      <a:pt x="0" y="27571"/>
                    </a:lnTo>
                    <a:cubicBezTo>
                      <a:pt x="0" y="35944"/>
                      <a:pt x="6787" y="42731"/>
                      <a:pt x="15160" y="42731"/>
                    </a:cubicBezTo>
                    <a:lnTo>
                      <a:pt x="44633" y="427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4"/>
              <p:cNvSpPr/>
              <p:nvPr/>
            </p:nvSpPr>
            <p:spPr>
              <a:xfrm>
                <a:off x="2723675" y="3566543"/>
                <a:ext cx="44633" cy="42731"/>
              </a:xfrm>
              <a:custGeom>
                <a:rect b="b" l="l" r="r" t="t"/>
                <a:pathLst>
                  <a:path extrusionOk="0" h="42731" w="44633">
                    <a:moveTo>
                      <a:pt x="0" y="0"/>
                    </a:moveTo>
                    <a:lnTo>
                      <a:pt x="44634" y="0"/>
                    </a:lnTo>
                    <a:lnTo>
                      <a:pt x="44634" y="42732"/>
                    </a:lnTo>
                    <a:lnTo>
                      <a:pt x="0" y="427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4"/>
              <p:cNvSpPr/>
              <p:nvPr/>
            </p:nvSpPr>
            <p:spPr>
              <a:xfrm>
                <a:off x="2723675" y="3487238"/>
                <a:ext cx="44633" cy="43732"/>
              </a:xfrm>
              <a:custGeom>
                <a:rect b="b" l="l" r="r" t="t"/>
                <a:pathLst>
                  <a:path extrusionOk="0" h="43732" w="44633">
                    <a:moveTo>
                      <a:pt x="0" y="0"/>
                    </a:moveTo>
                    <a:lnTo>
                      <a:pt x="44634" y="0"/>
                    </a:lnTo>
                    <a:lnTo>
                      <a:pt x="44634" y="43733"/>
                    </a:lnTo>
                    <a:lnTo>
                      <a:pt x="0" y="437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4" name="Google Shape;1184;p34"/>
            <p:cNvGrpSpPr/>
            <p:nvPr/>
          </p:nvGrpSpPr>
          <p:grpSpPr>
            <a:xfrm>
              <a:off x="2322229" y="3488073"/>
              <a:ext cx="240850" cy="199506"/>
              <a:chOff x="2322229" y="3488073"/>
              <a:chExt cx="240850" cy="199506"/>
            </a:xfrm>
          </p:grpSpPr>
          <p:sp>
            <p:nvSpPr>
              <p:cNvPr id="1185" name="Google Shape;1185;p34"/>
              <p:cNvSpPr/>
              <p:nvPr/>
            </p:nvSpPr>
            <p:spPr>
              <a:xfrm>
                <a:off x="2322229" y="3645299"/>
                <a:ext cx="218157" cy="42280"/>
              </a:xfrm>
              <a:custGeom>
                <a:rect b="b" l="l" r="r" t="t"/>
                <a:pathLst>
                  <a:path extrusionOk="0" h="42280" w="218157">
                    <a:moveTo>
                      <a:pt x="208432" y="0"/>
                    </a:moveTo>
                    <a:lnTo>
                      <a:pt x="9725" y="0"/>
                    </a:lnTo>
                    <a:cubicBezTo>
                      <a:pt x="4354" y="0"/>
                      <a:pt x="0" y="4354"/>
                      <a:pt x="0" y="9726"/>
                    </a:cubicBezTo>
                    <a:lnTo>
                      <a:pt x="0" y="32556"/>
                    </a:lnTo>
                    <a:cubicBezTo>
                      <a:pt x="0" y="37926"/>
                      <a:pt x="4354" y="42280"/>
                      <a:pt x="9725" y="42280"/>
                    </a:cubicBezTo>
                    <a:lnTo>
                      <a:pt x="208432" y="42280"/>
                    </a:lnTo>
                    <a:cubicBezTo>
                      <a:pt x="213803" y="42280"/>
                      <a:pt x="218157" y="37926"/>
                      <a:pt x="218157" y="32555"/>
                    </a:cubicBezTo>
                    <a:lnTo>
                      <a:pt x="218157" y="9724"/>
                    </a:lnTo>
                    <a:cubicBezTo>
                      <a:pt x="218157" y="4354"/>
                      <a:pt x="213803" y="0"/>
                      <a:pt x="208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34"/>
              <p:cNvSpPr/>
              <p:nvPr/>
            </p:nvSpPr>
            <p:spPr>
              <a:xfrm>
                <a:off x="2344088" y="3566611"/>
                <a:ext cx="218991" cy="43116"/>
              </a:xfrm>
              <a:custGeom>
                <a:rect b="b" l="l" r="r" t="t"/>
                <a:pathLst>
                  <a:path extrusionOk="0" h="43116" w="218991">
                    <a:moveTo>
                      <a:pt x="209266" y="0"/>
                    </a:moveTo>
                    <a:lnTo>
                      <a:pt x="9559" y="0"/>
                    </a:lnTo>
                    <a:cubicBezTo>
                      <a:pt x="4279" y="0"/>
                      <a:pt x="0" y="4279"/>
                      <a:pt x="0" y="9559"/>
                    </a:cubicBezTo>
                    <a:lnTo>
                      <a:pt x="0" y="33557"/>
                    </a:lnTo>
                    <a:cubicBezTo>
                      <a:pt x="0" y="38837"/>
                      <a:pt x="4279" y="43116"/>
                      <a:pt x="9559" y="43116"/>
                    </a:cubicBezTo>
                    <a:lnTo>
                      <a:pt x="209266" y="43116"/>
                    </a:lnTo>
                    <a:cubicBezTo>
                      <a:pt x="214638" y="43116"/>
                      <a:pt x="218992" y="38762"/>
                      <a:pt x="218992" y="33391"/>
                    </a:cubicBezTo>
                    <a:lnTo>
                      <a:pt x="218992" y="9726"/>
                    </a:lnTo>
                    <a:cubicBezTo>
                      <a:pt x="218992" y="4354"/>
                      <a:pt x="214637" y="0"/>
                      <a:pt x="209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>
                <a:off x="2322229" y="3488073"/>
                <a:ext cx="218157" cy="42965"/>
              </a:xfrm>
              <a:custGeom>
                <a:rect b="b" l="l" r="r" t="t"/>
                <a:pathLst>
                  <a:path extrusionOk="0" h="42965" w="218157">
                    <a:moveTo>
                      <a:pt x="9725" y="42965"/>
                    </a:moveTo>
                    <a:lnTo>
                      <a:pt x="208432" y="42965"/>
                    </a:lnTo>
                    <a:cubicBezTo>
                      <a:pt x="213803" y="42965"/>
                      <a:pt x="218157" y="38611"/>
                      <a:pt x="218157" y="33240"/>
                    </a:cubicBezTo>
                    <a:lnTo>
                      <a:pt x="218157" y="9725"/>
                    </a:lnTo>
                    <a:cubicBezTo>
                      <a:pt x="218157" y="4354"/>
                      <a:pt x="213803" y="0"/>
                      <a:pt x="208432" y="0"/>
                    </a:cubicBezTo>
                    <a:lnTo>
                      <a:pt x="9725" y="0"/>
                    </a:lnTo>
                    <a:cubicBezTo>
                      <a:pt x="4354" y="0"/>
                      <a:pt x="0" y="4354"/>
                      <a:pt x="0" y="9725"/>
                    </a:cubicBezTo>
                    <a:lnTo>
                      <a:pt x="0" y="33240"/>
                    </a:lnTo>
                    <a:cubicBezTo>
                      <a:pt x="0" y="38611"/>
                      <a:pt x="4354" y="42965"/>
                      <a:pt x="9725" y="42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8" name="Google Shape;1188;p34"/>
            <p:cNvSpPr/>
            <p:nvPr/>
          </p:nvSpPr>
          <p:spPr>
            <a:xfrm>
              <a:off x="2322229" y="3080478"/>
              <a:ext cx="607102" cy="47310"/>
            </a:xfrm>
            <a:custGeom>
              <a:rect b="b" l="l" r="r" t="t"/>
              <a:pathLst>
                <a:path extrusionOk="0" h="47310" w="607102">
                  <a:moveTo>
                    <a:pt x="607102" y="35977"/>
                  </a:moveTo>
                  <a:lnTo>
                    <a:pt x="607102" y="11333"/>
                  </a:lnTo>
                  <a:cubicBezTo>
                    <a:pt x="607102" y="5074"/>
                    <a:pt x="602042" y="0"/>
                    <a:pt x="595799" y="0"/>
                  </a:cubicBezTo>
                  <a:lnTo>
                    <a:pt x="11303" y="0"/>
                  </a:lnTo>
                  <a:cubicBezTo>
                    <a:pt x="5060" y="0"/>
                    <a:pt x="0" y="5074"/>
                    <a:pt x="0" y="11333"/>
                  </a:cubicBezTo>
                  <a:lnTo>
                    <a:pt x="0" y="35977"/>
                  </a:lnTo>
                  <a:cubicBezTo>
                    <a:pt x="0" y="42236"/>
                    <a:pt x="5060" y="47310"/>
                    <a:pt x="11303" y="47310"/>
                  </a:cubicBezTo>
                  <a:lnTo>
                    <a:pt x="595801" y="47310"/>
                  </a:lnTo>
                  <a:cubicBezTo>
                    <a:pt x="602042" y="47310"/>
                    <a:pt x="607102" y="42236"/>
                    <a:pt x="607102" y="35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34"/>
          <p:cNvGrpSpPr/>
          <p:nvPr/>
        </p:nvGrpSpPr>
        <p:grpSpPr>
          <a:xfrm>
            <a:off x="1075302" y="4239533"/>
            <a:ext cx="169798" cy="275989"/>
            <a:chOff x="5272167" y="3080477"/>
            <a:chExt cx="373510" cy="607102"/>
          </a:xfrm>
        </p:grpSpPr>
        <p:sp>
          <p:nvSpPr>
            <p:cNvPr id="1190" name="Google Shape;1190;p34"/>
            <p:cNvSpPr/>
            <p:nvPr/>
          </p:nvSpPr>
          <p:spPr>
            <a:xfrm>
              <a:off x="5272167" y="3311469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10207" y="46791"/>
                  </a:move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3"/>
                  </a:lnTo>
                  <a:cubicBezTo>
                    <a:pt x="324191" y="4577"/>
                    <a:pt x="319621" y="0"/>
                    <a:pt x="313984" y="0"/>
                  </a:cubicBezTo>
                  <a:lnTo>
                    <a:pt x="10207" y="0"/>
                  </a:lnTo>
                  <a:cubicBezTo>
                    <a:pt x="4570" y="0"/>
                    <a:pt x="0" y="4577"/>
                    <a:pt x="0" y="10223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282036" y="3080477"/>
              <a:ext cx="312009" cy="195441"/>
            </a:xfrm>
            <a:custGeom>
              <a:rect b="b" l="l" r="r" t="t"/>
              <a:pathLst>
                <a:path extrusionOk="0" h="195441" w="312009">
                  <a:moveTo>
                    <a:pt x="138257" y="139871"/>
                  </a:moveTo>
                  <a:lnTo>
                    <a:pt x="138257" y="195441"/>
                  </a:lnTo>
                  <a:lnTo>
                    <a:pt x="173751" y="195441"/>
                  </a:lnTo>
                  <a:lnTo>
                    <a:pt x="173751" y="139871"/>
                  </a:lnTo>
                  <a:cubicBezTo>
                    <a:pt x="246875" y="132448"/>
                    <a:pt x="304759" y="79721"/>
                    <a:pt x="311936" y="13602"/>
                  </a:cubicBezTo>
                  <a:cubicBezTo>
                    <a:pt x="312743" y="6164"/>
                    <a:pt x="306795" y="-323"/>
                    <a:pt x="299333" y="12"/>
                  </a:cubicBezTo>
                  <a:cubicBezTo>
                    <a:pt x="219050" y="3630"/>
                    <a:pt x="156004" y="41026"/>
                    <a:pt x="156004" y="140774"/>
                  </a:cubicBezTo>
                  <a:cubicBezTo>
                    <a:pt x="156004" y="41505"/>
                    <a:pt x="92961" y="3682"/>
                    <a:pt x="12682" y="17"/>
                  </a:cubicBezTo>
                  <a:cubicBezTo>
                    <a:pt x="5217" y="-323"/>
                    <a:pt x="-735" y="6166"/>
                    <a:pt x="74" y="13606"/>
                  </a:cubicBezTo>
                  <a:cubicBezTo>
                    <a:pt x="7250" y="79723"/>
                    <a:pt x="65134" y="132448"/>
                    <a:pt x="138257" y="139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272167" y="3476129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10207" y="46791"/>
                  </a:move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4"/>
                  </a:lnTo>
                  <a:cubicBezTo>
                    <a:pt x="324191" y="4577"/>
                    <a:pt x="319621" y="0"/>
                    <a:pt x="313984" y="0"/>
                  </a:cubicBezTo>
                  <a:lnTo>
                    <a:pt x="10207" y="0"/>
                  </a:lnTo>
                  <a:cubicBezTo>
                    <a:pt x="4570" y="0"/>
                    <a:pt x="0" y="4577"/>
                    <a:pt x="0" y="10224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21486" y="3558473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313984" y="0"/>
                  </a:moveTo>
                  <a:lnTo>
                    <a:pt x="10207" y="0"/>
                  </a:lnTo>
                  <a:cubicBezTo>
                    <a:pt x="4570" y="0"/>
                    <a:pt x="0" y="4577"/>
                    <a:pt x="0" y="10223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3"/>
                  </a:lnTo>
                  <a:cubicBezTo>
                    <a:pt x="324191" y="4578"/>
                    <a:pt x="319621" y="0"/>
                    <a:pt x="313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272167" y="3640789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313984" y="0"/>
                  </a:moveTo>
                  <a:lnTo>
                    <a:pt x="10207" y="0"/>
                  </a:lnTo>
                  <a:cubicBezTo>
                    <a:pt x="4570" y="0"/>
                    <a:pt x="0" y="4577"/>
                    <a:pt x="0" y="10224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4"/>
                  </a:lnTo>
                  <a:cubicBezTo>
                    <a:pt x="324191" y="4577"/>
                    <a:pt x="319621" y="0"/>
                    <a:pt x="313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321486" y="3393786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313984" y="0"/>
                  </a:moveTo>
                  <a:lnTo>
                    <a:pt x="10207" y="0"/>
                  </a:lnTo>
                  <a:cubicBezTo>
                    <a:pt x="4570" y="0"/>
                    <a:pt x="0" y="4577"/>
                    <a:pt x="0" y="10224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4"/>
                  </a:lnTo>
                  <a:cubicBezTo>
                    <a:pt x="324191" y="4577"/>
                    <a:pt x="319621" y="0"/>
                    <a:pt x="313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34"/>
          <p:cNvGrpSpPr/>
          <p:nvPr/>
        </p:nvGrpSpPr>
        <p:grpSpPr>
          <a:xfrm>
            <a:off x="1022211" y="2900458"/>
            <a:ext cx="275989" cy="275989"/>
            <a:chOff x="4210368" y="3080478"/>
            <a:chExt cx="607102" cy="607102"/>
          </a:xfrm>
        </p:grpSpPr>
        <p:sp>
          <p:nvSpPr>
            <p:cNvPr id="1197" name="Google Shape;1197;p34"/>
            <p:cNvSpPr/>
            <p:nvPr/>
          </p:nvSpPr>
          <p:spPr>
            <a:xfrm>
              <a:off x="4316408" y="3179354"/>
              <a:ext cx="50678" cy="135158"/>
            </a:xfrm>
            <a:custGeom>
              <a:rect b="b" l="l" r="r" t="t"/>
              <a:pathLst>
                <a:path extrusionOk="0" h="135158" w="50678">
                  <a:moveTo>
                    <a:pt x="0" y="135158"/>
                  </a:moveTo>
                  <a:lnTo>
                    <a:pt x="50679" y="135158"/>
                  </a:lnTo>
                  <a:lnTo>
                    <a:pt x="50679" y="12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487858" y="3217104"/>
              <a:ext cx="50766" cy="97409"/>
            </a:xfrm>
            <a:custGeom>
              <a:rect b="b" l="l" r="r" t="t"/>
              <a:pathLst>
                <a:path extrusionOk="0" h="97409" w="50766">
                  <a:moveTo>
                    <a:pt x="0" y="97409"/>
                  </a:moveTo>
                  <a:lnTo>
                    <a:pt x="50767" y="97409"/>
                  </a:lnTo>
                  <a:lnTo>
                    <a:pt x="50767" y="43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402585" y="3196268"/>
              <a:ext cx="49775" cy="118244"/>
            </a:xfrm>
            <a:custGeom>
              <a:rect b="b" l="l" r="r" t="t"/>
              <a:pathLst>
                <a:path extrusionOk="0" h="118244" w="49775">
                  <a:moveTo>
                    <a:pt x="0" y="0"/>
                  </a:moveTo>
                  <a:lnTo>
                    <a:pt x="49775" y="0"/>
                  </a:lnTo>
                  <a:lnTo>
                    <a:pt x="49775" y="118245"/>
                  </a:lnTo>
                  <a:lnTo>
                    <a:pt x="0" y="118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673930" y="3528044"/>
              <a:ext cx="70122" cy="159536"/>
            </a:xfrm>
            <a:custGeom>
              <a:rect b="b" l="l" r="r" t="t"/>
              <a:pathLst>
                <a:path extrusionOk="0" h="159536" w="70122">
                  <a:moveTo>
                    <a:pt x="59076" y="0"/>
                  </a:moveTo>
                  <a:lnTo>
                    <a:pt x="0" y="0"/>
                  </a:lnTo>
                  <a:lnTo>
                    <a:pt x="11152" y="147916"/>
                  </a:lnTo>
                  <a:cubicBezTo>
                    <a:pt x="11646" y="154470"/>
                    <a:pt x="17109" y="159536"/>
                    <a:pt x="23683" y="159536"/>
                  </a:cubicBezTo>
                  <a:lnTo>
                    <a:pt x="57555" y="159536"/>
                  </a:lnTo>
                  <a:cubicBezTo>
                    <a:pt x="64867" y="159536"/>
                    <a:pt x="70636" y="153318"/>
                    <a:pt x="70086" y="1460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210368" y="3438563"/>
              <a:ext cx="607102" cy="53914"/>
            </a:xfrm>
            <a:custGeom>
              <a:rect b="b" l="l" r="r" t="t"/>
              <a:pathLst>
                <a:path extrusionOk="0" h="53914" w="607102">
                  <a:moveTo>
                    <a:pt x="595166" y="0"/>
                  </a:moveTo>
                  <a:lnTo>
                    <a:pt x="11937" y="0"/>
                  </a:lnTo>
                  <a:cubicBezTo>
                    <a:pt x="5344" y="0"/>
                    <a:pt x="0" y="5354"/>
                    <a:pt x="0" y="11958"/>
                  </a:cubicBezTo>
                  <a:lnTo>
                    <a:pt x="0" y="41955"/>
                  </a:lnTo>
                  <a:cubicBezTo>
                    <a:pt x="0" y="48560"/>
                    <a:pt x="5344" y="53915"/>
                    <a:pt x="11937" y="53915"/>
                  </a:cubicBezTo>
                  <a:lnTo>
                    <a:pt x="595166" y="53915"/>
                  </a:lnTo>
                  <a:cubicBezTo>
                    <a:pt x="601759" y="53915"/>
                    <a:pt x="607102" y="48560"/>
                    <a:pt x="607102" y="41955"/>
                  </a:cubicBezTo>
                  <a:lnTo>
                    <a:pt x="607102" y="11958"/>
                  </a:lnTo>
                  <a:cubicBezTo>
                    <a:pt x="607102" y="5354"/>
                    <a:pt x="601758" y="0"/>
                    <a:pt x="59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283721" y="3528044"/>
              <a:ext cx="68981" cy="159421"/>
            </a:xfrm>
            <a:custGeom>
              <a:rect b="b" l="l" r="r" t="t"/>
              <a:pathLst>
                <a:path extrusionOk="0" h="159421" w="68981">
                  <a:moveTo>
                    <a:pt x="10038" y="0"/>
                  </a:moveTo>
                  <a:lnTo>
                    <a:pt x="30" y="145997"/>
                  </a:lnTo>
                  <a:cubicBezTo>
                    <a:pt x="-468" y="153258"/>
                    <a:pt x="5289" y="159421"/>
                    <a:pt x="12567" y="159421"/>
                  </a:cubicBezTo>
                  <a:lnTo>
                    <a:pt x="46319" y="159421"/>
                  </a:lnTo>
                  <a:cubicBezTo>
                    <a:pt x="52926" y="159421"/>
                    <a:pt x="58404" y="154306"/>
                    <a:pt x="58856" y="147716"/>
                  </a:cubicBezTo>
                  <a:lnTo>
                    <a:pt x="6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574122" y="3234496"/>
              <a:ext cx="51767" cy="80016"/>
            </a:xfrm>
            <a:custGeom>
              <a:rect b="b" l="l" r="r" t="t"/>
              <a:pathLst>
                <a:path extrusionOk="0" h="80016" w="51767">
                  <a:moveTo>
                    <a:pt x="0" y="80017"/>
                  </a:moveTo>
                  <a:lnTo>
                    <a:pt x="51767" y="80017"/>
                  </a:lnTo>
                  <a:lnTo>
                    <a:pt x="51767" y="0"/>
                  </a:lnTo>
                  <a:lnTo>
                    <a:pt x="0" y="28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228013" y="3080478"/>
              <a:ext cx="571811" cy="322519"/>
            </a:xfrm>
            <a:custGeom>
              <a:rect b="b" l="l" r="r" t="t"/>
              <a:pathLst>
                <a:path extrusionOk="0" h="322519" w="571811">
                  <a:moveTo>
                    <a:pt x="0" y="15687"/>
                  </a:moveTo>
                  <a:lnTo>
                    <a:pt x="0" y="322519"/>
                  </a:lnTo>
                  <a:lnTo>
                    <a:pt x="571812" y="322519"/>
                  </a:lnTo>
                  <a:lnTo>
                    <a:pt x="571812" y="15687"/>
                  </a:lnTo>
                  <a:cubicBezTo>
                    <a:pt x="571812" y="7023"/>
                    <a:pt x="564802" y="0"/>
                    <a:pt x="556154" y="0"/>
                  </a:cubicBezTo>
                  <a:lnTo>
                    <a:pt x="15658" y="0"/>
                  </a:lnTo>
                  <a:cubicBezTo>
                    <a:pt x="7010" y="0"/>
                    <a:pt x="0" y="7023"/>
                    <a:pt x="0" y="15687"/>
                  </a:cubicBezTo>
                  <a:close/>
                  <a:moveTo>
                    <a:pt x="516428" y="172148"/>
                  </a:moveTo>
                  <a:lnTo>
                    <a:pt x="516428" y="172231"/>
                  </a:lnTo>
                  <a:lnTo>
                    <a:pt x="516428" y="251818"/>
                  </a:lnTo>
                  <a:cubicBezTo>
                    <a:pt x="516428" y="261640"/>
                    <a:pt x="508481" y="269601"/>
                    <a:pt x="498679" y="269601"/>
                  </a:cubicBezTo>
                  <a:lnTo>
                    <a:pt x="68159" y="269601"/>
                  </a:lnTo>
                  <a:cubicBezTo>
                    <a:pt x="58356" y="269601"/>
                    <a:pt x="50410" y="261638"/>
                    <a:pt x="50410" y="251818"/>
                  </a:cubicBezTo>
                  <a:lnTo>
                    <a:pt x="50410" y="75991"/>
                  </a:lnTo>
                  <a:cubicBezTo>
                    <a:pt x="50189" y="65588"/>
                    <a:pt x="60898" y="55519"/>
                    <a:pt x="72544" y="58760"/>
                  </a:cubicBezTo>
                  <a:lnTo>
                    <a:pt x="156562" y="80225"/>
                  </a:lnTo>
                  <a:lnTo>
                    <a:pt x="239608" y="80225"/>
                  </a:lnTo>
                  <a:cubicBezTo>
                    <a:pt x="242872" y="80244"/>
                    <a:pt x="247762" y="81411"/>
                    <a:pt x="251148" y="84496"/>
                  </a:cubicBezTo>
                  <a:lnTo>
                    <a:pt x="328090" y="150455"/>
                  </a:lnTo>
                  <a:lnTo>
                    <a:pt x="404599" y="108384"/>
                  </a:lnTo>
                  <a:cubicBezTo>
                    <a:pt x="409157" y="106003"/>
                    <a:pt x="415758" y="104955"/>
                    <a:pt x="421810" y="108458"/>
                  </a:cubicBezTo>
                  <a:lnTo>
                    <a:pt x="507119" y="156311"/>
                  </a:lnTo>
                  <a:cubicBezTo>
                    <a:pt x="512209" y="159152"/>
                    <a:pt x="516572" y="164941"/>
                    <a:pt x="516428" y="172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4381920" y="3586566"/>
              <a:ext cx="263409" cy="35565"/>
            </a:xfrm>
            <a:custGeom>
              <a:rect b="b" l="l" r="r" t="t"/>
              <a:pathLst>
                <a:path extrusionOk="0" h="35565" w="263409">
                  <a:moveTo>
                    <a:pt x="260766" y="0"/>
                  </a:moveTo>
                  <a:lnTo>
                    <a:pt x="2405" y="0"/>
                  </a:lnTo>
                  <a:lnTo>
                    <a:pt x="0" y="35565"/>
                  </a:lnTo>
                  <a:lnTo>
                    <a:pt x="263410" y="355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661387" y="3234788"/>
              <a:ext cx="50042" cy="79724"/>
            </a:xfrm>
            <a:custGeom>
              <a:rect b="b" l="l" r="r" t="t"/>
              <a:pathLst>
                <a:path extrusionOk="0" h="79724" w="50042">
                  <a:moveTo>
                    <a:pt x="0" y="79725"/>
                  </a:moveTo>
                  <a:lnTo>
                    <a:pt x="50042" y="79725"/>
                  </a:lnTo>
                  <a:lnTo>
                    <a:pt x="50042" y="28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34"/>
          <p:cNvGrpSpPr/>
          <p:nvPr/>
        </p:nvGrpSpPr>
        <p:grpSpPr>
          <a:xfrm>
            <a:off x="1022200" y="3571896"/>
            <a:ext cx="275988" cy="275988"/>
            <a:chOff x="6096000" y="3080478"/>
            <a:chExt cx="607101" cy="607101"/>
          </a:xfrm>
        </p:grpSpPr>
        <p:grpSp>
          <p:nvGrpSpPr>
            <p:cNvPr id="1208" name="Google Shape;1208;p34"/>
            <p:cNvGrpSpPr/>
            <p:nvPr/>
          </p:nvGrpSpPr>
          <p:grpSpPr>
            <a:xfrm>
              <a:off x="6463476" y="3488841"/>
              <a:ext cx="239625" cy="198736"/>
              <a:chOff x="6463476" y="3488841"/>
              <a:chExt cx="239625" cy="198736"/>
            </a:xfrm>
          </p:grpSpPr>
          <p:sp>
            <p:nvSpPr>
              <p:cNvPr id="1209" name="Google Shape;1209;p34"/>
              <p:cNvSpPr/>
              <p:nvPr/>
            </p:nvSpPr>
            <p:spPr>
              <a:xfrm>
                <a:off x="6463476" y="3488841"/>
                <a:ext cx="217100" cy="42538"/>
              </a:xfrm>
              <a:custGeom>
                <a:rect b="b" l="l" r="r" t="t"/>
                <a:pathLst>
                  <a:path extrusionOk="0" h="42538" w="217100">
                    <a:moveTo>
                      <a:pt x="11008" y="42539"/>
                    </a:moveTo>
                    <a:lnTo>
                      <a:pt x="206092" y="42539"/>
                    </a:lnTo>
                    <a:cubicBezTo>
                      <a:pt x="212173" y="42539"/>
                      <a:pt x="217101" y="37609"/>
                      <a:pt x="217101" y="31530"/>
                    </a:cubicBezTo>
                    <a:lnTo>
                      <a:pt x="217101" y="11008"/>
                    </a:lnTo>
                    <a:cubicBezTo>
                      <a:pt x="217101" y="4928"/>
                      <a:pt x="212171" y="0"/>
                      <a:pt x="206092" y="0"/>
                    </a:cubicBezTo>
                    <a:lnTo>
                      <a:pt x="11008" y="0"/>
                    </a:lnTo>
                    <a:cubicBezTo>
                      <a:pt x="4928" y="0"/>
                      <a:pt x="0" y="4929"/>
                      <a:pt x="0" y="11008"/>
                    </a:cubicBezTo>
                    <a:lnTo>
                      <a:pt x="0" y="31530"/>
                    </a:lnTo>
                    <a:cubicBezTo>
                      <a:pt x="0" y="37609"/>
                      <a:pt x="4929" y="42539"/>
                      <a:pt x="11008" y="425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4"/>
              <p:cNvSpPr/>
              <p:nvPr/>
            </p:nvSpPr>
            <p:spPr>
              <a:xfrm>
                <a:off x="6463476" y="3645038"/>
                <a:ext cx="217100" cy="42539"/>
              </a:xfrm>
              <a:custGeom>
                <a:rect b="b" l="l" r="r" t="t"/>
                <a:pathLst>
                  <a:path extrusionOk="0" h="42539" w="217100">
                    <a:moveTo>
                      <a:pt x="206092" y="0"/>
                    </a:moveTo>
                    <a:lnTo>
                      <a:pt x="11008" y="0"/>
                    </a:lnTo>
                    <a:cubicBezTo>
                      <a:pt x="4928" y="0"/>
                      <a:pt x="0" y="4929"/>
                      <a:pt x="0" y="11008"/>
                    </a:cubicBezTo>
                    <a:lnTo>
                      <a:pt x="0" y="31531"/>
                    </a:lnTo>
                    <a:cubicBezTo>
                      <a:pt x="0" y="37612"/>
                      <a:pt x="4929" y="42540"/>
                      <a:pt x="11008" y="42540"/>
                    </a:cubicBezTo>
                    <a:lnTo>
                      <a:pt x="206092" y="42540"/>
                    </a:lnTo>
                    <a:cubicBezTo>
                      <a:pt x="212173" y="42540"/>
                      <a:pt x="217101" y="37611"/>
                      <a:pt x="217101" y="31531"/>
                    </a:cubicBezTo>
                    <a:lnTo>
                      <a:pt x="217101" y="11008"/>
                    </a:lnTo>
                    <a:cubicBezTo>
                      <a:pt x="217101" y="4929"/>
                      <a:pt x="212171" y="0"/>
                      <a:pt x="206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>
                <a:off x="6486002" y="3566939"/>
                <a:ext cx="217099" cy="42539"/>
              </a:xfrm>
              <a:custGeom>
                <a:rect b="b" l="l" r="r" t="t"/>
                <a:pathLst>
                  <a:path extrusionOk="0" h="42539" w="217099">
                    <a:moveTo>
                      <a:pt x="206091" y="0"/>
                    </a:moveTo>
                    <a:lnTo>
                      <a:pt x="10372" y="0"/>
                    </a:lnTo>
                    <a:cubicBezTo>
                      <a:pt x="4643" y="0"/>
                      <a:pt x="0" y="4643"/>
                      <a:pt x="0" y="10372"/>
                    </a:cubicBezTo>
                    <a:lnTo>
                      <a:pt x="0" y="32168"/>
                    </a:lnTo>
                    <a:cubicBezTo>
                      <a:pt x="0" y="37896"/>
                      <a:pt x="4643" y="42540"/>
                      <a:pt x="10372" y="42540"/>
                    </a:cubicBezTo>
                    <a:lnTo>
                      <a:pt x="206091" y="42540"/>
                    </a:lnTo>
                    <a:cubicBezTo>
                      <a:pt x="212171" y="42540"/>
                      <a:pt x="217099" y="37611"/>
                      <a:pt x="217099" y="31531"/>
                    </a:cubicBezTo>
                    <a:lnTo>
                      <a:pt x="217099" y="11008"/>
                    </a:lnTo>
                    <a:cubicBezTo>
                      <a:pt x="217099" y="4929"/>
                      <a:pt x="212170" y="0"/>
                      <a:pt x="206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2" name="Google Shape;1212;p34"/>
            <p:cNvSpPr/>
            <p:nvPr/>
          </p:nvSpPr>
          <p:spPr>
            <a:xfrm>
              <a:off x="6096000" y="3178373"/>
              <a:ext cx="458249" cy="380873"/>
            </a:xfrm>
            <a:custGeom>
              <a:rect b="b" l="l" r="r" t="t"/>
              <a:pathLst>
                <a:path extrusionOk="0" h="380873" w="458249">
                  <a:moveTo>
                    <a:pt x="136406" y="253186"/>
                  </a:moveTo>
                  <a:lnTo>
                    <a:pt x="203918" y="279320"/>
                  </a:lnTo>
                  <a:lnTo>
                    <a:pt x="259466" y="195669"/>
                  </a:lnTo>
                  <a:cubicBezTo>
                    <a:pt x="262761" y="190707"/>
                    <a:pt x="268321" y="187725"/>
                    <a:pt x="274277" y="187725"/>
                  </a:cubicBezTo>
                  <a:lnTo>
                    <a:pt x="338573" y="187725"/>
                  </a:lnTo>
                  <a:lnTo>
                    <a:pt x="458249" y="129295"/>
                  </a:lnTo>
                  <a:lnTo>
                    <a:pt x="458249" y="45214"/>
                  </a:lnTo>
                  <a:lnTo>
                    <a:pt x="377654" y="0"/>
                  </a:lnTo>
                  <a:lnTo>
                    <a:pt x="306418" y="49430"/>
                  </a:lnTo>
                  <a:cubicBezTo>
                    <a:pt x="303441" y="51496"/>
                    <a:pt x="299905" y="52602"/>
                    <a:pt x="296282" y="52602"/>
                  </a:cubicBezTo>
                  <a:lnTo>
                    <a:pt x="246939" y="52602"/>
                  </a:lnTo>
                  <a:lnTo>
                    <a:pt x="188836" y="137301"/>
                  </a:lnTo>
                  <a:cubicBezTo>
                    <a:pt x="184595" y="143482"/>
                    <a:pt x="176932" y="146340"/>
                    <a:pt x="169680" y="144445"/>
                  </a:cubicBezTo>
                  <a:lnTo>
                    <a:pt x="140976" y="136944"/>
                  </a:lnTo>
                  <a:lnTo>
                    <a:pt x="0" y="252969"/>
                  </a:lnTo>
                  <a:lnTo>
                    <a:pt x="0" y="380874"/>
                  </a:lnTo>
                  <a:lnTo>
                    <a:pt x="117092" y="257526"/>
                  </a:lnTo>
                  <a:cubicBezTo>
                    <a:pt x="122057" y="252298"/>
                    <a:pt x="129685" y="250586"/>
                    <a:pt x="136406" y="253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099042" y="3084392"/>
              <a:ext cx="70510" cy="72934"/>
            </a:xfrm>
            <a:custGeom>
              <a:rect b="b" l="l" r="r" t="t"/>
              <a:pathLst>
                <a:path extrusionOk="0" h="72934" w="70510">
                  <a:moveTo>
                    <a:pt x="64425" y="66484"/>
                  </a:moveTo>
                  <a:lnTo>
                    <a:pt x="64425" y="27978"/>
                  </a:lnTo>
                  <a:cubicBezTo>
                    <a:pt x="64425" y="18000"/>
                    <a:pt x="66614" y="8529"/>
                    <a:pt x="70510" y="0"/>
                  </a:cubicBezTo>
                  <a:cubicBezTo>
                    <a:pt x="35893" y="9907"/>
                    <a:pt x="8790" y="37810"/>
                    <a:pt x="0" y="72934"/>
                  </a:cubicBezTo>
                  <a:cubicBezTo>
                    <a:pt x="8706" y="68804"/>
                    <a:pt x="18426" y="66482"/>
                    <a:pt x="28681" y="66482"/>
                  </a:cubicBezTo>
                  <a:lnTo>
                    <a:pt x="64425" y="66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6096000" y="3080478"/>
              <a:ext cx="458250" cy="304810"/>
            </a:xfrm>
            <a:custGeom>
              <a:rect b="b" l="l" r="r" t="t"/>
              <a:pathLst>
                <a:path extrusionOk="0" h="304810" w="458250">
                  <a:moveTo>
                    <a:pt x="141181" y="198141"/>
                  </a:moveTo>
                  <a:lnTo>
                    <a:pt x="166581" y="204778"/>
                  </a:lnTo>
                  <a:lnTo>
                    <a:pt x="222913" y="122661"/>
                  </a:lnTo>
                  <a:cubicBezTo>
                    <a:pt x="226228" y="117828"/>
                    <a:pt x="231713" y="114939"/>
                    <a:pt x="237575" y="114939"/>
                  </a:cubicBezTo>
                  <a:lnTo>
                    <a:pt x="290719" y="114939"/>
                  </a:lnTo>
                  <a:lnTo>
                    <a:pt x="366519" y="62342"/>
                  </a:lnTo>
                  <a:cubicBezTo>
                    <a:pt x="372108" y="58463"/>
                    <a:pt x="379422" y="58115"/>
                    <a:pt x="385354" y="61443"/>
                  </a:cubicBezTo>
                  <a:lnTo>
                    <a:pt x="458251" y="102337"/>
                  </a:lnTo>
                  <a:lnTo>
                    <a:pt x="458251" y="19335"/>
                  </a:lnTo>
                  <a:cubicBezTo>
                    <a:pt x="458248" y="8656"/>
                    <a:pt x="449592" y="0"/>
                    <a:pt x="438913" y="0"/>
                  </a:cubicBezTo>
                  <a:lnTo>
                    <a:pt x="134727" y="0"/>
                  </a:lnTo>
                  <a:cubicBezTo>
                    <a:pt x="117244" y="12"/>
                    <a:pt x="103026" y="14314"/>
                    <a:pt x="103026" y="31892"/>
                  </a:cubicBezTo>
                  <a:lnTo>
                    <a:pt x="103026" y="88178"/>
                  </a:lnTo>
                  <a:cubicBezTo>
                    <a:pt x="103026" y="97997"/>
                    <a:pt x="95066" y="105957"/>
                    <a:pt x="85247" y="105957"/>
                  </a:cubicBezTo>
                  <a:lnTo>
                    <a:pt x="31723" y="105957"/>
                  </a:lnTo>
                  <a:cubicBezTo>
                    <a:pt x="14230" y="105957"/>
                    <a:pt x="0" y="120263"/>
                    <a:pt x="0" y="137848"/>
                  </a:cubicBezTo>
                  <a:lnTo>
                    <a:pt x="0" y="304810"/>
                  </a:lnTo>
                  <a:lnTo>
                    <a:pt x="125387" y="201614"/>
                  </a:lnTo>
                  <a:cubicBezTo>
                    <a:pt x="129789" y="197991"/>
                    <a:pt x="135665" y="196701"/>
                    <a:pt x="141181" y="198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6096000" y="3347237"/>
              <a:ext cx="458248" cy="340342"/>
            </a:xfrm>
            <a:custGeom>
              <a:rect b="b" l="l" r="r" t="t"/>
              <a:pathLst>
                <a:path extrusionOk="0" h="340342" w="458248">
                  <a:moveTo>
                    <a:pt x="366360" y="106044"/>
                  </a:moveTo>
                  <a:lnTo>
                    <a:pt x="458248" y="106044"/>
                  </a:lnTo>
                  <a:lnTo>
                    <a:pt x="458248" y="0"/>
                  </a:lnTo>
                  <a:lnTo>
                    <a:pt x="350482" y="52616"/>
                  </a:lnTo>
                  <a:cubicBezTo>
                    <a:pt x="348053" y="53802"/>
                    <a:pt x="345385" y="54419"/>
                    <a:pt x="342682" y="54419"/>
                  </a:cubicBezTo>
                  <a:lnTo>
                    <a:pt x="283813" y="54419"/>
                  </a:lnTo>
                  <a:lnTo>
                    <a:pt x="225636" y="142029"/>
                  </a:lnTo>
                  <a:cubicBezTo>
                    <a:pt x="221020" y="148983"/>
                    <a:pt x="212188" y="151787"/>
                    <a:pt x="204406" y="148773"/>
                  </a:cubicBezTo>
                  <a:lnTo>
                    <a:pt x="134681" y="121783"/>
                  </a:lnTo>
                  <a:lnTo>
                    <a:pt x="0" y="263658"/>
                  </a:lnTo>
                  <a:lnTo>
                    <a:pt x="0" y="321008"/>
                  </a:lnTo>
                  <a:cubicBezTo>
                    <a:pt x="0" y="331686"/>
                    <a:pt x="8656" y="340342"/>
                    <a:pt x="19335" y="340342"/>
                  </a:cubicBezTo>
                  <a:lnTo>
                    <a:pt x="328332" y="340342"/>
                  </a:lnTo>
                  <a:cubicBezTo>
                    <a:pt x="328275" y="339493"/>
                    <a:pt x="328236" y="338641"/>
                    <a:pt x="328236" y="337778"/>
                  </a:cubicBezTo>
                  <a:lnTo>
                    <a:pt x="328236" y="300367"/>
                  </a:lnTo>
                  <a:cubicBezTo>
                    <a:pt x="328236" y="283476"/>
                    <a:pt x="339225" y="269160"/>
                    <a:pt x="354442" y="264155"/>
                  </a:cubicBezTo>
                  <a:lnTo>
                    <a:pt x="354442" y="217792"/>
                  </a:lnTo>
                  <a:cubicBezTo>
                    <a:pt x="344794" y="214618"/>
                    <a:pt x="336852" y="207700"/>
                    <a:pt x="332327" y="198754"/>
                  </a:cubicBezTo>
                  <a:cubicBezTo>
                    <a:pt x="332117" y="199017"/>
                    <a:pt x="331986" y="198794"/>
                    <a:pt x="331939" y="197982"/>
                  </a:cubicBezTo>
                  <a:cubicBezTo>
                    <a:pt x="329567" y="193013"/>
                    <a:pt x="328236" y="187452"/>
                    <a:pt x="328236" y="181579"/>
                  </a:cubicBezTo>
                  <a:lnTo>
                    <a:pt x="328236" y="144169"/>
                  </a:lnTo>
                  <a:cubicBezTo>
                    <a:pt x="328236" y="123112"/>
                    <a:pt x="345305" y="106044"/>
                    <a:pt x="366360" y="106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34"/>
          <p:cNvGrpSpPr/>
          <p:nvPr/>
        </p:nvGrpSpPr>
        <p:grpSpPr>
          <a:xfrm>
            <a:off x="1022206" y="2229021"/>
            <a:ext cx="275988" cy="275988"/>
            <a:chOff x="3266610" y="3080478"/>
            <a:chExt cx="607101" cy="607101"/>
          </a:xfrm>
        </p:grpSpPr>
        <p:sp>
          <p:nvSpPr>
            <p:cNvPr id="1217" name="Google Shape;1217;p34"/>
            <p:cNvSpPr/>
            <p:nvPr/>
          </p:nvSpPr>
          <p:spPr>
            <a:xfrm>
              <a:off x="3477376" y="3118483"/>
              <a:ext cx="105176" cy="105135"/>
            </a:xfrm>
            <a:custGeom>
              <a:rect b="b" l="l" r="r" t="t"/>
              <a:pathLst>
                <a:path extrusionOk="0" h="105135" w="105176">
                  <a:moveTo>
                    <a:pt x="52609" y="0"/>
                  </a:moveTo>
                  <a:lnTo>
                    <a:pt x="52568" y="0"/>
                  </a:lnTo>
                  <a:cubicBezTo>
                    <a:pt x="23582" y="0"/>
                    <a:pt x="0" y="23582"/>
                    <a:pt x="0" y="52568"/>
                  </a:cubicBezTo>
                  <a:cubicBezTo>
                    <a:pt x="0" y="81553"/>
                    <a:pt x="23582" y="105135"/>
                    <a:pt x="52568" y="105135"/>
                  </a:cubicBezTo>
                  <a:cubicBezTo>
                    <a:pt x="81595" y="105135"/>
                    <a:pt x="105177" y="81553"/>
                    <a:pt x="105177" y="52568"/>
                  </a:cubicBezTo>
                  <a:cubicBezTo>
                    <a:pt x="105177" y="23582"/>
                    <a:pt x="81595" y="0"/>
                    <a:pt x="52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600688" y="3118484"/>
              <a:ext cx="102238" cy="105135"/>
            </a:xfrm>
            <a:custGeom>
              <a:rect b="b" l="l" r="r" t="t"/>
              <a:pathLst>
                <a:path extrusionOk="0" h="105135" w="102238">
                  <a:moveTo>
                    <a:pt x="85994" y="105134"/>
                  </a:moveTo>
                  <a:cubicBezTo>
                    <a:pt x="94966" y="105134"/>
                    <a:pt x="102239" y="97861"/>
                    <a:pt x="102239" y="88889"/>
                  </a:cubicBezTo>
                  <a:lnTo>
                    <a:pt x="102239" y="16245"/>
                  </a:lnTo>
                  <a:cubicBezTo>
                    <a:pt x="102239" y="7272"/>
                    <a:pt x="94965" y="0"/>
                    <a:pt x="85994" y="0"/>
                  </a:cubicBezTo>
                  <a:lnTo>
                    <a:pt x="0" y="0"/>
                  </a:lnTo>
                  <a:cubicBezTo>
                    <a:pt x="10948" y="14687"/>
                    <a:pt x="17438" y="32883"/>
                    <a:pt x="17438" y="52568"/>
                  </a:cubicBezTo>
                  <a:cubicBezTo>
                    <a:pt x="17438" y="72252"/>
                    <a:pt x="10948" y="90449"/>
                    <a:pt x="0" y="105135"/>
                  </a:cubicBezTo>
                  <a:lnTo>
                    <a:pt x="85994" y="105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477376" y="3331461"/>
              <a:ext cx="105176" cy="105135"/>
            </a:xfrm>
            <a:custGeom>
              <a:rect b="b" l="l" r="r" t="t"/>
              <a:pathLst>
                <a:path extrusionOk="0" h="105135" w="105176">
                  <a:moveTo>
                    <a:pt x="52609" y="0"/>
                  </a:moveTo>
                  <a:lnTo>
                    <a:pt x="52568" y="0"/>
                  </a:lnTo>
                  <a:cubicBezTo>
                    <a:pt x="23582" y="0"/>
                    <a:pt x="0" y="23582"/>
                    <a:pt x="0" y="52568"/>
                  </a:cubicBezTo>
                  <a:cubicBezTo>
                    <a:pt x="0" y="81553"/>
                    <a:pt x="23582" y="105135"/>
                    <a:pt x="52568" y="105135"/>
                  </a:cubicBezTo>
                  <a:cubicBezTo>
                    <a:pt x="81595" y="105135"/>
                    <a:pt x="105177" y="81553"/>
                    <a:pt x="105177" y="52568"/>
                  </a:cubicBezTo>
                  <a:cubicBezTo>
                    <a:pt x="105177" y="23582"/>
                    <a:pt x="81595" y="0"/>
                    <a:pt x="52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600688" y="3331462"/>
              <a:ext cx="165826" cy="105135"/>
            </a:xfrm>
            <a:custGeom>
              <a:rect b="b" l="l" r="r" t="t"/>
              <a:pathLst>
                <a:path extrusionOk="0" h="105135" w="165826">
                  <a:moveTo>
                    <a:pt x="149582" y="105134"/>
                  </a:moveTo>
                  <a:cubicBezTo>
                    <a:pt x="158554" y="105134"/>
                    <a:pt x="165827" y="97861"/>
                    <a:pt x="165827" y="88889"/>
                  </a:cubicBezTo>
                  <a:lnTo>
                    <a:pt x="165827" y="16245"/>
                  </a:lnTo>
                  <a:cubicBezTo>
                    <a:pt x="165827" y="7272"/>
                    <a:pt x="158553" y="0"/>
                    <a:pt x="149582" y="0"/>
                  </a:cubicBezTo>
                  <a:lnTo>
                    <a:pt x="0" y="0"/>
                  </a:lnTo>
                  <a:cubicBezTo>
                    <a:pt x="10948" y="14687"/>
                    <a:pt x="17438" y="32883"/>
                    <a:pt x="17438" y="52568"/>
                  </a:cubicBezTo>
                  <a:cubicBezTo>
                    <a:pt x="17438" y="72252"/>
                    <a:pt x="10948" y="90449"/>
                    <a:pt x="0" y="105135"/>
                  </a:cubicBezTo>
                  <a:lnTo>
                    <a:pt x="149582" y="105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477376" y="3544439"/>
              <a:ext cx="105176" cy="105135"/>
            </a:xfrm>
            <a:custGeom>
              <a:rect b="b" l="l" r="r" t="t"/>
              <a:pathLst>
                <a:path extrusionOk="0" h="105135" w="105176">
                  <a:moveTo>
                    <a:pt x="52609" y="0"/>
                  </a:moveTo>
                  <a:lnTo>
                    <a:pt x="52568" y="0"/>
                  </a:lnTo>
                  <a:cubicBezTo>
                    <a:pt x="23582" y="0"/>
                    <a:pt x="0" y="23582"/>
                    <a:pt x="0" y="52568"/>
                  </a:cubicBezTo>
                  <a:cubicBezTo>
                    <a:pt x="0" y="81553"/>
                    <a:pt x="23582" y="105135"/>
                    <a:pt x="52568" y="105135"/>
                  </a:cubicBezTo>
                  <a:cubicBezTo>
                    <a:pt x="81595" y="105135"/>
                    <a:pt x="105177" y="81553"/>
                    <a:pt x="105177" y="52568"/>
                  </a:cubicBezTo>
                  <a:cubicBezTo>
                    <a:pt x="105177" y="23582"/>
                    <a:pt x="81595" y="0"/>
                    <a:pt x="52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600688" y="3544439"/>
              <a:ext cx="273023" cy="105135"/>
            </a:xfrm>
            <a:custGeom>
              <a:rect b="b" l="l" r="r" t="t"/>
              <a:pathLst>
                <a:path extrusionOk="0" h="105135" w="273023">
                  <a:moveTo>
                    <a:pt x="256779" y="0"/>
                  </a:moveTo>
                  <a:lnTo>
                    <a:pt x="0" y="0"/>
                  </a:lnTo>
                  <a:cubicBezTo>
                    <a:pt x="10948" y="14687"/>
                    <a:pt x="17438" y="32883"/>
                    <a:pt x="17438" y="52568"/>
                  </a:cubicBezTo>
                  <a:cubicBezTo>
                    <a:pt x="17438" y="72252"/>
                    <a:pt x="10948" y="90449"/>
                    <a:pt x="0" y="105135"/>
                  </a:cubicBezTo>
                  <a:lnTo>
                    <a:pt x="256779" y="105135"/>
                  </a:lnTo>
                  <a:cubicBezTo>
                    <a:pt x="265752" y="105135"/>
                    <a:pt x="273024" y="97862"/>
                    <a:pt x="273024" y="88891"/>
                  </a:cubicBezTo>
                  <a:lnTo>
                    <a:pt x="273024" y="16246"/>
                  </a:lnTo>
                  <a:cubicBezTo>
                    <a:pt x="273024" y="7273"/>
                    <a:pt x="265751" y="0"/>
                    <a:pt x="256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3313119" y="3080478"/>
              <a:ext cx="82258" cy="66882"/>
            </a:xfrm>
            <a:custGeom>
              <a:rect b="b" l="l" r="r" t="t"/>
              <a:pathLst>
                <a:path extrusionOk="0" h="66882" w="82258">
                  <a:moveTo>
                    <a:pt x="82259" y="41112"/>
                  </a:moveTo>
                  <a:cubicBezTo>
                    <a:pt x="82259" y="18406"/>
                    <a:pt x="63844" y="0"/>
                    <a:pt x="41129" y="0"/>
                  </a:cubicBezTo>
                  <a:cubicBezTo>
                    <a:pt x="18415" y="0"/>
                    <a:pt x="0" y="18406"/>
                    <a:pt x="0" y="41112"/>
                  </a:cubicBezTo>
                  <a:lnTo>
                    <a:pt x="0" y="66882"/>
                  </a:lnTo>
                  <a:lnTo>
                    <a:pt x="82259" y="66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3266610" y="3183313"/>
              <a:ext cx="173592" cy="78763"/>
            </a:xfrm>
            <a:custGeom>
              <a:rect b="b" l="l" r="r" t="t"/>
              <a:pathLst>
                <a:path extrusionOk="0" h="78763" w="173592">
                  <a:moveTo>
                    <a:pt x="146608" y="0"/>
                  </a:moveTo>
                  <a:lnTo>
                    <a:pt x="27513" y="0"/>
                  </a:lnTo>
                  <a:lnTo>
                    <a:pt x="27113" y="395"/>
                  </a:lnTo>
                  <a:cubicBezTo>
                    <a:pt x="9763" y="17541"/>
                    <a:pt x="0" y="40914"/>
                    <a:pt x="0" y="65301"/>
                  </a:cubicBezTo>
                  <a:cubicBezTo>
                    <a:pt x="0" y="72736"/>
                    <a:pt x="6030" y="78763"/>
                    <a:pt x="13468" y="78763"/>
                  </a:cubicBezTo>
                  <a:lnTo>
                    <a:pt x="160124" y="78763"/>
                  </a:lnTo>
                  <a:cubicBezTo>
                    <a:pt x="167563" y="78763"/>
                    <a:pt x="173592" y="72736"/>
                    <a:pt x="173592" y="65301"/>
                  </a:cubicBezTo>
                  <a:lnTo>
                    <a:pt x="173592" y="64782"/>
                  </a:lnTo>
                  <a:cubicBezTo>
                    <a:pt x="173592" y="40702"/>
                    <a:pt x="164072" y="17596"/>
                    <a:pt x="147106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3313118" y="3293018"/>
              <a:ext cx="82258" cy="66880"/>
            </a:xfrm>
            <a:custGeom>
              <a:rect b="b" l="l" r="r" t="t"/>
              <a:pathLst>
                <a:path extrusionOk="0" h="66880" w="82258">
                  <a:moveTo>
                    <a:pt x="41130" y="0"/>
                  </a:moveTo>
                  <a:cubicBezTo>
                    <a:pt x="18415" y="0"/>
                    <a:pt x="0" y="18406"/>
                    <a:pt x="0" y="41111"/>
                  </a:cubicBezTo>
                  <a:lnTo>
                    <a:pt x="0" y="66881"/>
                  </a:lnTo>
                  <a:lnTo>
                    <a:pt x="82259" y="66881"/>
                  </a:lnTo>
                  <a:lnTo>
                    <a:pt x="82259" y="41111"/>
                  </a:lnTo>
                  <a:cubicBezTo>
                    <a:pt x="82260" y="18406"/>
                    <a:pt x="63845" y="0"/>
                    <a:pt x="4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3266610" y="3395853"/>
              <a:ext cx="173592" cy="78763"/>
            </a:xfrm>
            <a:custGeom>
              <a:rect b="b" l="l" r="r" t="t"/>
              <a:pathLst>
                <a:path extrusionOk="0" h="78763" w="173592">
                  <a:moveTo>
                    <a:pt x="146608" y="0"/>
                  </a:moveTo>
                  <a:lnTo>
                    <a:pt x="27513" y="0"/>
                  </a:lnTo>
                  <a:lnTo>
                    <a:pt x="27113" y="395"/>
                  </a:lnTo>
                  <a:cubicBezTo>
                    <a:pt x="9763" y="17541"/>
                    <a:pt x="0" y="40914"/>
                    <a:pt x="0" y="65301"/>
                  </a:cubicBezTo>
                  <a:cubicBezTo>
                    <a:pt x="0" y="72736"/>
                    <a:pt x="6030" y="78763"/>
                    <a:pt x="13468" y="78763"/>
                  </a:cubicBezTo>
                  <a:lnTo>
                    <a:pt x="160124" y="78763"/>
                  </a:lnTo>
                  <a:cubicBezTo>
                    <a:pt x="167563" y="78763"/>
                    <a:pt x="173592" y="72736"/>
                    <a:pt x="173592" y="65301"/>
                  </a:cubicBezTo>
                  <a:lnTo>
                    <a:pt x="173592" y="64782"/>
                  </a:lnTo>
                  <a:cubicBezTo>
                    <a:pt x="173592" y="40702"/>
                    <a:pt x="164072" y="17597"/>
                    <a:pt x="147106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3313118" y="3505981"/>
              <a:ext cx="82258" cy="66882"/>
            </a:xfrm>
            <a:custGeom>
              <a:rect b="b" l="l" r="r" t="t"/>
              <a:pathLst>
                <a:path extrusionOk="0" h="66882" w="82258">
                  <a:moveTo>
                    <a:pt x="41130" y="0"/>
                  </a:moveTo>
                  <a:cubicBezTo>
                    <a:pt x="18415" y="0"/>
                    <a:pt x="0" y="18406"/>
                    <a:pt x="0" y="41112"/>
                  </a:cubicBezTo>
                  <a:lnTo>
                    <a:pt x="0" y="66882"/>
                  </a:lnTo>
                  <a:lnTo>
                    <a:pt x="82259" y="66882"/>
                  </a:lnTo>
                  <a:lnTo>
                    <a:pt x="82259" y="41112"/>
                  </a:lnTo>
                  <a:cubicBezTo>
                    <a:pt x="82260" y="18406"/>
                    <a:pt x="63845" y="0"/>
                    <a:pt x="4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3266610" y="3608816"/>
              <a:ext cx="173592" cy="78763"/>
            </a:xfrm>
            <a:custGeom>
              <a:rect b="b" l="l" r="r" t="t"/>
              <a:pathLst>
                <a:path extrusionOk="0" h="78763" w="173592">
                  <a:moveTo>
                    <a:pt x="146608" y="0"/>
                  </a:moveTo>
                  <a:lnTo>
                    <a:pt x="27513" y="0"/>
                  </a:lnTo>
                  <a:lnTo>
                    <a:pt x="27113" y="395"/>
                  </a:lnTo>
                  <a:cubicBezTo>
                    <a:pt x="9763" y="17541"/>
                    <a:pt x="0" y="40914"/>
                    <a:pt x="0" y="65301"/>
                  </a:cubicBezTo>
                  <a:cubicBezTo>
                    <a:pt x="0" y="72736"/>
                    <a:pt x="6030" y="78763"/>
                    <a:pt x="13468" y="78763"/>
                  </a:cubicBezTo>
                  <a:lnTo>
                    <a:pt x="160124" y="78763"/>
                  </a:lnTo>
                  <a:cubicBezTo>
                    <a:pt x="167563" y="78763"/>
                    <a:pt x="173592" y="72736"/>
                    <a:pt x="173592" y="65301"/>
                  </a:cubicBezTo>
                  <a:lnTo>
                    <a:pt x="173592" y="64782"/>
                  </a:lnTo>
                  <a:cubicBezTo>
                    <a:pt x="173592" y="40702"/>
                    <a:pt x="164072" y="17596"/>
                    <a:pt x="147106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6640499" y="1687500"/>
            <a:ext cx="1619100" cy="390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" name="Google Shape;111;p17"/>
          <p:cNvSpPr/>
          <p:nvPr/>
        </p:nvSpPr>
        <p:spPr>
          <a:xfrm flipH="1">
            <a:off x="7774175" y="1580600"/>
            <a:ext cx="604200" cy="60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17"/>
          <p:cNvSpPr/>
          <p:nvPr/>
        </p:nvSpPr>
        <p:spPr>
          <a:xfrm flipH="1">
            <a:off x="5338797" y="3200100"/>
            <a:ext cx="2920800" cy="39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7"/>
          <p:cNvSpPr/>
          <p:nvPr/>
        </p:nvSpPr>
        <p:spPr>
          <a:xfrm flipH="1">
            <a:off x="7774175" y="3093200"/>
            <a:ext cx="604200" cy="60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" name="Google Shape;114;p17"/>
          <p:cNvSpPr/>
          <p:nvPr/>
        </p:nvSpPr>
        <p:spPr>
          <a:xfrm flipH="1">
            <a:off x="5994601" y="2443600"/>
            <a:ext cx="2265000" cy="39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7"/>
          <p:cNvSpPr/>
          <p:nvPr/>
        </p:nvSpPr>
        <p:spPr>
          <a:xfrm flipH="1">
            <a:off x="7774175" y="2336900"/>
            <a:ext cx="604200" cy="60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</a:t>
            </a:r>
            <a:r>
              <a:rPr lang="en"/>
              <a:t> Infographics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790850" y="1113575"/>
            <a:ext cx="2920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84400" y="1687500"/>
            <a:ext cx="2920800" cy="390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765622" y="1580600"/>
            <a:ext cx="604200" cy="60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805200" y="168748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 flipH="1">
            <a:off x="4571997" y="168748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884400" y="2443800"/>
            <a:ext cx="1619100" cy="39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65622" y="2336900"/>
            <a:ext cx="604200" cy="60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805200" y="244378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 flipH="1">
            <a:off x="4571997" y="244378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884400" y="3200100"/>
            <a:ext cx="978000" cy="390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65622" y="3093200"/>
            <a:ext cx="604200" cy="603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805200" y="320008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 flipH="1">
            <a:off x="4571997" y="3200088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" name="Google Shape;131;p17"/>
          <p:cNvGrpSpPr/>
          <p:nvPr/>
        </p:nvGrpSpPr>
        <p:grpSpPr>
          <a:xfrm>
            <a:off x="896674" y="1711526"/>
            <a:ext cx="342102" cy="342043"/>
            <a:chOff x="1377848" y="1956267"/>
            <a:chExt cx="607102" cy="606998"/>
          </a:xfrm>
        </p:grpSpPr>
        <p:sp>
          <p:nvSpPr>
            <p:cNvPr id="132" name="Google Shape;132;p17"/>
            <p:cNvSpPr/>
            <p:nvPr/>
          </p:nvSpPr>
          <p:spPr>
            <a:xfrm>
              <a:off x="1620254" y="2388316"/>
              <a:ext cx="43357" cy="92481"/>
            </a:xfrm>
            <a:custGeom>
              <a:rect b="b" l="l" r="r" t="t"/>
              <a:pathLst>
                <a:path extrusionOk="0" h="92481" w="43357">
                  <a:moveTo>
                    <a:pt x="0" y="0"/>
                  </a:moveTo>
                  <a:lnTo>
                    <a:pt x="43358" y="0"/>
                  </a:lnTo>
                  <a:lnTo>
                    <a:pt x="43358" y="92481"/>
                  </a:lnTo>
                  <a:lnTo>
                    <a:pt x="0" y="92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377848" y="2087951"/>
              <a:ext cx="607102" cy="123172"/>
            </a:xfrm>
            <a:custGeom>
              <a:rect b="b" l="l" r="r" t="t"/>
              <a:pathLst>
                <a:path extrusionOk="0" h="123172" w="607102">
                  <a:moveTo>
                    <a:pt x="0" y="49875"/>
                  </a:moveTo>
                  <a:lnTo>
                    <a:pt x="117460" y="123173"/>
                  </a:lnTo>
                  <a:lnTo>
                    <a:pt x="239882" y="123173"/>
                  </a:lnTo>
                  <a:lnTo>
                    <a:pt x="239882" y="96324"/>
                  </a:lnTo>
                  <a:cubicBezTo>
                    <a:pt x="239882" y="86498"/>
                    <a:pt x="247846" y="78532"/>
                    <a:pt x="257669" y="78532"/>
                  </a:cubicBezTo>
                  <a:lnTo>
                    <a:pt x="349433" y="78532"/>
                  </a:lnTo>
                  <a:cubicBezTo>
                    <a:pt x="359256" y="78532"/>
                    <a:pt x="367220" y="86498"/>
                    <a:pt x="367220" y="96324"/>
                  </a:cubicBezTo>
                  <a:lnTo>
                    <a:pt x="367220" y="123173"/>
                  </a:lnTo>
                  <a:lnTo>
                    <a:pt x="496787" y="123173"/>
                  </a:lnTo>
                  <a:lnTo>
                    <a:pt x="607102" y="49417"/>
                  </a:lnTo>
                  <a:lnTo>
                    <a:pt x="607102" y="25976"/>
                  </a:lnTo>
                  <a:cubicBezTo>
                    <a:pt x="607102" y="11630"/>
                    <a:pt x="595476" y="0"/>
                    <a:pt x="581134" y="0"/>
                  </a:cubicBezTo>
                  <a:lnTo>
                    <a:pt x="25968" y="0"/>
                  </a:lnTo>
                  <a:cubicBezTo>
                    <a:pt x="11626" y="0"/>
                    <a:pt x="0" y="11630"/>
                    <a:pt x="0" y="25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699185" y="2422047"/>
              <a:ext cx="43356" cy="58750"/>
            </a:xfrm>
            <a:custGeom>
              <a:rect b="b" l="l" r="r" t="t"/>
              <a:pathLst>
                <a:path extrusionOk="0" h="58750" w="43356">
                  <a:moveTo>
                    <a:pt x="0" y="0"/>
                  </a:moveTo>
                  <a:lnTo>
                    <a:pt x="43357" y="0"/>
                  </a:lnTo>
                  <a:lnTo>
                    <a:pt x="43357" y="58750"/>
                  </a:lnTo>
                  <a:lnTo>
                    <a:pt x="0" y="58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78115" y="2357679"/>
              <a:ext cx="43356" cy="123116"/>
            </a:xfrm>
            <a:custGeom>
              <a:rect b="b" l="l" r="r" t="t"/>
              <a:pathLst>
                <a:path extrusionOk="0" h="123116" w="43356">
                  <a:moveTo>
                    <a:pt x="0" y="0"/>
                  </a:moveTo>
                  <a:lnTo>
                    <a:pt x="43357" y="0"/>
                  </a:lnTo>
                  <a:lnTo>
                    <a:pt x="43357" y="123116"/>
                  </a:lnTo>
                  <a:lnTo>
                    <a:pt x="0" y="123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541325" y="2439767"/>
              <a:ext cx="43356" cy="41029"/>
            </a:xfrm>
            <a:custGeom>
              <a:rect b="b" l="l" r="r" t="t"/>
              <a:pathLst>
                <a:path extrusionOk="0" h="41029" w="43356">
                  <a:moveTo>
                    <a:pt x="0" y="0"/>
                  </a:moveTo>
                  <a:lnTo>
                    <a:pt x="43357" y="0"/>
                  </a:lnTo>
                  <a:lnTo>
                    <a:pt x="43357" y="41029"/>
                  </a:lnTo>
                  <a:lnTo>
                    <a:pt x="0" y="410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547757" y="1956267"/>
              <a:ext cx="263118" cy="96107"/>
            </a:xfrm>
            <a:custGeom>
              <a:rect b="b" l="l" r="r" t="t"/>
              <a:pathLst>
                <a:path extrusionOk="0" h="96107" w="263118">
                  <a:moveTo>
                    <a:pt x="35572" y="96108"/>
                  </a:moveTo>
                  <a:lnTo>
                    <a:pt x="35572" y="63120"/>
                  </a:lnTo>
                  <a:cubicBezTo>
                    <a:pt x="95798" y="25014"/>
                    <a:pt x="167545" y="27403"/>
                    <a:pt x="227546" y="63787"/>
                  </a:cubicBezTo>
                  <a:lnTo>
                    <a:pt x="227546" y="96108"/>
                  </a:lnTo>
                  <a:lnTo>
                    <a:pt x="263118" y="96108"/>
                  </a:lnTo>
                  <a:lnTo>
                    <a:pt x="263118" y="53864"/>
                  </a:lnTo>
                  <a:cubicBezTo>
                    <a:pt x="263118" y="47813"/>
                    <a:pt x="260044" y="42176"/>
                    <a:pt x="254957" y="38901"/>
                  </a:cubicBezTo>
                  <a:cubicBezTo>
                    <a:pt x="155451" y="-25949"/>
                    <a:pt x="58017" y="1557"/>
                    <a:pt x="6609" y="40024"/>
                  </a:cubicBezTo>
                  <a:cubicBezTo>
                    <a:pt x="2430" y="43402"/>
                    <a:pt x="0" y="48488"/>
                    <a:pt x="0" y="53864"/>
                  </a:cubicBezTo>
                  <a:lnTo>
                    <a:pt x="0" y="96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1653302" y="2202068"/>
              <a:ext cx="56192" cy="64216"/>
            </a:xfrm>
            <a:custGeom>
              <a:rect b="b" l="l" r="r" t="t"/>
              <a:pathLst>
                <a:path extrusionOk="0" h="64216" w="56192">
                  <a:moveTo>
                    <a:pt x="0" y="53997"/>
                  </a:moveTo>
                  <a:lnTo>
                    <a:pt x="28096" y="64216"/>
                  </a:lnTo>
                  <a:lnTo>
                    <a:pt x="56193" y="53997"/>
                  </a:lnTo>
                  <a:lnTo>
                    <a:pt x="5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1377848" y="2179068"/>
              <a:ext cx="607102" cy="384197"/>
            </a:xfrm>
            <a:custGeom>
              <a:rect b="b" l="l" r="r" t="t"/>
              <a:pathLst>
                <a:path extrusionOk="0" h="384197" w="607102">
                  <a:moveTo>
                    <a:pt x="512067" y="64641"/>
                  </a:moveTo>
                  <a:cubicBezTo>
                    <a:pt x="509142" y="66597"/>
                    <a:pt x="505703" y="67641"/>
                    <a:pt x="502184" y="67641"/>
                  </a:cubicBezTo>
                  <a:lnTo>
                    <a:pt x="367220" y="67641"/>
                  </a:lnTo>
                  <a:lnTo>
                    <a:pt x="367220" y="89460"/>
                  </a:lnTo>
                  <a:cubicBezTo>
                    <a:pt x="367220" y="96942"/>
                    <a:pt x="362541" y="103624"/>
                    <a:pt x="355512" y="106180"/>
                  </a:cubicBezTo>
                  <a:lnTo>
                    <a:pt x="309629" y="122869"/>
                  </a:lnTo>
                  <a:cubicBezTo>
                    <a:pt x="307667" y="123584"/>
                    <a:pt x="305608" y="123941"/>
                    <a:pt x="303551" y="123941"/>
                  </a:cubicBezTo>
                  <a:cubicBezTo>
                    <a:pt x="301494" y="123941"/>
                    <a:pt x="299435" y="123584"/>
                    <a:pt x="297473" y="122869"/>
                  </a:cubicBezTo>
                  <a:lnTo>
                    <a:pt x="251589" y="106180"/>
                  </a:lnTo>
                  <a:cubicBezTo>
                    <a:pt x="244560" y="103624"/>
                    <a:pt x="239881" y="96941"/>
                    <a:pt x="239881" y="89460"/>
                  </a:cubicBezTo>
                  <a:lnTo>
                    <a:pt x="239881" y="67641"/>
                  </a:lnTo>
                  <a:lnTo>
                    <a:pt x="112367" y="67641"/>
                  </a:lnTo>
                  <a:cubicBezTo>
                    <a:pt x="109039" y="67641"/>
                    <a:pt x="105777" y="66707"/>
                    <a:pt x="102954" y="64945"/>
                  </a:cubicBezTo>
                  <a:lnTo>
                    <a:pt x="0" y="0"/>
                  </a:lnTo>
                  <a:lnTo>
                    <a:pt x="0" y="358221"/>
                  </a:lnTo>
                  <a:cubicBezTo>
                    <a:pt x="0" y="372567"/>
                    <a:pt x="11626" y="384197"/>
                    <a:pt x="25968" y="384197"/>
                  </a:cubicBezTo>
                  <a:lnTo>
                    <a:pt x="581134" y="384197"/>
                  </a:lnTo>
                  <a:cubicBezTo>
                    <a:pt x="595476" y="384197"/>
                    <a:pt x="607102" y="372567"/>
                    <a:pt x="607102" y="358221"/>
                  </a:cubicBezTo>
                  <a:lnTo>
                    <a:pt x="607102" y="0"/>
                  </a:lnTo>
                  <a:close/>
                  <a:moveTo>
                    <a:pt x="479197" y="319521"/>
                  </a:moveTo>
                  <a:cubicBezTo>
                    <a:pt x="479197" y="329347"/>
                    <a:pt x="471233" y="337313"/>
                    <a:pt x="461411" y="337313"/>
                  </a:cubicBezTo>
                  <a:lnTo>
                    <a:pt x="145691" y="337313"/>
                  </a:lnTo>
                  <a:cubicBezTo>
                    <a:pt x="135869" y="337313"/>
                    <a:pt x="127905" y="329347"/>
                    <a:pt x="127905" y="319521"/>
                  </a:cubicBezTo>
                  <a:lnTo>
                    <a:pt x="127905" y="242907"/>
                  </a:lnTo>
                  <a:cubicBezTo>
                    <a:pt x="127905" y="233081"/>
                    <a:pt x="135869" y="225115"/>
                    <a:pt x="145691" y="225115"/>
                  </a:cubicBezTo>
                  <a:lnTo>
                    <a:pt x="206834" y="225115"/>
                  </a:lnTo>
                  <a:lnTo>
                    <a:pt x="206834" y="191455"/>
                  </a:lnTo>
                  <a:cubicBezTo>
                    <a:pt x="206834" y="181629"/>
                    <a:pt x="214798" y="173663"/>
                    <a:pt x="224621" y="173663"/>
                  </a:cubicBezTo>
                  <a:lnTo>
                    <a:pt x="303551" y="173663"/>
                  </a:lnTo>
                  <a:cubicBezTo>
                    <a:pt x="313374" y="173663"/>
                    <a:pt x="321337" y="181629"/>
                    <a:pt x="321337" y="191455"/>
                  </a:cubicBezTo>
                  <a:lnTo>
                    <a:pt x="321337" y="207393"/>
                  </a:lnTo>
                  <a:lnTo>
                    <a:pt x="364694" y="207393"/>
                  </a:lnTo>
                  <a:lnTo>
                    <a:pt x="364694" y="160819"/>
                  </a:lnTo>
                  <a:cubicBezTo>
                    <a:pt x="364694" y="150993"/>
                    <a:pt x="372657" y="143027"/>
                    <a:pt x="382480" y="143027"/>
                  </a:cubicBezTo>
                  <a:lnTo>
                    <a:pt x="461409" y="143027"/>
                  </a:lnTo>
                  <a:cubicBezTo>
                    <a:pt x="471232" y="143027"/>
                    <a:pt x="479196" y="150993"/>
                    <a:pt x="479196" y="160819"/>
                  </a:cubicBezTo>
                  <a:lnTo>
                    <a:pt x="479196" y="319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896760" y="2467810"/>
            <a:ext cx="341939" cy="342102"/>
            <a:chOff x="3266754" y="1956216"/>
            <a:chExt cx="606812" cy="607102"/>
          </a:xfrm>
        </p:grpSpPr>
        <p:sp>
          <p:nvSpPr>
            <p:cNvPr id="141" name="Google Shape;141;p17"/>
            <p:cNvSpPr/>
            <p:nvPr/>
          </p:nvSpPr>
          <p:spPr>
            <a:xfrm>
              <a:off x="3512996" y="2202634"/>
              <a:ext cx="114330" cy="114262"/>
            </a:xfrm>
            <a:custGeom>
              <a:rect b="b" l="l" r="r" t="t"/>
              <a:pathLst>
                <a:path extrusionOk="0" h="114262" w="114330">
                  <a:moveTo>
                    <a:pt x="59088" y="74919"/>
                  </a:moveTo>
                  <a:cubicBezTo>
                    <a:pt x="54535" y="74919"/>
                    <a:pt x="49982" y="73182"/>
                    <a:pt x="46509" y="69706"/>
                  </a:cubicBezTo>
                  <a:cubicBezTo>
                    <a:pt x="39565" y="62759"/>
                    <a:pt x="39567" y="51497"/>
                    <a:pt x="46514" y="44552"/>
                  </a:cubicBezTo>
                  <a:lnTo>
                    <a:pt x="84250" y="6833"/>
                  </a:lnTo>
                  <a:cubicBezTo>
                    <a:pt x="76183" y="2478"/>
                    <a:pt x="66959" y="0"/>
                    <a:pt x="57166" y="0"/>
                  </a:cubicBezTo>
                  <a:cubicBezTo>
                    <a:pt x="25644" y="0"/>
                    <a:pt x="0" y="25629"/>
                    <a:pt x="0" y="57132"/>
                  </a:cubicBezTo>
                  <a:cubicBezTo>
                    <a:pt x="0" y="88635"/>
                    <a:pt x="25644" y="114262"/>
                    <a:pt x="57166" y="114262"/>
                  </a:cubicBezTo>
                  <a:cubicBezTo>
                    <a:pt x="88687" y="114262"/>
                    <a:pt x="114331" y="88635"/>
                    <a:pt x="114331" y="57132"/>
                  </a:cubicBezTo>
                  <a:cubicBezTo>
                    <a:pt x="114331" y="48358"/>
                    <a:pt x="112336" y="40041"/>
                    <a:pt x="108785" y="32606"/>
                  </a:cubicBezTo>
                  <a:lnTo>
                    <a:pt x="71662" y="69711"/>
                  </a:lnTo>
                  <a:cubicBezTo>
                    <a:pt x="68189" y="73183"/>
                    <a:pt x="63638" y="74919"/>
                    <a:pt x="59088" y="74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348128" y="2037849"/>
              <a:ext cx="444063" cy="443833"/>
            </a:xfrm>
            <a:custGeom>
              <a:rect b="b" l="l" r="r" t="t"/>
              <a:pathLst>
                <a:path extrusionOk="0" h="443833" w="444063">
                  <a:moveTo>
                    <a:pt x="361260" y="109825"/>
                  </a:moveTo>
                  <a:cubicBezTo>
                    <a:pt x="386034" y="140510"/>
                    <a:pt x="400892" y="179509"/>
                    <a:pt x="400892" y="221917"/>
                  </a:cubicBezTo>
                  <a:cubicBezTo>
                    <a:pt x="400892" y="320499"/>
                    <a:pt x="320657" y="400699"/>
                    <a:pt x="222033" y="400699"/>
                  </a:cubicBezTo>
                  <a:cubicBezTo>
                    <a:pt x="123410" y="400699"/>
                    <a:pt x="43173" y="320498"/>
                    <a:pt x="43173" y="221917"/>
                  </a:cubicBezTo>
                  <a:cubicBezTo>
                    <a:pt x="43173" y="123337"/>
                    <a:pt x="123409" y="43134"/>
                    <a:pt x="222032" y="43134"/>
                  </a:cubicBezTo>
                  <a:cubicBezTo>
                    <a:pt x="265441" y="43134"/>
                    <a:pt x="305283" y="58678"/>
                    <a:pt x="336294" y="84482"/>
                  </a:cubicBezTo>
                  <a:lnTo>
                    <a:pt x="357153" y="63633"/>
                  </a:lnTo>
                  <a:lnTo>
                    <a:pt x="349058" y="40013"/>
                  </a:lnTo>
                  <a:cubicBezTo>
                    <a:pt x="313042" y="14811"/>
                    <a:pt x="269238" y="0"/>
                    <a:pt x="222032" y="0"/>
                  </a:cubicBezTo>
                  <a:cubicBezTo>
                    <a:pt x="99604" y="0"/>
                    <a:pt x="0" y="99552"/>
                    <a:pt x="0" y="221917"/>
                  </a:cubicBezTo>
                  <a:cubicBezTo>
                    <a:pt x="0" y="344281"/>
                    <a:pt x="99603" y="443833"/>
                    <a:pt x="222032" y="443833"/>
                  </a:cubicBezTo>
                  <a:cubicBezTo>
                    <a:pt x="344460" y="443833"/>
                    <a:pt x="444063" y="344281"/>
                    <a:pt x="444063" y="221917"/>
                  </a:cubicBezTo>
                  <a:cubicBezTo>
                    <a:pt x="444063" y="175151"/>
                    <a:pt x="429502" y="131727"/>
                    <a:pt x="404692" y="95909"/>
                  </a:cubicBezTo>
                  <a:lnTo>
                    <a:pt x="382292" y="888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426873" y="2116556"/>
              <a:ext cx="286574" cy="286421"/>
            </a:xfrm>
            <a:custGeom>
              <a:rect b="b" l="l" r="r" t="t"/>
              <a:pathLst>
                <a:path extrusionOk="0" h="286421" w="286574">
                  <a:moveTo>
                    <a:pt x="236025" y="143211"/>
                  </a:moveTo>
                  <a:cubicBezTo>
                    <a:pt x="236025" y="194327"/>
                    <a:pt x="194423" y="235914"/>
                    <a:pt x="143288" y="235914"/>
                  </a:cubicBezTo>
                  <a:cubicBezTo>
                    <a:pt x="92151" y="235914"/>
                    <a:pt x="50550" y="194328"/>
                    <a:pt x="50550" y="143211"/>
                  </a:cubicBezTo>
                  <a:cubicBezTo>
                    <a:pt x="50550" y="92093"/>
                    <a:pt x="92151" y="50507"/>
                    <a:pt x="143288" y="50507"/>
                  </a:cubicBezTo>
                  <a:cubicBezTo>
                    <a:pt x="162935" y="50507"/>
                    <a:pt x="181161" y="56663"/>
                    <a:pt x="196173" y="67123"/>
                  </a:cubicBezTo>
                  <a:lnTo>
                    <a:pt x="232270" y="31044"/>
                  </a:lnTo>
                  <a:cubicBezTo>
                    <a:pt x="207810" y="11620"/>
                    <a:pt x="176884" y="0"/>
                    <a:pt x="143288" y="0"/>
                  </a:cubicBezTo>
                  <a:cubicBezTo>
                    <a:pt x="64279" y="0"/>
                    <a:pt x="0" y="64245"/>
                    <a:pt x="0" y="143211"/>
                  </a:cubicBezTo>
                  <a:cubicBezTo>
                    <a:pt x="0" y="222177"/>
                    <a:pt x="64279" y="286422"/>
                    <a:pt x="143288" y="286422"/>
                  </a:cubicBezTo>
                  <a:cubicBezTo>
                    <a:pt x="222297" y="286422"/>
                    <a:pt x="286575" y="222178"/>
                    <a:pt x="286575" y="143212"/>
                  </a:cubicBezTo>
                  <a:cubicBezTo>
                    <a:pt x="286575" y="110614"/>
                    <a:pt x="275612" y="80530"/>
                    <a:pt x="257191" y="56433"/>
                  </a:cubicBezTo>
                  <a:lnTo>
                    <a:pt x="220958" y="92649"/>
                  </a:lnTo>
                  <a:cubicBezTo>
                    <a:pt x="230471" y="107202"/>
                    <a:pt x="236025" y="124566"/>
                    <a:pt x="236025" y="143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266754" y="1956216"/>
              <a:ext cx="606812" cy="607102"/>
            </a:xfrm>
            <a:custGeom>
              <a:rect b="b" l="l" r="r" t="t"/>
              <a:pathLst>
                <a:path extrusionOk="0" h="607102" w="606812">
                  <a:moveTo>
                    <a:pt x="531588" y="183799"/>
                  </a:moveTo>
                  <a:cubicBezTo>
                    <a:pt x="550812" y="220289"/>
                    <a:pt x="561010" y="261136"/>
                    <a:pt x="561010" y="303551"/>
                  </a:cubicBezTo>
                  <a:cubicBezTo>
                    <a:pt x="561010" y="372330"/>
                    <a:pt x="534213" y="436993"/>
                    <a:pt x="485556" y="485626"/>
                  </a:cubicBezTo>
                  <a:cubicBezTo>
                    <a:pt x="436901" y="534258"/>
                    <a:pt x="372213" y="561041"/>
                    <a:pt x="303406" y="561041"/>
                  </a:cubicBezTo>
                  <a:cubicBezTo>
                    <a:pt x="234600" y="561041"/>
                    <a:pt x="169910" y="534258"/>
                    <a:pt x="121256" y="485627"/>
                  </a:cubicBezTo>
                  <a:cubicBezTo>
                    <a:pt x="72600" y="436993"/>
                    <a:pt x="45802" y="372330"/>
                    <a:pt x="45802" y="303551"/>
                  </a:cubicBezTo>
                  <a:cubicBezTo>
                    <a:pt x="45802" y="234771"/>
                    <a:pt x="72598" y="170108"/>
                    <a:pt x="121256" y="121475"/>
                  </a:cubicBezTo>
                  <a:cubicBezTo>
                    <a:pt x="169910" y="72844"/>
                    <a:pt x="234600" y="46061"/>
                    <a:pt x="303406" y="46061"/>
                  </a:cubicBezTo>
                  <a:cubicBezTo>
                    <a:pt x="345838" y="46061"/>
                    <a:pt x="386700" y="56255"/>
                    <a:pt x="423206" y="75469"/>
                  </a:cubicBezTo>
                  <a:cubicBezTo>
                    <a:pt x="423639" y="74919"/>
                    <a:pt x="424099" y="74387"/>
                    <a:pt x="424601" y="73884"/>
                  </a:cubicBezTo>
                  <a:lnTo>
                    <a:pt x="456849" y="41652"/>
                  </a:lnTo>
                  <a:cubicBezTo>
                    <a:pt x="411830" y="15191"/>
                    <a:pt x="359395" y="0"/>
                    <a:pt x="303406" y="0"/>
                  </a:cubicBezTo>
                  <a:cubicBezTo>
                    <a:pt x="135839" y="0"/>
                    <a:pt x="0" y="135904"/>
                    <a:pt x="0" y="303551"/>
                  </a:cubicBezTo>
                  <a:cubicBezTo>
                    <a:pt x="0" y="471198"/>
                    <a:pt x="135839" y="607102"/>
                    <a:pt x="303406" y="607102"/>
                  </a:cubicBezTo>
                  <a:cubicBezTo>
                    <a:pt x="470974" y="607102"/>
                    <a:pt x="606813" y="471198"/>
                    <a:pt x="606813" y="303551"/>
                  </a:cubicBezTo>
                  <a:cubicBezTo>
                    <a:pt x="606813" y="247635"/>
                    <a:pt x="591684" y="195262"/>
                    <a:pt x="565321" y="150274"/>
                  </a:cubicBezTo>
                  <a:lnTo>
                    <a:pt x="533164" y="182416"/>
                  </a:lnTo>
                  <a:cubicBezTo>
                    <a:pt x="532664" y="182916"/>
                    <a:pt x="532133" y="183369"/>
                    <a:pt x="531588" y="183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725613" y="1969608"/>
              <a:ext cx="133968" cy="135058"/>
            </a:xfrm>
            <a:custGeom>
              <a:rect b="b" l="l" r="r" t="t"/>
              <a:pathLst>
                <a:path extrusionOk="0" h="135058" w="133968">
                  <a:moveTo>
                    <a:pt x="108594" y="40648"/>
                  </a:moveTo>
                  <a:cubicBezTo>
                    <a:pt x="102919" y="38987"/>
                    <a:pt x="98440" y="34612"/>
                    <a:pt x="96645" y="28978"/>
                  </a:cubicBezTo>
                  <a:lnTo>
                    <a:pt x="89515" y="6599"/>
                  </a:lnTo>
                  <a:cubicBezTo>
                    <a:pt x="87362" y="-160"/>
                    <a:pt x="78816" y="-2238"/>
                    <a:pt x="73799" y="2776"/>
                  </a:cubicBezTo>
                  <a:lnTo>
                    <a:pt x="2486" y="74062"/>
                  </a:lnTo>
                  <a:cubicBezTo>
                    <a:pt x="195" y="76352"/>
                    <a:pt x="-592" y="79747"/>
                    <a:pt x="459" y="82811"/>
                  </a:cubicBezTo>
                  <a:lnTo>
                    <a:pt x="12736" y="118636"/>
                  </a:lnTo>
                  <a:cubicBezTo>
                    <a:pt x="13607" y="121179"/>
                    <a:pt x="15633" y="123158"/>
                    <a:pt x="18195" y="123970"/>
                  </a:cubicBezTo>
                  <a:lnTo>
                    <a:pt x="51890" y="134661"/>
                  </a:lnTo>
                  <a:cubicBezTo>
                    <a:pt x="54909" y="135619"/>
                    <a:pt x="58211" y="134815"/>
                    <a:pt x="60451" y="132575"/>
                  </a:cubicBezTo>
                  <a:lnTo>
                    <a:pt x="131188" y="61866"/>
                  </a:lnTo>
                  <a:cubicBezTo>
                    <a:pt x="136276" y="56780"/>
                    <a:pt x="134059" y="48101"/>
                    <a:pt x="127154" y="46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896675" y="3224135"/>
            <a:ext cx="342101" cy="342100"/>
            <a:chOff x="4210991" y="1956216"/>
            <a:chExt cx="607100" cy="607099"/>
          </a:xfrm>
        </p:grpSpPr>
        <p:sp>
          <p:nvSpPr>
            <p:cNvPr id="147" name="Google Shape;147;p17"/>
            <p:cNvSpPr/>
            <p:nvPr/>
          </p:nvSpPr>
          <p:spPr>
            <a:xfrm>
              <a:off x="4414110" y="2298116"/>
              <a:ext cx="43239" cy="102284"/>
            </a:xfrm>
            <a:custGeom>
              <a:rect b="b" l="l" r="r" t="t"/>
              <a:pathLst>
                <a:path extrusionOk="0" h="102284" w="43239">
                  <a:moveTo>
                    <a:pt x="0" y="75138"/>
                  </a:moveTo>
                  <a:cubicBezTo>
                    <a:pt x="12690" y="86482"/>
                    <a:pt x="27285" y="95713"/>
                    <a:pt x="43239" y="102285"/>
                  </a:cubicBezTo>
                  <a:lnTo>
                    <a:pt x="43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492922" y="2192105"/>
              <a:ext cx="43239" cy="219587"/>
            </a:xfrm>
            <a:custGeom>
              <a:rect b="b" l="l" r="r" t="t"/>
              <a:pathLst>
                <a:path extrusionOk="0" h="219587" w="43239">
                  <a:moveTo>
                    <a:pt x="43239" y="0"/>
                  </a:moveTo>
                  <a:lnTo>
                    <a:pt x="0" y="0"/>
                  </a:lnTo>
                  <a:lnTo>
                    <a:pt x="0" y="218028"/>
                  </a:lnTo>
                  <a:cubicBezTo>
                    <a:pt x="7063" y="219048"/>
                    <a:pt x="14280" y="219587"/>
                    <a:pt x="21620" y="219587"/>
                  </a:cubicBezTo>
                  <a:cubicBezTo>
                    <a:pt x="28959" y="219587"/>
                    <a:pt x="36176" y="219049"/>
                    <a:pt x="43238" y="218028"/>
                  </a:cubicBezTo>
                  <a:lnTo>
                    <a:pt x="4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4571734" y="2283982"/>
              <a:ext cx="43239" cy="116418"/>
            </a:xfrm>
            <a:custGeom>
              <a:rect b="b" l="l" r="r" t="t"/>
              <a:pathLst>
                <a:path extrusionOk="0" h="116418" w="43239">
                  <a:moveTo>
                    <a:pt x="0" y="116419"/>
                  </a:moveTo>
                  <a:cubicBezTo>
                    <a:pt x="15954" y="109848"/>
                    <a:pt x="30550" y="100617"/>
                    <a:pt x="43239" y="89274"/>
                  </a:cubicBezTo>
                  <a:lnTo>
                    <a:pt x="43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4363297" y="2107842"/>
              <a:ext cx="302489" cy="218346"/>
            </a:xfrm>
            <a:custGeom>
              <a:rect b="b" l="l" r="r" t="t"/>
              <a:pathLst>
                <a:path extrusionOk="0" h="218346" w="302489">
                  <a:moveTo>
                    <a:pt x="151244" y="0"/>
                  </a:moveTo>
                  <a:cubicBezTo>
                    <a:pt x="67848" y="0"/>
                    <a:pt x="0" y="68154"/>
                    <a:pt x="0" y="151926"/>
                  </a:cubicBezTo>
                  <a:cubicBezTo>
                    <a:pt x="0" y="175729"/>
                    <a:pt x="5484" y="198269"/>
                    <a:pt x="15240" y="218344"/>
                  </a:cubicBezTo>
                  <a:lnTo>
                    <a:pt x="15240" y="172489"/>
                  </a:lnTo>
                  <a:cubicBezTo>
                    <a:pt x="15240" y="162667"/>
                    <a:pt x="23204" y="154703"/>
                    <a:pt x="33027" y="154703"/>
                  </a:cubicBezTo>
                  <a:lnTo>
                    <a:pt x="94052" y="154703"/>
                  </a:lnTo>
                  <a:lnTo>
                    <a:pt x="94052" y="66479"/>
                  </a:lnTo>
                  <a:cubicBezTo>
                    <a:pt x="94052" y="56656"/>
                    <a:pt x="102016" y="48693"/>
                    <a:pt x="111838" y="48693"/>
                  </a:cubicBezTo>
                  <a:lnTo>
                    <a:pt x="190650" y="48693"/>
                  </a:lnTo>
                  <a:cubicBezTo>
                    <a:pt x="200473" y="48693"/>
                    <a:pt x="208436" y="56656"/>
                    <a:pt x="208436" y="66479"/>
                  </a:cubicBezTo>
                  <a:lnTo>
                    <a:pt x="208436" y="140569"/>
                  </a:lnTo>
                  <a:lnTo>
                    <a:pt x="269462" y="140569"/>
                  </a:lnTo>
                  <a:cubicBezTo>
                    <a:pt x="279285" y="140569"/>
                    <a:pt x="287248" y="148533"/>
                    <a:pt x="287248" y="158355"/>
                  </a:cubicBezTo>
                  <a:lnTo>
                    <a:pt x="287248" y="218347"/>
                  </a:lnTo>
                  <a:cubicBezTo>
                    <a:pt x="297005" y="198270"/>
                    <a:pt x="302490" y="175731"/>
                    <a:pt x="302490" y="151926"/>
                  </a:cubicBezTo>
                  <a:cubicBezTo>
                    <a:pt x="302489" y="68153"/>
                    <a:pt x="234641" y="0"/>
                    <a:pt x="15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210991" y="1956216"/>
              <a:ext cx="607100" cy="607099"/>
            </a:xfrm>
            <a:custGeom>
              <a:rect b="b" l="l" r="r" t="t"/>
              <a:pathLst>
                <a:path extrusionOk="0" h="607099" w="607100">
                  <a:moveTo>
                    <a:pt x="593740" y="252429"/>
                  </a:moveTo>
                  <a:lnTo>
                    <a:pt x="557686" y="248407"/>
                  </a:lnTo>
                  <a:cubicBezTo>
                    <a:pt x="551607" y="247728"/>
                    <a:pt x="546518" y="243441"/>
                    <a:pt x="544893" y="237543"/>
                  </a:cubicBezTo>
                  <a:cubicBezTo>
                    <a:pt x="539413" y="217645"/>
                    <a:pt x="531526" y="198743"/>
                    <a:pt x="521573" y="181162"/>
                  </a:cubicBezTo>
                  <a:cubicBezTo>
                    <a:pt x="518524" y="175776"/>
                    <a:pt x="519130" y="169067"/>
                    <a:pt x="523055" y="164284"/>
                  </a:cubicBezTo>
                  <a:lnTo>
                    <a:pt x="546158" y="136124"/>
                  </a:lnTo>
                  <a:cubicBezTo>
                    <a:pt x="551063" y="130145"/>
                    <a:pt x="550631" y="121422"/>
                    <a:pt x="545160" y="115958"/>
                  </a:cubicBezTo>
                  <a:lnTo>
                    <a:pt x="492549" y="63418"/>
                  </a:lnTo>
                  <a:cubicBezTo>
                    <a:pt x="487139" y="58015"/>
                    <a:pt x="478534" y="57536"/>
                    <a:pt x="472557" y="62305"/>
                  </a:cubicBezTo>
                  <a:lnTo>
                    <a:pt x="443841" y="85220"/>
                  </a:lnTo>
                  <a:cubicBezTo>
                    <a:pt x="439058" y="89036"/>
                    <a:pt x="432429" y="89590"/>
                    <a:pt x="427108" y="86567"/>
                  </a:cubicBezTo>
                  <a:cubicBezTo>
                    <a:pt x="409542" y="76586"/>
                    <a:pt x="390652" y="68667"/>
                    <a:pt x="370763" y="63140"/>
                  </a:cubicBezTo>
                  <a:cubicBezTo>
                    <a:pt x="364815" y="61487"/>
                    <a:pt x="360517" y="56318"/>
                    <a:pt x="359906" y="50176"/>
                  </a:cubicBezTo>
                  <a:lnTo>
                    <a:pt x="356263" y="13540"/>
                  </a:lnTo>
                  <a:cubicBezTo>
                    <a:pt x="355500" y="5855"/>
                    <a:pt x="349033" y="0"/>
                    <a:pt x="341310" y="0"/>
                  </a:cubicBezTo>
                  <a:lnTo>
                    <a:pt x="266885" y="0"/>
                  </a:lnTo>
                  <a:cubicBezTo>
                    <a:pt x="259233" y="0"/>
                    <a:pt x="252801" y="5752"/>
                    <a:pt x="251951" y="13357"/>
                  </a:cubicBezTo>
                  <a:lnTo>
                    <a:pt x="247833" y="50172"/>
                  </a:lnTo>
                  <a:cubicBezTo>
                    <a:pt x="247153" y="56251"/>
                    <a:pt x="242865" y="61340"/>
                    <a:pt x="236968" y="62962"/>
                  </a:cubicBezTo>
                  <a:cubicBezTo>
                    <a:pt x="216956" y="68466"/>
                    <a:pt x="197951" y="76394"/>
                    <a:pt x="180282" y="86403"/>
                  </a:cubicBezTo>
                  <a:cubicBezTo>
                    <a:pt x="174903" y="89449"/>
                    <a:pt x="168202" y="88848"/>
                    <a:pt x="163418" y="84933"/>
                  </a:cubicBezTo>
                  <a:lnTo>
                    <a:pt x="135460" y="62057"/>
                  </a:lnTo>
                  <a:cubicBezTo>
                    <a:pt x="129487" y="57171"/>
                    <a:pt x="120784" y="57601"/>
                    <a:pt x="115323" y="63054"/>
                  </a:cubicBezTo>
                  <a:lnTo>
                    <a:pt x="62714" y="115594"/>
                  </a:lnTo>
                  <a:cubicBezTo>
                    <a:pt x="57293" y="121008"/>
                    <a:pt x="56813" y="129633"/>
                    <a:pt x="61600" y="135615"/>
                  </a:cubicBezTo>
                  <a:lnTo>
                    <a:pt x="84366" y="164069"/>
                  </a:lnTo>
                  <a:cubicBezTo>
                    <a:pt x="88193" y="168854"/>
                    <a:pt x="88751" y="175493"/>
                    <a:pt x="85724" y="180819"/>
                  </a:cubicBezTo>
                  <a:cubicBezTo>
                    <a:pt x="75787" y="198309"/>
                    <a:pt x="67898" y="217111"/>
                    <a:pt x="62390" y="236905"/>
                  </a:cubicBezTo>
                  <a:cubicBezTo>
                    <a:pt x="60735" y="242851"/>
                    <a:pt x="55566" y="247150"/>
                    <a:pt x="49423" y="247759"/>
                  </a:cubicBezTo>
                  <a:lnTo>
                    <a:pt x="13545" y="251318"/>
                  </a:lnTo>
                  <a:cubicBezTo>
                    <a:pt x="5858" y="252080"/>
                    <a:pt x="0" y="258547"/>
                    <a:pt x="0" y="266272"/>
                  </a:cubicBezTo>
                  <a:lnTo>
                    <a:pt x="0" y="340552"/>
                  </a:lnTo>
                  <a:cubicBezTo>
                    <a:pt x="0" y="348207"/>
                    <a:pt x="5754" y="354639"/>
                    <a:pt x="13362" y="355488"/>
                  </a:cubicBezTo>
                  <a:lnTo>
                    <a:pt x="49416" y="359510"/>
                  </a:lnTo>
                  <a:cubicBezTo>
                    <a:pt x="55495" y="360188"/>
                    <a:pt x="60585" y="364476"/>
                    <a:pt x="62209" y="370373"/>
                  </a:cubicBezTo>
                  <a:cubicBezTo>
                    <a:pt x="67690" y="390271"/>
                    <a:pt x="75576" y="409173"/>
                    <a:pt x="85529" y="426754"/>
                  </a:cubicBezTo>
                  <a:cubicBezTo>
                    <a:pt x="88578" y="432139"/>
                    <a:pt x="87972" y="438848"/>
                    <a:pt x="84047" y="443631"/>
                  </a:cubicBezTo>
                  <a:lnTo>
                    <a:pt x="60944" y="471792"/>
                  </a:lnTo>
                  <a:cubicBezTo>
                    <a:pt x="56040" y="477769"/>
                    <a:pt x="56471" y="486494"/>
                    <a:pt x="61942" y="491957"/>
                  </a:cubicBezTo>
                  <a:lnTo>
                    <a:pt x="114553" y="544496"/>
                  </a:lnTo>
                  <a:cubicBezTo>
                    <a:pt x="119963" y="549899"/>
                    <a:pt x="128568" y="550378"/>
                    <a:pt x="134545" y="545609"/>
                  </a:cubicBezTo>
                  <a:lnTo>
                    <a:pt x="163262" y="522695"/>
                  </a:lnTo>
                  <a:cubicBezTo>
                    <a:pt x="168045" y="518878"/>
                    <a:pt x="174675" y="518324"/>
                    <a:pt x="179994" y="521346"/>
                  </a:cubicBezTo>
                  <a:cubicBezTo>
                    <a:pt x="197582" y="531340"/>
                    <a:pt x="216499" y="539269"/>
                    <a:pt x="236419" y="544796"/>
                  </a:cubicBezTo>
                  <a:cubicBezTo>
                    <a:pt x="242369" y="546446"/>
                    <a:pt x="246670" y="551617"/>
                    <a:pt x="247280" y="557761"/>
                  </a:cubicBezTo>
                  <a:lnTo>
                    <a:pt x="250840" y="593558"/>
                  </a:lnTo>
                  <a:cubicBezTo>
                    <a:pt x="251605" y="601244"/>
                    <a:pt x="258071" y="607100"/>
                    <a:pt x="265794" y="607100"/>
                  </a:cubicBezTo>
                  <a:lnTo>
                    <a:pt x="340219" y="607100"/>
                  </a:lnTo>
                  <a:cubicBezTo>
                    <a:pt x="347872" y="607100"/>
                    <a:pt x="354303" y="601349"/>
                    <a:pt x="355154" y="593742"/>
                  </a:cubicBezTo>
                  <a:lnTo>
                    <a:pt x="359178" y="557768"/>
                  </a:lnTo>
                  <a:cubicBezTo>
                    <a:pt x="359859" y="551686"/>
                    <a:pt x="364152" y="546597"/>
                    <a:pt x="370054" y="544976"/>
                  </a:cubicBezTo>
                  <a:cubicBezTo>
                    <a:pt x="389886" y="539529"/>
                    <a:pt x="408730" y="531702"/>
                    <a:pt x="426265" y="521827"/>
                  </a:cubicBezTo>
                  <a:cubicBezTo>
                    <a:pt x="431640" y="518801"/>
                    <a:pt x="438324" y="519408"/>
                    <a:pt x="443098" y="523314"/>
                  </a:cubicBezTo>
                  <a:lnTo>
                    <a:pt x="471644" y="546670"/>
                  </a:lnTo>
                  <a:cubicBezTo>
                    <a:pt x="477616" y="551557"/>
                    <a:pt x="486318" y="551127"/>
                    <a:pt x="491779" y="545673"/>
                  </a:cubicBezTo>
                  <a:lnTo>
                    <a:pt x="544389" y="493133"/>
                  </a:lnTo>
                  <a:cubicBezTo>
                    <a:pt x="549810" y="487719"/>
                    <a:pt x="550291" y="479094"/>
                    <a:pt x="545504" y="473110"/>
                  </a:cubicBezTo>
                  <a:lnTo>
                    <a:pt x="522466" y="444317"/>
                  </a:lnTo>
                  <a:cubicBezTo>
                    <a:pt x="518631" y="439524"/>
                    <a:pt x="518079" y="432872"/>
                    <a:pt x="521121" y="427542"/>
                  </a:cubicBezTo>
                  <a:cubicBezTo>
                    <a:pt x="531180" y="409923"/>
                    <a:pt x="539158" y="390967"/>
                    <a:pt x="544713" y="371001"/>
                  </a:cubicBezTo>
                  <a:cubicBezTo>
                    <a:pt x="546367" y="365056"/>
                    <a:pt x="551538" y="360761"/>
                    <a:pt x="557679" y="360151"/>
                  </a:cubicBezTo>
                  <a:lnTo>
                    <a:pt x="593556" y="356594"/>
                  </a:lnTo>
                  <a:cubicBezTo>
                    <a:pt x="601243" y="355832"/>
                    <a:pt x="607101" y="349365"/>
                    <a:pt x="607101" y="341640"/>
                  </a:cubicBezTo>
                  <a:lnTo>
                    <a:pt x="607101" y="267360"/>
                  </a:lnTo>
                  <a:cubicBezTo>
                    <a:pt x="607102" y="259709"/>
                    <a:pt x="601348" y="253278"/>
                    <a:pt x="593740" y="252429"/>
                  </a:cubicBezTo>
                  <a:close/>
                  <a:moveTo>
                    <a:pt x="435477" y="436179"/>
                  </a:moveTo>
                  <a:cubicBezTo>
                    <a:pt x="401824" y="470338"/>
                    <a:pt x="353050" y="491249"/>
                    <a:pt x="303551" y="491048"/>
                  </a:cubicBezTo>
                  <a:cubicBezTo>
                    <a:pt x="200143" y="491194"/>
                    <a:pt x="116708" y="406113"/>
                    <a:pt x="116736" y="303551"/>
                  </a:cubicBezTo>
                  <a:cubicBezTo>
                    <a:pt x="116736" y="200165"/>
                    <a:pt x="200542" y="116053"/>
                    <a:pt x="303552" y="116053"/>
                  </a:cubicBezTo>
                  <a:cubicBezTo>
                    <a:pt x="406563" y="116053"/>
                    <a:pt x="490368" y="200165"/>
                    <a:pt x="490368" y="303551"/>
                  </a:cubicBezTo>
                  <a:cubicBezTo>
                    <a:pt x="490368" y="355301"/>
                    <a:pt x="469370" y="402219"/>
                    <a:pt x="435477" y="436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905224" y="1711526"/>
            <a:ext cx="342102" cy="342043"/>
            <a:chOff x="1377848" y="1956267"/>
            <a:chExt cx="607102" cy="606998"/>
          </a:xfrm>
        </p:grpSpPr>
        <p:sp>
          <p:nvSpPr>
            <p:cNvPr id="153" name="Google Shape;153;p17"/>
            <p:cNvSpPr/>
            <p:nvPr/>
          </p:nvSpPr>
          <p:spPr>
            <a:xfrm>
              <a:off x="1620254" y="2388316"/>
              <a:ext cx="43357" cy="92481"/>
            </a:xfrm>
            <a:custGeom>
              <a:rect b="b" l="l" r="r" t="t"/>
              <a:pathLst>
                <a:path extrusionOk="0" h="92481" w="43357">
                  <a:moveTo>
                    <a:pt x="0" y="0"/>
                  </a:moveTo>
                  <a:lnTo>
                    <a:pt x="43358" y="0"/>
                  </a:lnTo>
                  <a:lnTo>
                    <a:pt x="43358" y="92481"/>
                  </a:lnTo>
                  <a:lnTo>
                    <a:pt x="0" y="92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377848" y="2087951"/>
              <a:ext cx="607102" cy="123172"/>
            </a:xfrm>
            <a:custGeom>
              <a:rect b="b" l="l" r="r" t="t"/>
              <a:pathLst>
                <a:path extrusionOk="0" h="123172" w="607102">
                  <a:moveTo>
                    <a:pt x="0" y="49875"/>
                  </a:moveTo>
                  <a:lnTo>
                    <a:pt x="117460" y="123173"/>
                  </a:lnTo>
                  <a:lnTo>
                    <a:pt x="239882" y="123173"/>
                  </a:lnTo>
                  <a:lnTo>
                    <a:pt x="239882" y="96324"/>
                  </a:lnTo>
                  <a:cubicBezTo>
                    <a:pt x="239882" y="86498"/>
                    <a:pt x="247846" y="78532"/>
                    <a:pt x="257669" y="78532"/>
                  </a:cubicBezTo>
                  <a:lnTo>
                    <a:pt x="349433" y="78532"/>
                  </a:lnTo>
                  <a:cubicBezTo>
                    <a:pt x="359256" y="78532"/>
                    <a:pt x="367220" y="86498"/>
                    <a:pt x="367220" y="96324"/>
                  </a:cubicBezTo>
                  <a:lnTo>
                    <a:pt x="367220" y="123173"/>
                  </a:lnTo>
                  <a:lnTo>
                    <a:pt x="496787" y="123173"/>
                  </a:lnTo>
                  <a:lnTo>
                    <a:pt x="607102" y="49417"/>
                  </a:lnTo>
                  <a:lnTo>
                    <a:pt x="607102" y="25976"/>
                  </a:lnTo>
                  <a:cubicBezTo>
                    <a:pt x="607102" y="11630"/>
                    <a:pt x="595476" y="0"/>
                    <a:pt x="581134" y="0"/>
                  </a:cubicBezTo>
                  <a:lnTo>
                    <a:pt x="25968" y="0"/>
                  </a:lnTo>
                  <a:cubicBezTo>
                    <a:pt x="11626" y="0"/>
                    <a:pt x="0" y="11630"/>
                    <a:pt x="0" y="25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699185" y="2422047"/>
              <a:ext cx="43356" cy="58750"/>
            </a:xfrm>
            <a:custGeom>
              <a:rect b="b" l="l" r="r" t="t"/>
              <a:pathLst>
                <a:path extrusionOk="0" h="58750" w="43356">
                  <a:moveTo>
                    <a:pt x="0" y="0"/>
                  </a:moveTo>
                  <a:lnTo>
                    <a:pt x="43357" y="0"/>
                  </a:lnTo>
                  <a:lnTo>
                    <a:pt x="43357" y="58750"/>
                  </a:lnTo>
                  <a:lnTo>
                    <a:pt x="0" y="58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778115" y="2357679"/>
              <a:ext cx="43356" cy="123116"/>
            </a:xfrm>
            <a:custGeom>
              <a:rect b="b" l="l" r="r" t="t"/>
              <a:pathLst>
                <a:path extrusionOk="0" h="123116" w="43356">
                  <a:moveTo>
                    <a:pt x="0" y="0"/>
                  </a:moveTo>
                  <a:lnTo>
                    <a:pt x="43357" y="0"/>
                  </a:lnTo>
                  <a:lnTo>
                    <a:pt x="43357" y="123116"/>
                  </a:lnTo>
                  <a:lnTo>
                    <a:pt x="0" y="123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541325" y="2439767"/>
              <a:ext cx="43356" cy="41029"/>
            </a:xfrm>
            <a:custGeom>
              <a:rect b="b" l="l" r="r" t="t"/>
              <a:pathLst>
                <a:path extrusionOk="0" h="41029" w="43356">
                  <a:moveTo>
                    <a:pt x="0" y="0"/>
                  </a:moveTo>
                  <a:lnTo>
                    <a:pt x="43357" y="0"/>
                  </a:lnTo>
                  <a:lnTo>
                    <a:pt x="43357" y="41029"/>
                  </a:lnTo>
                  <a:lnTo>
                    <a:pt x="0" y="410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547757" y="1956267"/>
              <a:ext cx="263118" cy="96107"/>
            </a:xfrm>
            <a:custGeom>
              <a:rect b="b" l="l" r="r" t="t"/>
              <a:pathLst>
                <a:path extrusionOk="0" h="96107" w="263118">
                  <a:moveTo>
                    <a:pt x="35572" y="96108"/>
                  </a:moveTo>
                  <a:lnTo>
                    <a:pt x="35572" y="63120"/>
                  </a:lnTo>
                  <a:cubicBezTo>
                    <a:pt x="95798" y="25014"/>
                    <a:pt x="167545" y="27403"/>
                    <a:pt x="227546" y="63787"/>
                  </a:cubicBezTo>
                  <a:lnTo>
                    <a:pt x="227546" y="96108"/>
                  </a:lnTo>
                  <a:lnTo>
                    <a:pt x="263118" y="96108"/>
                  </a:lnTo>
                  <a:lnTo>
                    <a:pt x="263118" y="53864"/>
                  </a:lnTo>
                  <a:cubicBezTo>
                    <a:pt x="263118" y="47813"/>
                    <a:pt x="260044" y="42176"/>
                    <a:pt x="254957" y="38901"/>
                  </a:cubicBezTo>
                  <a:cubicBezTo>
                    <a:pt x="155451" y="-25949"/>
                    <a:pt x="58017" y="1557"/>
                    <a:pt x="6609" y="40024"/>
                  </a:cubicBezTo>
                  <a:cubicBezTo>
                    <a:pt x="2430" y="43402"/>
                    <a:pt x="0" y="48488"/>
                    <a:pt x="0" y="53864"/>
                  </a:cubicBezTo>
                  <a:lnTo>
                    <a:pt x="0" y="96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653302" y="2202068"/>
              <a:ext cx="56192" cy="64216"/>
            </a:xfrm>
            <a:custGeom>
              <a:rect b="b" l="l" r="r" t="t"/>
              <a:pathLst>
                <a:path extrusionOk="0" h="64216" w="56192">
                  <a:moveTo>
                    <a:pt x="0" y="53997"/>
                  </a:moveTo>
                  <a:lnTo>
                    <a:pt x="28096" y="64216"/>
                  </a:lnTo>
                  <a:lnTo>
                    <a:pt x="56193" y="53997"/>
                  </a:lnTo>
                  <a:lnTo>
                    <a:pt x="5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377848" y="2179068"/>
              <a:ext cx="607102" cy="384197"/>
            </a:xfrm>
            <a:custGeom>
              <a:rect b="b" l="l" r="r" t="t"/>
              <a:pathLst>
                <a:path extrusionOk="0" h="384197" w="607102">
                  <a:moveTo>
                    <a:pt x="512067" y="64641"/>
                  </a:moveTo>
                  <a:cubicBezTo>
                    <a:pt x="509142" y="66597"/>
                    <a:pt x="505703" y="67641"/>
                    <a:pt x="502184" y="67641"/>
                  </a:cubicBezTo>
                  <a:lnTo>
                    <a:pt x="367220" y="67641"/>
                  </a:lnTo>
                  <a:lnTo>
                    <a:pt x="367220" y="89460"/>
                  </a:lnTo>
                  <a:cubicBezTo>
                    <a:pt x="367220" y="96942"/>
                    <a:pt x="362541" y="103624"/>
                    <a:pt x="355512" y="106180"/>
                  </a:cubicBezTo>
                  <a:lnTo>
                    <a:pt x="309629" y="122869"/>
                  </a:lnTo>
                  <a:cubicBezTo>
                    <a:pt x="307667" y="123584"/>
                    <a:pt x="305608" y="123941"/>
                    <a:pt x="303551" y="123941"/>
                  </a:cubicBezTo>
                  <a:cubicBezTo>
                    <a:pt x="301494" y="123941"/>
                    <a:pt x="299435" y="123584"/>
                    <a:pt x="297473" y="122869"/>
                  </a:cubicBezTo>
                  <a:lnTo>
                    <a:pt x="251589" y="106180"/>
                  </a:lnTo>
                  <a:cubicBezTo>
                    <a:pt x="244560" y="103624"/>
                    <a:pt x="239881" y="96941"/>
                    <a:pt x="239881" y="89460"/>
                  </a:cubicBezTo>
                  <a:lnTo>
                    <a:pt x="239881" y="67641"/>
                  </a:lnTo>
                  <a:lnTo>
                    <a:pt x="112367" y="67641"/>
                  </a:lnTo>
                  <a:cubicBezTo>
                    <a:pt x="109039" y="67641"/>
                    <a:pt x="105777" y="66707"/>
                    <a:pt x="102954" y="64945"/>
                  </a:cubicBezTo>
                  <a:lnTo>
                    <a:pt x="0" y="0"/>
                  </a:lnTo>
                  <a:lnTo>
                    <a:pt x="0" y="358221"/>
                  </a:lnTo>
                  <a:cubicBezTo>
                    <a:pt x="0" y="372567"/>
                    <a:pt x="11626" y="384197"/>
                    <a:pt x="25968" y="384197"/>
                  </a:cubicBezTo>
                  <a:lnTo>
                    <a:pt x="581134" y="384197"/>
                  </a:lnTo>
                  <a:cubicBezTo>
                    <a:pt x="595476" y="384197"/>
                    <a:pt x="607102" y="372567"/>
                    <a:pt x="607102" y="358221"/>
                  </a:cubicBezTo>
                  <a:lnTo>
                    <a:pt x="607102" y="0"/>
                  </a:lnTo>
                  <a:close/>
                  <a:moveTo>
                    <a:pt x="479197" y="319521"/>
                  </a:moveTo>
                  <a:cubicBezTo>
                    <a:pt x="479197" y="329347"/>
                    <a:pt x="471233" y="337313"/>
                    <a:pt x="461411" y="337313"/>
                  </a:cubicBezTo>
                  <a:lnTo>
                    <a:pt x="145691" y="337313"/>
                  </a:lnTo>
                  <a:cubicBezTo>
                    <a:pt x="135869" y="337313"/>
                    <a:pt x="127905" y="329347"/>
                    <a:pt x="127905" y="319521"/>
                  </a:cubicBezTo>
                  <a:lnTo>
                    <a:pt x="127905" y="242907"/>
                  </a:lnTo>
                  <a:cubicBezTo>
                    <a:pt x="127905" y="233081"/>
                    <a:pt x="135869" y="225115"/>
                    <a:pt x="145691" y="225115"/>
                  </a:cubicBezTo>
                  <a:lnTo>
                    <a:pt x="206834" y="225115"/>
                  </a:lnTo>
                  <a:lnTo>
                    <a:pt x="206834" y="191455"/>
                  </a:lnTo>
                  <a:cubicBezTo>
                    <a:pt x="206834" y="181629"/>
                    <a:pt x="214798" y="173663"/>
                    <a:pt x="224621" y="173663"/>
                  </a:cubicBezTo>
                  <a:lnTo>
                    <a:pt x="303551" y="173663"/>
                  </a:lnTo>
                  <a:cubicBezTo>
                    <a:pt x="313374" y="173663"/>
                    <a:pt x="321337" y="181629"/>
                    <a:pt x="321337" y="191455"/>
                  </a:cubicBezTo>
                  <a:lnTo>
                    <a:pt x="321337" y="207393"/>
                  </a:lnTo>
                  <a:lnTo>
                    <a:pt x="364694" y="207393"/>
                  </a:lnTo>
                  <a:lnTo>
                    <a:pt x="364694" y="160819"/>
                  </a:lnTo>
                  <a:cubicBezTo>
                    <a:pt x="364694" y="150993"/>
                    <a:pt x="372657" y="143027"/>
                    <a:pt x="382480" y="143027"/>
                  </a:cubicBezTo>
                  <a:lnTo>
                    <a:pt x="461409" y="143027"/>
                  </a:lnTo>
                  <a:cubicBezTo>
                    <a:pt x="471232" y="143027"/>
                    <a:pt x="479196" y="150993"/>
                    <a:pt x="479196" y="160819"/>
                  </a:cubicBezTo>
                  <a:lnTo>
                    <a:pt x="479196" y="319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7905310" y="2467810"/>
            <a:ext cx="341939" cy="342102"/>
            <a:chOff x="3266754" y="1956216"/>
            <a:chExt cx="606812" cy="607102"/>
          </a:xfrm>
        </p:grpSpPr>
        <p:sp>
          <p:nvSpPr>
            <p:cNvPr id="162" name="Google Shape;162;p17"/>
            <p:cNvSpPr/>
            <p:nvPr/>
          </p:nvSpPr>
          <p:spPr>
            <a:xfrm>
              <a:off x="3512996" y="2202634"/>
              <a:ext cx="114330" cy="114262"/>
            </a:xfrm>
            <a:custGeom>
              <a:rect b="b" l="l" r="r" t="t"/>
              <a:pathLst>
                <a:path extrusionOk="0" h="114262" w="114330">
                  <a:moveTo>
                    <a:pt x="59088" y="74919"/>
                  </a:moveTo>
                  <a:cubicBezTo>
                    <a:pt x="54535" y="74919"/>
                    <a:pt x="49982" y="73182"/>
                    <a:pt x="46509" y="69706"/>
                  </a:cubicBezTo>
                  <a:cubicBezTo>
                    <a:pt x="39565" y="62759"/>
                    <a:pt x="39567" y="51497"/>
                    <a:pt x="46514" y="44552"/>
                  </a:cubicBezTo>
                  <a:lnTo>
                    <a:pt x="84250" y="6833"/>
                  </a:lnTo>
                  <a:cubicBezTo>
                    <a:pt x="76183" y="2478"/>
                    <a:pt x="66959" y="0"/>
                    <a:pt x="57166" y="0"/>
                  </a:cubicBezTo>
                  <a:cubicBezTo>
                    <a:pt x="25644" y="0"/>
                    <a:pt x="0" y="25629"/>
                    <a:pt x="0" y="57132"/>
                  </a:cubicBezTo>
                  <a:cubicBezTo>
                    <a:pt x="0" y="88635"/>
                    <a:pt x="25644" y="114262"/>
                    <a:pt x="57166" y="114262"/>
                  </a:cubicBezTo>
                  <a:cubicBezTo>
                    <a:pt x="88687" y="114262"/>
                    <a:pt x="114331" y="88635"/>
                    <a:pt x="114331" y="57132"/>
                  </a:cubicBezTo>
                  <a:cubicBezTo>
                    <a:pt x="114331" y="48358"/>
                    <a:pt x="112336" y="40041"/>
                    <a:pt x="108785" y="32606"/>
                  </a:cubicBezTo>
                  <a:lnTo>
                    <a:pt x="71662" y="69711"/>
                  </a:lnTo>
                  <a:cubicBezTo>
                    <a:pt x="68189" y="73183"/>
                    <a:pt x="63638" y="74919"/>
                    <a:pt x="59088" y="74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348128" y="2037849"/>
              <a:ext cx="444063" cy="443833"/>
            </a:xfrm>
            <a:custGeom>
              <a:rect b="b" l="l" r="r" t="t"/>
              <a:pathLst>
                <a:path extrusionOk="0" h="443833" w="444063">
                  <a:moveTo>
                    <a:pt x="361260" y="109825"/>
                  </a:moveTo>
                  <a:cubicBezTo>
                    <a:pt x="386034" y="140510"/>
                    <a:pt x="400892" y="179509"/>
                    <a:pt x="400892" y="221917"/>
                  </a:cubicBezTo>
                  <a:cubicBezTo>
                    <a:pt x="400892" y="320499"/>
                    <a:pt x="320657" y="400699"/>
                    <a:pt x="222033" y="400699"/>
                  </a:cubicBezTo>
                  <a:cubicBezTo>
                    <a:pt x="123410" y="400699"/>
                    <a:pt x="43173" y="320498"/>
                    <a:pt x="43173" y="221917"/>
                  </a:cubicBezTo>
                  <a:cubicBezTo>
                    <a:pt x="43173" y="123337"/>
                    <a:pt x="123409" y="43134"/>
                    <a:pt x="222032" y="43134"/>
                  </a:cubicBezTo>
                  <a:cubicBezTo>
                    <a:pt x="265441" y="43134"/>
                    <a:pt x="305283" y="58678"/>
                    <a:pt x="336294" y="84482"/>
                  </a:cubicBezTo>
                  <a:lnTo>
                    <a:pt x="357153" y="63633"/>
                  </a:lnTo>
                  <a:lnTo>
                    <a:pt x="349058" y="40013"/>
                  </a:lnTo>
                  <a:cubicBezTo>
                    <a:pt x="313042" y="14811"/>
                    <a:pt x="269238" y="0"/>
                    <a:pt x="222032" y="0"/>
                  </a:cubicBezTo>
                  <a:cubicBezTo>
                    <a:pt x="99604" y="0"/>
                    <a:pt x="0" y="99552"/>
                    <a:pt x="0" y="221917"/>
                  </a:cubicBezTo>
                  <a:cubicBezTo>
                    <a:pt x="0" y="344281"/>
                    <a:pt x="99603" y="443833"/>
                    <a:pt x="222032" y="443833"/>
                  </a:cubicBezTo>
                  <a:cubicBezTo>
                    <a:pt x="344460" y="443833"/>
                    <a:pt x="444063" y="344281"/>
                    <a:pt x="444063" y="221917"/>
                  </a:cubicBezTo>
                  <a:cubicBezTo>
                    <a:pt x="444063" y="175151"/>
                    <a:pt x="429502" y="131727"/>
                    <a:pt x="404692" y="95909"/>
                  </a:cubicBezTo>
                  <a:lnTo>
                    <a:pt x="382292" y="888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426873" y="2116556"/>
              <a:ext cx="286574" cy="286421"/>
            </a:xfrm>
            <a:custGeom>
              <a:rect b="b" l="l" r="r" t="t"/>
              <a:pathLst>
                <a:path extrusionOk="0" h="286421" w="286574">
                  <a:moveTo>
                    <a:pt x="236025" y="143211"/>
                  </a:moveTo>
                  <a:cubicBezTo>
                    <a:pt x="236025" y="194327"/>
                    <a:pt x="194423" y="235914"/>
                    <a:pt x="143288" y="235914"/>
                  </a:cubicBezTo>
                  <a:cubicBezTo>
                    <a:pt x="92151" y="235914"/>
                    <a:pt x="50550" y="194328"/>
                    <a:pt x="50550" y="143211"/>
                  </a:cubicBezTo>
                  <a:cubicBezTo>
                    <a:pt x="50550" y="92093"/>
                    <a:pt x="92151" y="50507"/>
                    <a:pt x="143288" y="50507"/>
                  </a:cubicBezTo>
                  <a:cubicBezTo>
                    <a:pt x="162935" y="50507"/>
                    <a:pt x="181161" y="56663"/>
                    <a:pt x="196173" y="67123"/>
                  </a:cubicBezTo>
                  <a:lnTo>
                    <a:pt x="232270" y="31044"/>
                  </a:lnTo>
                  <a:cubicBezTo>
                    <a:pt x="207810" y="11620"/>
                    <a:pt x="176884" y="0"/>
                    <a:pt x="143288" y="0"/>
                  </a:cubicBezTo>
                  <a:cubicBezTo>
                    <a:pt x="64279" y="0"/>
                    <a:pt x="0" y="64245"/>
                    <a:pt x="0" y="143211"/>
                  </a:cubicBezTo>
                  <a:cubicBezTo>
                    <a:pt x="0" y="222177"/>
                    <a:pt x="64279" y="286422"/>
                    <a:pt x="143288" y="286422"/>
                  </a:cubicBezTo>
                  <a:cubicBezTo>
                    <a:pt x="222297" y="286422"/>
                    <a:pt x="286575" y="222178"/>
                    <a:pt x="286575" y="143212"/>
                  </a:cubicBezTo>
                  <a:cubicBezTo>
                    <a:pt x="286575" y="110614"/>
                    <a:pt x="275612" y="80530"/>
                    <a:pt x="257191" y="56433"/>
                  </a:cubicBezTo>
                  <a:lnTo>
                    <a:pt x="220958" y="92649"/>
                  </a:lnTo>
                  <a:cubicBezTo>
                    <a:pt x="230471" y="107202"/>
                    <a:pt x="236025" y="124566"/>
                    <a:pt x="236025" y="143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3266754" y="1956216"/>
              <a:ext cx="606812" cy="607102"/>
            </a:xfrm>
            <a:custGeom>
              <a:rect b="b" l="l" r="r" t="t"/>
              <a:pathLst>
                <a:path extrusionOk="0" h="607102" w="606812">
                  <a:moveTo>
                    <a:pt x="531588" y="183799"/>
                  </a:moveTo>
                  <a:cubicBezTo>
                    <a:pt x="550812" y="220289"/>
                    <a:pt x="561010" y="261136"/>
                    <a:pt x="561010" y="303551"/>
                  </a:cubicBezTo>
                  <a:cubicBezTo>
                    <a:pt x="561010" y="372330"/>
                    <a:pt x="534213" y="436993"/>
                    <a:pt x="485556" y="485626"/>
                  </a:cubicBezTo>
                  <a:cubicBezTo>
                    <a:pt x="436901" y="534258"/>
                    <a:pt x="372213" y="561041"/>
                    <a:pt x="303406" y="561041"/>
                  </a:cubicBezTo>
                  <a:cubicBezTo>
                    <a:pt x="234600" y="561041"/>
                    <a:pt x="169910" y="534258"/>
                    <a:pt x="121256" y="485627"/>
                  </a:cubicBezTo>
                  <a:cubicBezTo>
                    <a:pt x="72600" y="436993"/>
                    <a:pt x="45802" y="372330"/>
                    <a:pt x="45802" y="303551"/>
                  </a:cubicBezTo>
                  <a:cubicBezTo>
                    <a:pt x="45802" y="234771"/>
                    <a:pt x="72598" y="170108"/>
                    <a:pt x="121256" y="121475"/>
                  </a:cubicBezTo>
                  <a:cubicBezTo>
                    <a:pt x="169910" y="72844"/>
                    <a:pt x="234600" y="46061"/>
                    <a:pt x="303406" y="46061"/>
                  </a:cubicBezTo>
                  <a:cubicBezTo>
                    <a:pt x="345838" y="46061"/>
                    <a:pt x="386700" y="56255"/>
                    <a:pt x="423206" y="75469"/>
                  </a:cubicBezTo>
                  <a:cubicBezTo>
                    <a:pt x="423639" y="74919"/>
                    <a:pt x="424099" y="74387"/>
                    <a:pt x="424601" y="73884"/>
                  </a:cubicBezTo>
                  <a:lnTo>
                    <a:pt x="456849" y="41652"/>
                  </a:lnTo>
                  <a:cubicBezTo>
                    <a:pt x="411830" y="15191"/>
                    <a:pt x="359395" y="0"/>
                    <a:pt x="303406" y="0"/>
                  </a:cubicBezTo>
                  <a:cubicBezTo>
                    <a:pt x="135839" y="0"/>
                    <a:pt x="0" y="135904"/>
                    <a:pt x="0" y="303551"/>
                  </a:cubicBezTo>
                  <a:cubicBezTo>
                    <a:pt x="0" y="471198"/>
                    <a:pt x="135839" y="607102"/>
                    <a:pt x="303406" y="607102"/>
                  </a:cubicBezTo>
                  <a:cubicBezTo>
                    <a:pt x="470974" y="607102"/>
                    <a:pt x="606813" y="471198"/>
                    <a:pt x="606813" y="303551"/>
                  </a:cubicBezTo>
                  <a:cubicBezTo>
                    <a:pt x="606813" y="247635"/>
                    <a:pt x="591684" y="195262"/>
                    <a:pt x="565321" y="150274"/>
                  </a:cubicBezTo>
                  <a:lnTo>
                    <a:pt x="533164" y="182416"/>
                  </a:lnTo>
                  <a:cubicBezTo>
                    <a:pt x="532664" y="182916"/>
                    <a:pt x="532133" y="183369"/>
                    <a:pt x="531588" y="183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725613" y="1969608"/>
              <a:ext cx="133968" cy="135058"/>
            </a:xfrm>
            <a:custGeom>
              <a:rect b="b" l="l" r="r" t="t"/>
              <a:pathLst>
                <a:path extrusionOk="0" h="135058" w="133968">
                  <a:moveTo>
                    <a:pt x="108594" y="40648"/>
                  </a:moveTo>
                  <a:cubicBezTo>
                    <a:pt x="102919" y="38987"/>
                    <a:pt x="98440" y="34612"/>
                    <a:pt x="96645" y="28978"/>
                  </a:cubicBezTo>
                  <a:lnTo>
                    <a:pt x="89515" y="6599"/>
                  </a:lnTo>
                  <a:cubicBezTo>
                    <a:pt x="87362" y="-160"/>
                    <a:pt x="78816" y="-2238"/>
                    <a:pt x="73799" y="2776"/>
                  </a:cubicBezTo>
                  <a:lnTo>
                    <a:pt x="2486" y="74062"/>
                  </a:lnTo>
                  <a:cubicBezTo>
                    <a:pt x="195" y="76352"/>
                    <a:pt x="-592" y="79747"/>
                    <a:pt x="459" y="82811"/>
                  </a:cubicBezTo>
                  <a:lnTo>
                    <a:pt x="12736" y="118636"/>
                  </a:lnTo>
                  <a:cubicBezTo>
                    <a:pt x="13607" y="121179"/>
                    <a:pt x="15633" y="123158"/>
                    <a:pt x="18195" y="123970"/>
                  </a:cubicBezTo>
                  <a:lnTo>
                    <a:pt x="51890" y="134661"/>
                  </a:lnTo>
                  <a:cubicBezTo>
                    <a:pt x="54909" y="135619"/>
                    <a:pt x="58211" y="134815"/>
                    <a:pt x="60451" y="132575"/>
                  </a:cubicBezTo>
                  <a:lnTo>
                    <a:pt x="131188" y="61866"/>
                  </a:lnTo>
                  <a:cubicBezTo>
                    <a:pt x="136276" y="56780"/>
                    <a:pt x="134059" y="48101"/>
                    <a:pt x="127154" y="46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7"/>
          <p:cNvGrpSpPr/>
          <p:nvPr/>
        </p:nvGrpSpPr>
        <p:grpSpPr>
          <a:xfrm>
            <a:off x="7905225" y="3224135"/>
            <a:ext cx="342101" cy="342100"/>
            <a:chOff x="4210991" y="1956216"/>
            <a:chExt cx="607100" cy="607099"/>
          </a:xfrm>
        </p:grpSpPr>
        <p:sp>
          <p:nvSpPr>
            <p:cNvPr id="168" name="Google Shape;168;p17"/>
            <p:cNvSpPr/>
            <p:nvPr/>
          </p:nvSpPr>
          <p:spPr>
            <a:xfrm>
              <a:off x="4414110" y="2298116"/>
              <a:ext cx="43239" cy="102284"/>
            </a:xfrm>
            <a:custGeom>
              <a:rect b="b" l="l" r="r" t="t"/>
              <a:pathLst>
                <a:path extrusionOk="0" h="102284" w="43239">
                  <a:moveTo>
                    <a:pt x="0" y="75138"/>
                  </a:moveTo>
                  <a:cubicBezTo>
                    <a:pt x="12690" y="86482"/>
                    <a:pt x="27285" y="95713"/>
                    <a:pt x="43239" y="102285"/>
                  </a:cubicBezTo>
                  <a:lnTo>
                    <a:pt x="43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4492922" y="2192105"/>
              <a:ext cx="43239" cy="219587"/>
            </a:xfrm>
            <a:custGeom>
              <a:rect b="b" l="l" r="r" t="t"/>
              <a:pathLst>
                <a:path extrusionOk="0" h="219587" w="43239">
                  <a:moveTo>
                    <a:pt x="43239" y="0"/>
                  </a:moveTo>
                  <a:lnTo>
                    <a:pt x="0" y="0"/>
                  </a:lnTo>
                  <a:lnTo>
                    <a:pt x="0" y="218028"/>
                  </a:lnTo>
                  <a:cubicBezTo>
                    <a:pt x="7063" y="219048"/>
                    <a:pt x="14280" y="219587"/>
                    <a:pt x="21620" y="219587"/>
                  </a:cubicBezTo>
                  <a:cubicBezTo>
                    <a:pt x="28959" y="219587"/>
                    <a:pt x="36176" y="219049"/>
                    <a:pt x="43238" y="218028"/>
                  </a:cubicBezTo>
                  <a:lnTo>
                    <a:pt x="4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571734" y="2283982"/>
              <a:ext cx="43239" cy="116418"/>
            </a:xfrm>
            <a:custGeom>
              <a:rect b="b" l="l" r="r" t="t"/>
              <a:pathLst>
                <a:path extrusionOk="0" h="116418" w="43239">
                  <a:moveTo>
                    <a:pt x="0" y="116419"/>
                  </a:moveTo>
                  <a:cubicBezTo>
                    <a:pt x="15954" y="109848"/>
                    <a:pt x="30550" y="100617"/>
                    <a:pt x="43239" y="89274"/>
                  </a:cubicBezTo>
                  <a:lnTo>
                    <a:pt x="43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363297" y="2107842"/>
              <a:ext cx="302489" cy="218346"/>
            </a:xfrm>
            <a:custGeom>
              <a:rect b="b" l="l" r="r" t="t"/>
              <a:pathLst>
                <a:path extrusionOk="0" h="218346" w="302489">
                  <a:moveTo>
                    <a:pt x="151244" y="0"/>
                  </a:moveTo>
                  <a:cubicBezTo>
                    <a:pt x="67848" y="0"/>
                    <a:pt x="0" y="68154"/>
                    <a:pt x="0" y="151926"/>
                  </a:cubicBezTo>
                  <a:cubicBezTo>
                    <a:pt x="0" y="175729"/>
                    <a:pt x="5484" y="198269"/>
                    <a:pt x="15240" y="218344"/>
                  </a:cubicBezTo>
                  <a:lnTo>
                    <a:pt x="15240" y="172489"/>
                  </a:lnTo>
                  <a:cubicBezTo>
                    <a:pt x="15240" y="162667"/>
                    <a:pt x="23204" y="154703"/>
                    <a:pt x="33027" y="154703"/>
                  </a:cubicBezTo>
                  <a:lnTo>
                    <a:pt x="94052" y="154703"/>
                  </a:lnTo>
                  <a:lnTo>
                    <a:pt x="94052" y="66479"/>
                  </a:lnTo>
                  <a:cubicBezTo>
                    <a:pt x="94052" y="56656"/>
                    <a:pt x="102016" y="48693"/>
                    <a:pt x="111838" y="48693"/>
                  </a:cubicBezTo>
                  <a:lnTo>
                    <a:pt x="190650" y="48693"/>
                  </a:lnTo>
                  <a:cubicBezTo>
                    <a:pt x="200473" y="48693"/>
                    <a:pt x="208436" y="56656"/>
                    <a:pt x="208436" y="66479"/>
                  </a:cubicBezTo>
                  <a:lnTo>
                    <a:pt x="208436" y="140569"/>
                  </a:lnTo>
                  <a:lnTo>
                    <a:pt x="269462" y="140569"/>
                  </a:lnTo>
                  <a:cubicBezTo>
                    <a:pt x="279285" y="140569"/>
                    <a:pt x="287248" y="148533"/>
                    <a:pt x="287248" y="158355"/>
                  </a:cubicBezTo>
                  <a:lnTo>
                    <a:pt x="287248" y="218347"/>
                  </a:lnTo>
                  <a:cubicBezTo>
                    <a:pt x="297005" y="198270"/>
                    <a:pt x="302490" y="175731"/>
                    <a:pt x="302490" y="151926"/>
                  </a:cubicBezTo>
                  <a:cubicBezTo>
                    <a:pt x="302489" y="68153"/>
                    <a:pt x="234641" y="0"/>
                    <a:pt x="15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210991" y="1956216"/>
              <a:ext cx="607100" cy="607099"/>
            </a:xfrm>
            <a:custGeom>
              <a:rect b="b" l="l" r="r" t="t"/>
              <a:pathLst>
                <a:path extrusionOk="0" h="607099" w="607100">
                  <a:moveTo>
                    <a:pt x="593740" y="252429"/>
                  </a:moveTo>
                  <a:lnTo>
                    <a:pt x="557686" y="248407"/>
                  </a:lnTo>
                  <a:cubicBezTo>
                    <a:pt x="551607" y="247728"/>
                    <a:pt x="546518" y="243441"/>
                    <a:pt x="544893" y="237543"/>
                  </a:cubicBezTo>
                  <a:cubicBezTo>
                    <a:pt x="539413" y="217645"/>
                    <a:pt x="531526" y="198743"/>
                    <a:pt x="521573" y="181162"/>
                  </a:cubicBezTo>
                  <a:cubicBezTo>
                    <a:pt x="518524" y="175776"/>
                    <a:pt x="519130" y="169067"/>
                    <a:pt x="523055" y="164284"/>
                  </a:cubicBezTo>
                  <a:lnTo>
                    <a:pt x="546158" y="136124"/>
                  </a:lnTo>
                  <a:cubicBezTo>
                    <a:pt x="551063" y="130145"/>
                    <a:pt x="550631" y="121422"/>
                    <a:pt x="545160" y="115958"/>
                  </a:cubicBezTo>
                  <a:lnTo>
                    <a:pt x="492549" y="63418"/>
                  </a:lnTo>
                  <a:cubicBezTo>
                    <a:pt x="487139" y="58015"/>
                    <a:pt x="478534" y="57536"/>
                    <a:pt x="472557" y="62305"/>
                  </a:cubicBezTo>
                  <a:lnTo>
                    <a:pt x="443841" y="85220"/>
                  </a:lnTo>
                  <a:cubicBezTo>
                    <a:pt x="439058" y="89036"/>
                    <a:pt x="432429" y="89590"/>
                    <a:pt x="427108" y="86567"/>
                  </a:cubicBezTo>
                  <a:cubicBezTo>
                    <a:pt x="409542" y="76586"/>
                    <a:pt x="390652" y="68667"/>
                    <a:pt x="370763" y="63140"/>
                  </a:cubicBezTo>
                  <a:cubicBezTo>
                    <a:pt x="364815" y="61487"/>
                    <a:pt x="360517" y="56318"/>
                    <a:pt x="359906" y="50176"/>
                  </a:cubicBezTo>
                  <a:lnTo>
                    <a:pt x="356263" y="13540"/>
                  </a:lnTo>
                  <a:cubicBezTo>
                    <a:pt x="355500" y="5855"/>
                    <a:pt x="349033" y="0"/>
                    <a:pt x="341310" y="0"/>
                  </a:cubicBezTo>
                  <a:lnTo>
                    <a:pt x="266885" y="0"/>
                  </a:lnTo>
                  <a:cubicBezTo>
                    <a:pt x="259233" y="0"/>
                    <a:pt x="252801" y="5752"/>
                    <a:pt x="251951" y="13357"/>
                  </a:cubicBezTo>
                  <a:lnTo>
                    <a:pt x="247833" y="50172"/>
                  </a:lnTo>
                  <a:cubicBezTo>
                    <a:pt x="247153" y="56251"/>
                    <a:pt x="242865" y="61340"/>
                    <a:pt x="236968" y="62962"/>
                  </a:cubicBezTo>
                  <a:cubicBezTo>
                    <a:pt x="216956" y="68466"/>
                    <a:pt x="197951" y="76394"/>
                    <a:pt x="180282" y="86403"/>
                  </a:cubicBezTo>
                  <a:cubicBezTo>
                    <a:pt x="174903" y="89449"/>
                    <a:pt x="168202" y="88848"/>
                    <a:pt x="163418" y="84933"/>
                  </a:cubicBezTo>
                  <a:lnTo>
                    <a:pt x="135460" y="62057"/>
                  </a:lnTo>
                  <a:cubicBezTo>
                    <a:pt x="129487" y="57171"/>
                    <a:pt x="120784" y="57601"/>
                    <a:pt x="115323" y="63054"/>
                  </a:cubicBezTo>
                  <a:lnTo>
                    <a:pt x="62714" y="115594"/>
                  </a:lnTo>
                  <a:cubicBezTo>
                    <a:pt x="57293" y="121008"/>
                    <a:pt x="56813" y="129633"/>
                    <a:pt x="61600" y="135615"/>
                  </a:cubicBezTo>
                  <a:lnTo>
                    <a:pt x="84366" y="164069"/>
                  </a:lnTo>
                  <a:cubicBezTo>
                    <a:pt x="88193" y="168854"/>
                    <a:pt x="88751" y="175493"/>
                    <a:pt x="85724" y="180819"/>
                  </a:cubicBezTo>
                  <a:cubicBezTo>
                    <a:pt x="75787" y="198309"/>
                    <a:pt x="67898" y="217111"/>
                    <a:pt x="62390" y="236905"/>
                  </a:cubicBezTo>
                  <a:cubicBezTo>
                    <a:pt x="60735" y="242851"/>
                    <a:pt x="55566" y="247150"/>
                    <a:pt x="49423" y="247759"/>
                  </a:cubicBezTo>
                  <a:lnTo>
                    <a:pt x="13545" y="251318"/>
                  </a:lnTo>
                  <a:cubicBezTo>
                    <a:pt x="5858" y="252080"/>
                    <a:pt x="0" y="258547"/>
                    <a:pt x="0" y="266272"/>
                  </a:cubicBezTo>
                  <a:lnTo>
                    <a:pt x="0" y="340552"/>
                  </a:lnTo>
                  <a:cubicBezTo>
                    <a:pt x="0" y="348207"/>
                    <a:pt x="5754" y="354639"/>
                    <a:pt x="13362" y="355488"/>
                  </a:cubicBezTo>
                  <a:lnTo>
                    <a:pt x="49416" y="359510"/>
                  </a:lnTo>
                  <a:cubicBezTo>
                    <a:pt x="55495" y="360188"/>
                    <a:pt x="60585" y="364476"/>
                    <a:pt x="62209" y="370373"/>
                  </a:cubicBezTo>
                  <a:cubicBezTo>
                    <a:pt x="67690" y="390271"/>
                    <a:pt x="75576" y="409173"/>
                    <a:pt x="85529" y="426754"/>
                  </a:cubicBezTo>
                  <a:cubicBezTo>
                    <a:pt x="88578" y="432139"/>
                    <a:pt x="87972" y="438848"/>
                    <a:pt x="84047" y="443631"/>
                  </a:cubicBezTo>
                  <a:lnTo>
                    <a:pt x="60944" y="471792"/>
                  </a:lnTo>
                  <a:cubicBezTo>
                    <a:pt x="56040" y="477769"/>
                    <a:pt x="56471" y="486494"/>
                    <a:pt x="61942" y="491957"/>
                  </a:cubicBezTo>
                  <a:lnTo>
                    <a:pt x="114553" y="544496"/>
                  </a:lnTo>
                  <a:cubicBezTo>
                    <a:pt x="119963" y="549899"/>
                    <a:pt x="128568" y="550378"/>
                    <a:pt x="134545" y="545609"/>
                  </a:cubicBezTo>
                  <a:lnTo>
                    <a:pt x="163262" y="522695"/>
                  </a:lnTo>
                  <a:cubicBezTo>
                    <a:pt x="168045" y="518878"/>
                    <a:pt x="174675" y="518324"/>
                    <a:pt x="179994" y="521346"/>
                  </a:cubicBezTo>
                  <a:cubicBezTo>
                    <a:pt x="197582" y="531340"/>
                    <a:pt x="216499" y="539269"/>
                    <a:pt x="236419" y="544796"/>
                  </a:cubicBezTo>
                  <a:cubicBezTo>
                    <a:pt x="242369" y="546446"/>
                    <a:pt x="246670" y="551617"/>
                    <a:pt x="247280" y="557761"/>
                  </a:cubicBezTo>
                  <a:lnTo>
                    <a:pt x="250840" y="593558"/>
                  </a:lnTo>
                  <a:cubicBezTo>
                    <a:pt x="251605" y="601244"/>
                    <a:pt x="258071" y="607100"/>
                    <a:pt x="265794" y="607100"/>
                  </a:cubicBezTo>
                  <a:lnTo>
                    <a:pt x="340219" y="607100"/>
                  </a:lnTo>
                  <a:cubicBezTo>
                    <a:pt x="347872" y="607100"/>
                    <a:pt x="354303" y="601349"/>
                    <a:pt x="355154" y="593742"/>
                  </a:cubicBezTo>
                  <a:lnTo>
                    <a:pt x="359178" y="557768"/>
                  </a:lnTo>
                  <a:cubicBezTo>
                    <a:pt x="359859" y="551686"/>
                    <a:pt x="364152" y="546597"/>
                    <a:pt x="370054" y="544976"/>
                  </a:cubicBezTo>
                  <a:cubicBezTo>
                    <a:pt x="389886" y="539529"/>
                    <a:pt x="408730" y="531702"/>
                    <a:pt x="426265" y="521827"/>
                  </a:cubicBezTo>
                  <a:cubicBezTo>
                    <a:pt x="431640" y="518801"/>
                    <a:pt x="438324" y="519408"/>
                    <a:pt x="443098" y="523314"/>
                  </a:cubicBezTo>
                  <a:lnTo>
                    <a:pt x="471644" y="546670"/>
                  </a:lnTo>
                  <a:cubicBezTo>
                    <a:pt x="477616" y="551557"/>
                    <a:pt x="486318" y="551127"/>
                    <a:pt x="491779" y="545673"/>
                  </a:cubicBezTo>
                  <a:lnTo>
                    <a:pt x="544389" y="493133"/>
                  </a:lnTo>
                  <a:cubicBezTo>
                    <a:pt x="549810" y="487719"/>
                    <a:pt x="550291" y="479094"/>
                    <a:pt x="545504" y="473110"/>
                  </a:cubicBezTo>
                  <a:lnTo>
                    <a:pt x="522466" y="444317"/>
                  </a:lnTo>
                  <a:cubicBezTo>
                    <a:pt x="518631" y="439524"/>
                    <a:pt x="518079" y="432872"/>
                    <a:pt x="521121" y="427542"/>
                  </a:cubicBezTo>
                  <a:cubicBezTo>
                    <a:pt x="531180" y="409923"/>
                    <a:pt x="539158" y="390967"/>
                    <a:pt x="544713" y="371001"/>
                  </a:cubicBezTo>
                  <a:cubicBezTo>
                    <a:pt x="546367" y="365056"/>
                    <a:pt x="551538" y="360761"/>
                    <a:pt x="557679" y="360151"/>
                  </a:cubicBezTo>
                  <a:lnTo>
                    <a:pt x="593556" y="356594"/>
                  </a:lnTo>
                  <a:cubicBezTo>
                    <a:pt x="601243" y="355832"/>
                    <a:pt x="607101" y="349365"/>
                    <a:pt x="607101" y="341640"/>
                  </a:cubicBezTo>
                  <a:lnTo>
                    <a:pt x="607101" y="267360"/>
                  </a:lnTo>
                  <a:cubicBezTo>
                    <a:pt x="607102" y="259709"/>
                    <a:pt x="601348" y="253278"/>
                    <a:pt x="593740" y="252429"/>
                  </a:cubicBezTo>
                  <a:close/>
                  <a:moveTo>
                    <a:pt x="435477" y="436179"/>
                  </a:moveTo>
                  <a:cubicBezTo>
                    <a:pt x="401824" y="470338"/>
                    <a:pt x="353050" y="491249"/>
                    <a:pt x="303551" y="491048"/>
                  </a:cubicBezTo>
                  <a:cubicBezTo>
                    <a:pt x="200143" y="491194"/>
                    <a:pt x="116708" y="406113"/>
                    <a:pt x="116736" y="303551"/>
                  </a:cubicBezTo>
                  <a:cubicBezTo>
                    <a:pt x="116736" y="200165"/>
                    <a:pt x="200542" y="116053"/>
                    <a:pt x="303552" y="116053"/>
                  </a:cubicBezTo>
                  <a:cubicBezTo>
                    <a:pt x="406563" y="116053"/>
                    <a:pt x="490368" y="200165"/>
                    <a:pt x="490368" y="303551"/>
                  </a:cubicBezTo>
                  <a:cubicBezTo>
                    <a:pt x="490368" y="355301"/>
                    <a:pt x="469370" y="402219"/>
                    <a:pt x="435477" y="436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/>
        </p:nvSpPr>
        <p:spPr>
          <a:xfrm>
            <a:off x="790850" y="3773300"/>
            <a:ext cx="2920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System. All humans live on this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450938" y="1113575"/>
            <a:ext cx="2920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450938" y="3773300"/>
            <a:ext cx="2920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dust, which gives the planet its reddish cast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234" name="Google Shape;1234;p3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5" name="Google Shape;1235;p35"/>
          <p:cNvGrpSpPr/>
          <p:nvPr/>
        </p:nvGrpSpPr>
        <p:grpSpPr>
          <a:xfrm>
            <a:off x="3251528" y="4286782"/>
            <a:ext cx="426793" cy="402619"/>
            <a:chOff x="4210368" y="5346195"/>
            <a:chExt cx="607102" cy="572715"/>
          </a:xfrm>
        </p:grpSpPr>
        <p:sp>
          <p:nvSpPr>
            <p:cNvPr id="1236" name="Google Shape;1236;p35"/>
            <p:cNvSpPr/>
            <p:nvPr/>
          </p:nvSpPr>
          <p:spPr>
            <a:xfrm>
              <a:off x="4688095" y="5428170"/>
              <a:ext cx="73285" cy="35574"/>
            </a:xfrm>
            <a:custGeom>
              <a:rect b="b" l="l" r="r" t="t"/>
              <a:pathLst>
                <a:path extrusionOk="0" h="35574" w="73285">
                  <a:moveTo>
                    <a:pt x="0" y="17787"/>
                  </a:moveTo>
                  <a:cubicBezTo>
                    <a:pt x="0" y="27611"/>
                    <a:pt x="7963" y="35575"/>
                    <a:pt x="17786" y="35575"/>
                  </a:cubicBezTo>
                  <a:lnTo>
                    <a:pt x="55499" y="35575"/>
                  </a:lnTo>
                  <a:cubicBezTo>
                    <a:pt x="65322" y="35575"/>
                    <a:pt x="73285" y="27611"/>
                    <a:pt x="73285" y="17787"/>
                  </a:cubicBezTo>
                  <a:cubicBezTo>
                    <a:pt x="73285" y="7963"/>
                    <a:pt x="65322" y="0"/>
                    <a:pt x="55499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4677432" y="5353090"/>
              <a:ext cx="57548" cy="46769"/>
            </a:xfrm>
            <a:custGeom>
              <a:rect b="b" l="l" r="r" t="t"/>
              <a:pathLst>
                <a:path extrusionOk="0" h="46769" w="57548">
                  <a:moveTo>
                    <a:pt x="17805" y="46770"/>
                  </a:moveTo>
                  <a:cubicBezTo>
                    <a:pt x="20519" y="46770"/>
                    <a:pt x="23274" y="46146"/>
                    <a:pt x="25859" y="44830"/>
                  </a:cubicBezTo>
                  <a:lnTo>
                    <a:pt x="47829" y="33643"/>
                  </a:lnTo>
                  <a:cubicBezTo>
                    <a:pt x="56582" y="29186"/>
                    <a:pt x="60066" y="18475"/>
                    <a:pt x="55610" y="9721"/>
                  </a:cubicBezTo>
                  <a:cubicBezTo>
                    <a:pt x="51154" y="967"/>
                    <a:pt x="40445" y="-2517"/>
                    <a:pt x="31690" y="1940"/>
                  </a:cubicBezTo>
                  <a:lnTo>
                    <a:pt x="9720" y="13126"/>
                  </a:lnTo>
                  <a:cubicBezTo>
                    <a:pt x="967" y="17584"/>
                    <a:pt x="-2517" y="28294"/>
                    <a:pt x="1939" y="37049"/>
                  </a:cubicBezTo>
                  <a:cubicBezTo>
                    <a:pt x="5081" y="43217"/>
                    <a:pt x="11326" y="46770"/>
                    <a:pt x="17805" y="46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4677432" y="5492056"/>
              <a:ext cx="57549" cy="46645"/>
            </a:xfrm>
            <a:custGeom>
              <a:rect b="b" l="l" r="r" t="t"/>
              <a:pathLst>
                <a:path extrusionOk="0" h="46645" w="57549">
                  <a:moveTo>
                    <a:pt x="9720" y="33644"/>
                  </a:moveTo>
                  <a:lnTo>
                    <a:pt x="31690" y="44831"/>
                  </a:lnTo>
                  <a:cubicBezTo>
                    <a:pt x="38808" y="48765"/>
                    <a:pt x="50845" y="46360"/>
                    <a:pt x="55610" y="37050"/>
                  </a:cubicBezTo>
                  <a:cubicBezTo>
                    <a:pt x="60067" y="28295"/>
                    <a:pt x="56583" y="17586"/>
                    <a:pt x="47829" y="13127"/>
                  </a:cubicBezTo>
                  <a:lnTo>
                    <a:pt x="25859" y="1941"/>
                  </a:lnTo>
                  <a:cubicBezTo>
                    <a:pt x="17104" y="-2519"/>
                    <a:pt x="6395" y="968"/>
                    <a:pt x="1939" y="9722"/>
                  </a:cubicBezTo>
                  <a:cubicBezTo>
                    <a:pt x="-2517" y="18477"/>
                    <a:pt x="967" y="29187"/>
                    <a:pt x="9720" y="336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4360925" y="5395033"/>
              <a:ext cx="57380" cy="102620"/>
            </a:xfrm>
            <a:custGeom>
              <a:rect b="b" l="l" r="r" t="t"/>
              <a:pathLst>
                <a:path extrusionOk="0" h="102620" w="57380">
                  <a:moveTo>
                    <a:pt x="57381" y="0"/>
                  </a:moveTo>
                  <a:lnTo>
                    <a:pt x="10596" y="0"/>
                  </a:lnTo>
                  <a:cubicBezTo>
                    <a:pt x="4744" y="0"/>
                    <a:pt x="0" y="4744"/>
                    <a:pt x="0" y="10597"/>
                  </a:cubicBezTo>
                  <a:lnTo>
                    <a:pt x="0" y="102620"/>
                  </a:lnTo>
                  <a:lnTo>
                    <a:pt x="57381" y="1026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4598357" y="5405602"/>
              <a:ext cx="45767" cy="80711"/>
            </a:xfrm>
            <a:custGeom>
              <a:rect b="b" l="l" r="r" t="t"/>
              <a:pathLst>
                <a:path extrusionOk="0" h="80711" w="45767">
                  <a:moveTo>
                    <a:pt x="45767" y="40356"/>
                  </a:moveTo>
                  <a:cubicBezTo>
                    <a:pt x="45767" y="18068"/>
                    <a:pt x="27722" y="0"/>
                    <a:pt x="5460" y="0"/>
                  </a:cubicBezTo>
                  <a:lnTo>
                    <a:pt x="0" y="0"/>
                  </a:lnTo>
                  <a:lnTo>
                    <a:pt x="0" y="80711"/>
                  </a:lnTo>
                  <a:lnTo>
                    <a:pt x="5460" y="80711"/>
                  </a:lnTo>
                  <a:cubicBezTo>
                    <a:pt x="27722" y="80711"/>
                    <a:pt x="45767" y="62644"/>
                    <a:pt x="45767" y="403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4453877" y="5346195"/>
              <a:ext cx="108907" cy="194746"/>
            </a:xfrm>
            <a:custGeom>
              <a:rect b="b" l="l" r="r" t="t"/>
              <a:pathLst>
                <a:path extrusionOk="0" h="194746" w="108907">
                  <a:moveTo>
                    <a:pt x="66722" y="194747"/>
                  </a:moveTo>
                  <a:lnTo>
                    <a:pt x="98311" y="194747"/>
                  </a:lnTo>
                  <a:cubicBezTo>
                    <a:pt x="104163" y="194747"/>
                    <a:pt x="108907" y="190003"/>
                    <a:pt x="108907" y="184150"/>
                  </a:cubicBezTo>
                  <a:lnTo>
                    <a:pt x="108907" y="10597"/>
                  </a:lnTo>
                  <a:cubicBezTo>
                    <a:pt x="108907" y="4745"/>
                    <a:pt x="104163" y="0"/>
                    <a:pt x="98311" y="0"/>
                  </a:cubicBezTo>
                  <a:lnTo>
                    <a:pt x="67853" y="0"/>
                  </a:lnTo>
                  <a:cubicBezTo>
                    <a:pt x="65923" y="0"/>
                    <a:pt x="64030" y="528"/>
                    <a:pt x="62377" y="1525"/>
                  </a:cubicBezTo>
                  <a:lnTo>
                    <a:pt x="0" y="39181"/>
                  </a:lnTo>
                  <a:lnTo>
                    <a:pt x="0" y="158738"/>
                  </a:lnTo>
                  <a:lnTo>
                    <a:pt x="61522" y="193385"/>
                  </a:lnTo>
                  <a:cubicBezTo>
                    <a:pt x="63110" y="194277"/>
                    <a:pt x="64901" y="194747"/>
                    <a:pt x="66722" y="194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4291566" y="5711144"/>
              <a:ext cx="43459" cy="50120"/>
            </a:xfrm>
            <a:custGeom>
              <a:rect b="b" l="l" r="r" t="t"/>
              <a:pathLst>
                <a:path extrusionOk="0" h="50120" w="43459">
                  <a:moveTo>
                    <a:pt x="18558" y="0"/>
                  </a:moveTo>
                  <a:lnTo>
                    <a:pt x="0" y="0"/>
                  </a:lnTo>
                  <a:lnTo>
                    <a:pt x="0" y="50120"/>
                  </a:lnTo>
                  <a:lnTo>
                    <a:pt x="18558" y="50120"/>
                  </a:lnTo>
                  <a:cubicBezTo>
                    <a:pt x="32289" y="50120"/>
                    <a:pt x="43460" y="38878"/>
                    <a:pt x="43460" y="25061"/>
                  </a:cubicBezTo>
                  <a:cubicBezTo>
                    <a:pt x="43460" y="11242"/>
                    <a:pt x="32289" y="0"/>
                    <a:pt x="18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4361586" y="5533230"/>
              <a:ext cx="57132" cy="61298"/>
            </a:xfrm>
            <a:custGeom>
              <a:rect b="b" l="l" r="r" t="t"/>
              <a:pathLst>
                <a:path extrusionOk="0" h="61298" w="57132">
                  <a:moveTo>
                    <a:pt x="0" y="0"/>
                  </a:moveTo>
                  <a:lnTo>
                    <a:pt x="57133" y="0"/>
                  </a:lnTo>
                  <a:lnTo>
                    <a:pt x="57133" y="61298"/>
                  </a:lnTo>
                  <a:lnTo>
                    <a:pt x="0" y="612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4210368" y="5630103"/>
              <a:ext cx="607102" cy="288807"/>
            </a:xfrm>
            <a:custGeom>
              <a:rect b="b" l="l" r="r" t="t"/>
              <a:pathLst>
                <a:path extrusionOk="0" h="288807" w="607102">
                  <a:moveTo>
                    <a:pt x="587352" y="0"/>
                  </a:moveTo>
                  <a:lnTo>
                    <a:pt x="19750" y="0"/>
                  </a:lnTo>
                  <a:cubicBezTo>
                    <a:pt x="8842" y="0"/>
                    <a:pt x="0" y="8843"/>
                    <a:pt x="0" y="19752"/>
                  </a:cubicBezTo>
                  <a:lnTo>
                    <a:pt x="0" y="269055"/>
                  </a:lnTo>
                  <a:cubicBezTo>
                    <a:pt x="0" y="279964"/>
                    <a:pt x="8842" y="288807"/>
                    <a:pt x="19750" y="288807"/>
                  </a:cubicBezTo>
                  <a:lnTo>
                    <a:pt x="587352" y="288807"/>
                  </a:lnTo>
                  <a:cubicBezTo>
                    <a:pt x="598260" y="288807"/>
                    <a:pt x="607102" y="279964"/>
                    <a:pt x="607102" y="269055"/>
                  </a:cubicBezTo>
                  <a:lnTo>
                    <a:pt x="607102" y="19752"/>
                  </a:lnTo>
                  <a:cubicBezTo>
                    <a:pt x="607102" y="8843"/>
                    <a:pt x="598260" y="0"/>
                    <a:pt x="587352" y="0"/>
                  </a:cubicBezTo>
                  <a:close/>
                  <a:moveTo>
                    <a:pt x="163979" y="227038"/>
                  </a:moveTo>
                  <a:cubicBezTo>
                    <a:pt x="163979" y="236862"/>
                    <a:pt x="156050" y="244826"/>
                    <a:pt x="146270" y="244826"/>
                  </a:cubicBezTo>
                  <a:cubicBezTo>
                    <a:pt x="136490" y="244826"/>
                    <a:pt x="128561" y="236862"/>
                    <a:pt x="128561" y="227038"/>
                  </a:cubicBezTo>
                  <a:lnTo>
                    <a:pt x="128561" y="204297"/>
                  </a:lnTo>
                  <a:cubicBezTo>
                    <a:pt x="128561" y="183587"/>
                    <a:pt x="111813" y="166737"/>
                    <a:pt x="91229" y="166737"/>
                  </a:cubicBezTo>
                  <a:lnTo>
                    <a:pt x="81200" y="166737"/>
                  </a:lnTo>
                  <a:lnTo>
                    <a:pt x="81200" y="227038"/>
                  </a:lnTo>
                  <a:cubicBezTo>
                    <a:pt x="81200" y="236862"/>
                    <a:pt x="73271" y="244826"/>
                    <a:pt x="63491" y="244826"/>
                  </a:cubicBezTo>
                  <a:cubicBezTo>
                    <a:pt x="53711" y="244826"/>
                    <a:pt x="45782" y="236862"/>
                    <a:pt x="45782" y="227038"/>
                  </a:cubicBezTo>
                  <a:lnTo>
                    <a:pt x="45782" y="63254"/>
                  </a:lnTo>
                  <a:cubicBezTo>
                    <a:pt x="45782" y="53430"/>
                    <a:pt x="53711" y="45466"/>
                    <a:pt x="63491" y="45466"/>
                  </a:cubicBezTo>
                  <a:lnTo>
                    <a:pt x="99757" y="45466"/>
                  </a:lnTo>
                  <a:cubicBezTo>
                    <a:pt x="133018" y="45466"/>
                    <a:pt x="160078" y="72667"/>
                    <a:pt x="160078" y="106102"/>
                  </a:cubicBezTo>
                  <a:cubicBezTo>
                    <a:pt x="160078" y="123698"/>
                    <a:pt x="152582" y="139569"/>
                    <a:pt x="140632" y="150656"/>
                  </a:cubicBezTo>
                  <a:cubicBezTo>
                    <a:pt x="154983" y="164023"/>
                    <a:pt x="163979" y="183124"/>
                    <a:pt x="163979" y="204297"/>
                  </a:cubicBezTo>
                  <a:close/>
                  <a:moveTo>
                    <a:pt x="242790" y="227038"/>
                  </a:moveTo>
                  <a:cubicBezTo>
                    <a:pt x="242790" y="236862"/>
                    <a:pt x="234861" y="244826"/>
                    <a:pt x="225081" y="244826"/>
                  </a:cubicBezTo>
                  <a:cubicBezTo>
                    <a:pt x="215301" y="244826"/>
                    <a:pt x="207372" y="236862"/>
                    <a:pt x="207372" y="227038"/>
                  </a:cubicBezTo>
                  <a:lnTo>
                    <a:pt x="207372" y="63254"/>
                  </a:lnTo>
                  <a:cubicBezTo>
                    <a:pt x="207372" y="53430"/>
                    <a:pt x="215301" y="45466"/>
                    <a:pt x="225081" y="45466"/>
                  </a:cubicBezTo>
                  <a:cubicBezTo>
                    <a:pt x="234861" y="45466"/>
                    <a:pt x="242790" y="53430"/>
                    <a:pt x="242790" y="63254"/>
                  </a:cubicBezTo>
                  <a:close/>
                  <a:moveTo>
                    <a:pt x="344050" y="240944"/>
                  </a:moveTo>
                  <a:cubicBezTo>
                    <a:pt x="320904" y="240944"/>
                    <a:pt x="300125" y="227096"/>
                    <a:pt x="291111" y="205666"/>
                  </a:cubicBezTo>
                  <a:cubicBezTo>
                    <a:pt x="287305" y="196617"/>
                    <a:pt x="291523" y="186181"/>
                    <a:pt x="300532" y="182359"/>
                  </a:cubicBezTo>
                  <a:cubicBezTo>
                    <a:pt x="309543" y="178534"/>
                    <a:pt x="319931" y="182773"/>
                    <a:pt x="323737" y="191823"/>
                  </a:cubicBezTo>
                  <a:cubicBezTo>
                    <a:pt x="327198" y="200052"/>
                    <a:pt x="335171" y="205369"/>
                    <a:pt x="344049" y="205369"/>
                  </a:cubicBezTo>
                  <a:cubicBezTo>
                    <a:pt x="356202" y="205369"/>
                    <a:pt x="366090" y="195418"/>
                    <a:pt x="366090" y="183187"/>
                  </a:cubicBezTo>
                  <a:cubicBezTo>
                    <a:pt x="366090" y="170956"/>
                    <a:pt x="356203" y="161005"/>
                    <a:pt x="344049" y="161005"/>
                  </a:cubicBezTo>
                  <a:cubicBezTo>
                    <a:pt x="312367" y="161005"/>
                    <a:pt x="286590" y="135094"/>
                    <a:pt x="286590" y="103248"/>
                  </a:cubicBezTo>
                  <a:cubicBezTo>
                    <a:pt x="286590" y="71400"/>
                    <a:pt x="312366" y="45490"/>
                    <a:pt x="344049" y="45490"/>
                  </a:cubicBezTo>
                  <a:cubicBezTo>
                    <a:pt x="366857" y="45490"/>
                    <a:pt x="387517" y="59057"/>
                    <a:pt x="396683" y="80054"/>
                  </a:cubicBezTo>
                  <a:cubicBezTo>
                    <a:pt x="400610" y="89052"/>
                    <a:pt x="396534" y="99543"/>
                    <a:pt x="387575" y="103487"/>
                  </a:cubicBezTo>
                  <a:cubicBezTo>
                    <a:pt x="378618" y="107431"/>
                    <a:pt x="368173" y="103338"/>
                    <a:pt x="364246" y="94339"/>
                  </a:cubicBezTo>
                  <a:cubicBezTo>
                    <a:pt x="360725" y="86275"/>
                    <a:pt x="352797" y="81064"/>
                    <a:pt x="344049" y="81064"/>
                  </a:cubicBezTo>
                  <a:cubicBezTo>
                    <a:pt x="331896" y="81064"/>
                    <a:pt x="322010" y="91014"/>
                    <a:pt x="322010" y="103245"/>
                  </a:cubicBezTo>
                  <a:cubicBezTo>
                    <a:pt x="322010" y="115476"/>
                    <a:pt x="331896" y="125428"/>
                    <a:pt x="344049" y="125428"/>
                  </a:cubicBezTo>
                  <a:cubicBezTo>
                    <a:pt x="375732" y="125428"/>
                    <a:pt x="401508" y="151338"/>
                    <a:pt x="401508" y="183186"/>
                  </a:cubicBezTo>
                  <a:cubicBezTo>
                    <a:pt x="401509" y="215034"/>
                    <a:pt x="375733" y="240944"/>
                    <a:pt x="344050" y="240944"/>
                  </a:cubicBezTo>
                  <a:close/>
                  <a:moveTo>
                    <a:pt x="563139" y="63593"/>
                  </a:moveTo>
                  <a:cubicBezTo>
                    <a:pt x="563139" y="97324"/>
                    <a:pt x="546331" y="127182"/>
                    <a:pt x="520693" y="145146"/>
                  </a:cubicBezTo>
                  <a:cubicBezTo>
                    <a:pt x="546331" y="163110"/>
                    <a:pt x="563139" y="192968"/>
                    <a:pt x="563139" y="226699"/>
                  </a:cubicBezTo>
                  <a:lnTo>
                    <a:pt x="563139" y="227038"/>
                  </a:lnTo>
                  <a:cubicBezTo>
                    <a:pt x="563139" y="236862"/>
                    <a:pt x="555210" y="244826"/>
                    <a:pt x="545430" y="244826"/>
                  </a:cubicBezTo>
                  <a:cubicBezTo>
                    <a:pt x="535650" y="244826"/>
                    <a:pt x="527721" y="236862"/>
                    <a:pt x="527721" y="227038"/>
                  </a:cubicBezTo>
                  <a:lnTo>
                    <a:pt x="527721" y="226699"/>
                  </a:lnTo>
                  <a:cubicBezTo>
                    <a:pt x="527721" y="197722"/>
                    <a:pt x="508398" y="173214"/>
                    <a:pt x="482037" y="165484"/>
                  </a:cubicBezTo>
                  <a:lnTo>
                    <a:pt x="482037" y="227037"/>
                  </a:lnTo>
                  <a:cubicBezTo>
                    <a:pt x="482037" y="236861"/>
                    <a:pt x="474108" y="244825"/>
                    <a:pt x="464328" y="244825"/>
                  </a:cubicBezTo>
                  <a:cubicBezTo>
                    <a:pt x="454547" y="244825"/>
                    <a:pt x="446618" y="236861"/>
                    <a:pt x="446618" y="227037"/>
                  </a:cubicBezTo>
                  <a:lnTo>
                    <a:pt x="446618" y="63254"/>
                  </a:lnTo>
                  <a:cubicBezTo>
                    <a:pt x="446618" y="53430"/>
                    <a:pt x="454547" y="45466"/>
                    <a:pt x="464328" y="45466"/>
                  </a:cubicBezTo>
                  <a:cubicBezTo>
                    <a:pt x="474108" y="45466"/>
                    <a:pt x="482037" y="53430"/>
                    <a:pt x="482037" y="63254"/>
                  </a:cubicBezTo>
                  <a:lnTo>
                    <a:pt x="482037" y="124808"/>
                  </a:lnTo>
                  <a:cubicBezTo>
                    <a:pt x="508398" y="117079"/>
                    <a:pt x="527721" y="92571"/>
                    <a:pt x="527721" y="63593"/>
                  </a:cubicBezTo>
                  <a:lnTo>
                    <a:pt x="527721" y="63254"/>
                  </a:lnTo>
                  <a:cubicBezTo>
                    <a:pt x="527721" y="53430"/>
                    <a:pt x="535650" y="45466"/>
                    <a:pt x="545430" y="45466"/>
                  </a:cubicBezTo>
                  <a:cubicBezTo>
                    <a:pt x="555210" y="45466"/>
                    <a:pt x="563139" y="53430"/>
                    <a:pt x="563139" y="63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35"/>
          <p:cNvGrpSpPr/>
          <p:nvPr/>
        </p:nvGrpSpPr>
        <p:grpSpPr>
          <a:xfrm>
            <a:off x="1029915" y="4274696"/>
            <a:ext cx="426792" cy="426792"/>
            <a:chOff x="1375356" y="5329002"/>
            <a:chExt cx="607101" cy="607101"/>
          </a:xfrm>
        </p:grpSpPr>
        <p:sp>
          <p:nvSpPr>
            <p:cNvPr id="1246" name="Google Shape;1246;p35"/>
            <p:cNvSpPr/>
            <p:nvPr/>
          </p:nvSpPr>
          <p:spPr>
            <a:xfrm>
              <a:off x="1375356" y="5615938"/>
              <a:ext cx="92979" cy="320165"/>
            </a:xfrm>
            <a:custGeom>
              <a:rect b="b" l="l" r="r" t="t"/>
              <a:pathLst>
                <a:path extrusionOk="0" h="320165" w="92979">
                  <a:moveTo>
                    <a:pt x="76843" y="0"/>
                  </a:moveTo>
                  <a:lnTo>
                    <a:pt x="16136" y="0"/>
                  </a:lnTo>
                  <a:cubicBezTo>
                    <a:pt x="7225" y="0"/>
                    <a:pt x="0" y="7228"/>
                    <a:pt x="0" y="16145"/>
                  </a:cubicBezTo>
                  <a:lnTo>
                    <a:pt x="0" y="304021"/>
                  </a:lnTo>
                  <a:cubicBezTo>
                    <a:pt x="0" y="312937"/>
                    <a:pt x="7225" y="320166"/>
                    <a:pt x="16136" y="320166"/>
                  </a:cubicBezTo>
                  <a:lnTo>
                    <a:pt x="92979" y="320166"/>
                  </a:lnTo>
                  <a:lnTo>
                    <a:pt x="92979" y="16145"/>
                  </a:lnTo>
                  <a:cubicBezTo>
                    <a:pt x="92979" y="7228"/>
                    <a:pt x="85756" y="0"/>
                    <a:pt x="7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1503886" y="5776766"/>
              <a:ext cx="92979" cy="159337"/>
            </a:xfrm>
            <a:custGeom>
              <a:rect b="b" l="l" r="r" t="t"/>
              <a:pathLst>
                <a:path extrusionOk="0" h="159337" w="92979">
                  <a:moveTo>
                    <a:pt x="76843" y="0"/>
                  </a:moveTo>
                  <a:lnTo>
                    <a:pt x="16136" y="0"/>
                  </a:lnTo>
                  <a:cubicBezTo>
                    <a:pt x="7225" y="0"/>
                    <a:pt x="0" y="7228"/>
                    <a:pt x="0" y="16145"/>
                  </a:cubicBezTo>
                  <a:lnTo>
                    <a:pt x="0" y="159337"/>
                  </a:lnTo>
                  <a:lnTo>
                    <a:pt x="92979" y="159337"/>
                  </a:lnTo>
                  <a:lnTo>
                    <a:pt x="92979" y="16145"/>
                  </a:lnTo>
                  <a:cubicBezTo>
                    <a:pt x="92979" y="7228"/>
                    <a:pt x="85756" y="0"/>
                    <a:pt x="7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1760947" y="5695283"/>
              <a:ext cx="92979" cy="240820"/>
            </a:xfrm>
            <a:custGeom>
              <a:rect b="b" l="l" r="r" t="t"/>
              <a:pathLst>
                <a:path extrusionOk="0" h="240820" w="92979">
                  <a:moveTo>
                    <a:pt x="76843" y="0"/>
                  </a:moveTo>
                  <a:lnTo>
                    <a:pt x="16136" y="0"/>
                  </a:lnTo>
                  <a:cubicBezTo>
                    <a:pt x="7225" y="0"/>
                    <a:pt x="0" y="7228"/>
                    <a:pt x="0" y="16145"/>
                  </a:cubicBezTo>
                  <a:lnTo>
                    <a:pt x="0" y="240820"/>
                  </a:lnTo>
                  <a:lnTo>
                    <a:pt x="92979" y="240820"/>
                  </a:lnTo>
                  <a:lnTo>
                    <a:pt x="92979" y="16145"/>
                  </a:lnTo>
                  <a:cubicBezTo>
                    <a:pt x="92979" y="7228"/>
                    <a:pt x="85756" y="0"/>
                    <a:pt x="7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1889478" y="5614604"/>
              <a:ext cx="92979" cy="321499"/>
            </a:xfrm>
            <a:custGeom>
              <a:rect b="b" l="l" r="r" t="t"/>
              <a:pathLst>
                <a:path extrusionOk="0" h="321499" w="92979">
                  <a:moveTo>
                    <a:pt x="76843" y="0"/>
                  </a:moveTo>
                  <a:lnTo>
                    <a:pt x="16136" y="0"/>
                  </a:lnTo>
                  <a:cubicBezTo>
                    <a:pt x="7225" y="0"/>
                    <a:pt x="0" y="7228"/>
                    <a:pt x="0" y="16145"/>
                  </a:cubicBezTo>
                  <a:lnTo>
                    <a:pt x="0" y="321500"/>
                  </a:lnTo>
                  <a:lnTo>
                    <a:pt x="76843" y="321500"/>
                  </a:lnTo>
                  <a:cubicBezTo>
                    <a:pt x="85754" y="321500"/>
                    <a:pt x="92979" y="314271"/>
                    <a:pt x="92979" y="305355"/>
                  </a:cubicBezTo>
                  <a:lnTo>
                    <a:pt x="92979" y="16145"/>
                  </a:lnTo>
                  <a:cubicBezTo>
                    <a:pt x="92979" y="7228"/>
                    <a:pt x="85756" y="0"/>
                    <a:pt x="7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1632417" y="5830695"/>
              <a:ext cx="92979" cy="105408"/>
            </a:xfrm>
            <a:custGeom>
              <a:rect b="b" l="l" r="r" t="t"/>
              <a:pathLst>
                <a:path extrusionOk="0" h="105408" w="92979">
                  <a:moveTo>
                    <a:pt x="76843" y="0"/>
                  </a:moveTo>
                  <a:lnTo>
                    <a:pt x="16136" y="0"/>
                  </a:lnTo>
                  <a:cubicBezTo>
                    <a:pt x="7225" y="0"/>
                    <a:pt x="0" y="7228"/>
                    <a:pt x="0" y="16145"/>
                  </a:cubicBezTo>
                  <a:lnTo>
                    <a:pt x="0" y="105408"/>
                  </a:lnTo>
                  <a:lnTo>
                    <a:pt x="92979" y="105408"/>
                  </a:lnTo>
                  <a:lnTo>
                    <a:pt x="92979" y="16145"/>
                  </a:lnTo>
                  <a:cubicBezTo>
                    <a:pt x="92979" y="7228"/>
                    <a:pt x="85756" y="0"/>
                    <a:pt x="7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1529425" y="5329002"/>
              <a:ext cx="299007" cy="267673"/>
            </a:xfrm>
            <a:custGeom>
              <a:rect b="b" l="l" r="r" t="t"/>
              <a:pathLst>
                <a:path extrusionOk="0" h="267673" w="299007">
                  <a:moveTo>
                    <a:pt x="32527" y="267674"/>
                  </a:moveTo>
                  <a:lnTo>
                    <a:pt x="266480" y="267674"/>
                  </a:lnTo>
                  <a:cubicBezTo>
                    <a:pt x="291484" y="267674"/>
                    <a:pt x="307110" y="240590"/>
                    <a:pt x="294606" y="218925"/>
                  </a:cubicBezTo>
                  <a:lnTo>
                    <a:pt x="177629" y="16246"/>
                  </a:lnTo>
                  <a:cubicBezTo>
                    <a:pt x="165127" y="-5415"/>
                    <a:pt x="133879" y="-5415"/>
                    <a:pt x="121378" y="16246"/>
                  </a:cubicBezTo>
                  <a:lnTo>
                    <a:pt x="4401" y="218925"/>
                  </a:lnTo>
                  <a:cubicBezTo>
                    <a:pt x="-8102" y="240590"/>
                    <a:pt x="7524" y="267674"/>
                    <a:pt x="32527" y="267674"/>
                  </a:cubicBezTo>
                  <a:close/>
                  <a:moveTo>
                    <a:pt x="131728" y="89482"/>
                  </a:moveTo>
                  <a:cubicBezTo>
                    <a:pt x="131728" y="79660"/>
                    <a:pt x="139687" y="71696"/>
                    <a:pt x="149504" y="71696"/>
                  </a:cubicBezTo>
                  <a:cubicBezTo>
                    <a:pt x="159321" y="71696"/>
                    <a:pt x="167280" y="79660"/>
                    <a:pt x="167280" y="89482"/>
                  </a:cubicBezTo>
                  <a:lnTo>
                    <a:pt x="167280" y="140123"/>
                  </a:lnTo>
                  <a:cubicBezTo>
                    <a:pt x="167280" y="149946"/>
                    <a:pt x="159321" y="157909"/>
                    <a:pt x="149504" y="157909"/>
                  </a:cubicBezTo>
                  <a:cubicBezTo>
                    <a:pt x="139687" y="157909"/>
                    <a:pt x="131728" y="149946"/>
                    <a:pt x="131728" y="140123"/>
                  </a:cubicBezTo>
                  <a:close/>
                  <a:moveTo>
                    <a:pt x="149504" y="186668"/>
                  </a:moveTo>
                  <a:cubicBezTo>
                    <a:pt x="159321" y="186668"/>
                    <a:pt x="167280" y="194632"/>
                    <a:pt x="167280" y="204455"/>
                  </a:cubicBezTo>
                  <a:cubicBezTo>
                    <a:pt x="167280" y="214277"/>
                    <a:pt x="159321" y="222241"/>
                    <a:pt x="149504" y="222241"/>
                  </a:cubicBezTo>
                  <a:cubicBezTo>
                    <a:pt x="139687" y="222241"/>
                    <a:pt x="131728" y="214277"/>
                    <a:pt x="131728" y="204455"/>
                  </a:cubicBezTo>
                  <a:cubicBezTo>
                    <a:pt x="131728" y="194632"/>
                    <a:pt x="139687" y="186668"/>
                    <a:pt x="149504" y="1866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35"/>
          <p:cNvGrpSpPr/>
          <p:nvPr/>
        </p:nvGrpSpPr>
        <p:grpSpPr>
          <a:xfrm>
            <a:off x="1770453" y="4274696"/>
            <a:ext cx="426793" cy="426793"/>
            <a:chOff x="2320360" y="5329002"/>
            <a:chExt cx="607102" cy="607102"/>
          </a:xfrm>
        </p:grpSpPr>
        <p:sp>
          <p:nvSpPr>
            <p:cNvPr id="1253" name="Google Shape;1253;p35"/>
            <p:cNvSpPr/>
            <p:nvPr/>
          </p:nvSpPr>
          <p:spPr>
            <a:xfrm>
              <a:off x="2407058" y="5685731"/>
              <a:ext cx="109389" cy="180496"/>
            </a:xfrm>
            <a:custGeom>
              <a:rect b="b" l="l" r="r" t="t"/>
              <a:pathLst>
                <a:path extrusionOk="0" h="180496" w="109389">
                  <a:moveTo>
                    <a:pt x="0" y="17786"/>
                  </a:moveTo>
                  <a:lnTo>
                    <a:pt x="0" y="162710"/>
                  </a:lnTo>
                  <a:cubicBezTo>
                    <a:pt x="0" y="172533"/>
                    <a:pt x="7963" y="180497"/>
                    <a:pt x="17786" y="180497"/>
                  </a:cubicBezTo>
                  <a:cubicBezTo>
                    <a:pt x="27609" y="180497"/>
                    <a:pt x="35572" y="172533"/>
                    <a:pt x="35572" y="162710"/>
                  </a:cubicBezTo>
                  <a:lnTo>
                    <a:pt x="35572" y="111401"/>
                  </a:lnTo>
                  <a:lnTo>
                    <a:pt x="42522" y="111401"/>
                  </a:lnTo>
                  <a:cubicBezTo>
                    <a:pt x="59778" y="111401"/>
                    <a:pt x="73817" y="125391"/>
                    <a:pt x="73817" y="142588"/>
                  </a:cubicBezTo>
                  <a:lnTo>
                    <a:pt x="73817" y="162710"/>
                  </a:lnTo>
                  <a:cubicBezTo>
                    <a:pt x="73817" y="172533"/>
                    <a:pt x="81781" y="180497"/>
                    <a:pt x="91604" y="180497"/>
                  </a:cubicBezTo>
                  <a:cubicBezTo>
                    <a:pt x="101426" y="180497"/>
                    <a:pt x="109390" y="172533"/>
                    <a:pt x="109390" y="162710"/>
                  </a:cubicBezTo>
                  <a:lnTo>
                    <a:pt x="109390" y="142588"/>
                  </a:lnTo>
                  <a:cubicBezTo>
                    <a:pt x="109390" y="124039"/>
                    <a:pt x="101774" y="107233"/>
                    <a:pt x="89499" y="95123"/>
                  </a:cubicBezTo>
                  <a:cubicBezTo>
                    <a:pt x="99632" y="85032"/>
                    <a:pt x="105911" y="71085"/>
                    <a:pt x="105911" y="55700"/>
                  </a:cubicBezTo>
                  <a:cubicBezTo>
                    <a:pt x="105911" y="24987"/>
                    <a:pt x="80887" y="0"/>
                    <a:pt x="50127" y="0"/>
                  </a:cubicBezTo>
                  <a:lnTo>
                    <a:pt x="17786" y="0"/>
                  </a:lnTo>
                  <a:cubicBezTo>
                    <a:pt x="7963" y="0"/>
                    <a:pt x="0" y="7962"/>
                    <a:pt x="0" y="17786"/>
                  </a:cubicBezTo>
                  <a:close/>
                  <a:moveTo>
                    <a:pt x="35572" y="35572"/>
                  </a:moveTo>
                  <a:lnTo>
                    <a:pt x="50127" y="35572"/>
                  </a:lnTo>
                  <a:cubicBezTo>
                    <a:pt x="61271" y="35572"/>
                    <a:pt x="70338" y="44602"/>
                    <a:pt x="70338" y="55700"/>
                  </a:cubicBezTo>
                  <a:cubicBezTo>
                    <a:pt x="70338" y="66799"/>
                    <a:pt x="61272" y="75828"/>
                    <a:pt x="50127" y="75828"/>
                  </a:cubicBezTo>
                  <a:lnTo>
                    <a:pt x="35572" y="7582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2551152" y="5685731"/>
              <a:ext cx="35572" cy="180496"/>
            </a:xfrm>
            <a:custGeom>
              <a:rect b="b" l="l" r="r" t="t"/>
              <a:pathLst>
                <a:path extrusionOk="0" h="180496" w="35572">
                  <a:moveTo>
                    <a:pt x="17786" y="0"/>
                  </a:moveTo>
                  <a:cubicBezTo>
                    <a:pt x="7963" y="0"/>
                    <a:pt x="0" y="7963"/>
                    <a:pt x="0" y="17786"/>
                  </a:cubicBezTo>
                  <a:lnTo>
                    <a:pt x="0" y="162710"/>
                  </a:lnTo>
                  <a:cubicBezTo>
                    <a:pt x="0" y="172533"/>
                    <a:pt x="7963" y="180497"/>
                    <a:pt x="17786" y="180497"/>
                  </a:cubicBezTo>
                  <a:cubicBezTo>
                    <a:pt x="27609" y="180497"/>
                    <a:pt x="35572" y="172533"/>
                    <a:pt x="35572" y="162710"/>
                  </a:cubicBezTo>
                  <a:lnTo>
                    <a:pt x="35572" y="17786"/>
                  </a:lnTo>
                  <a:cubicBezTo>
                    <a:pt x="35572" y="7962"/>
                    <a:pt x="27609" y="0"/>
                    <a:pt x="17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2764491" y="5685730"/>
              <a:ext cx="107894" cy="180496"/>
            </a:xfrm>
            <a:custGeom>
              <a:rect b="b" l="l" r="r" t="t"/>
              <a:pathLst>
                <a:path extrusionOk="0" h="180496" w="107894">
                  <a:moveTo>
                    <a:pt x="17786" y="180497"/>
                  </a:moveTo>
                  <a:cubicBezTo>
                    <a:pt x="27609" y="180497"/>
                    <a:pt x="35572" y="172533"/>
                    <a:pt x="35572" y="162710"/>
                  </a:cubicBezTo>
                  <a:lnTo>
                    <a:pt x="35572" y="111020"/>
                  </a:lnTo>
                  <a:cubicBezTo>
                    <a:pt x="56934" y="118391"/>
                    <a:pt x="72322" y="138637"/>
                    <a:pt x="72322" y="162410"/>
                  </a:cubicBezTo>
                  <a:lnTo>
                    <a:pt x="72322" y="162710"/>
                  </a:lnTo>
                  <a:cubicBezTo>
                    <a:pt x="72322" y="172533"/>
                    <a:pt x="80286" y="180497"/>
                    <a:pt x="90108" y="180497"/>
                  </a:cubicBezTo>
                  <a:cubicBezTo>
                    <a:pt x="99931" y="180497"/>
                    <a:pt x="107895" y="172533"/>
                    <a:pt x="107895" y="162710"/>
                  </a:cubicBezTo>
                  <a:lnTo>
                    <a:pt x="107895" y="162410"/>
                  </a:lnTo>
                  <a:cubicBezTo>
                    <a:pt x="107895" y="132898"/>
                    <a:pt x="93583" y="106659"/>
                    <a:pt x="71522" y="90248"/>
                  </a:cubicBezTo>
                  <a:cubicBezTo>
                    <a:pt x="93581" y="73838"/>
                    <a:pt x="107895" y="47598"/>
                    <a:pt x="107895" y="18086"/>
                  </a:cubicBezTo>
                  <a:lnTo>
                    <a:pt x="107895" y="17786"/>
                  </a:lnTo>
                  <a:cubicBezTo>
                    <a:pt x="107895" y="7963"/>
                    <a:pt x="99931" y="0"/>
                    <a:pt x="90108" y="0"/>
                  </a:cubicBezTo>
                  <a:cubicBezTo>
                    <a:pt x="80286" y="0"/>
                    <a:pt x="72322" y="7963"/>
                    <a:pt x="72322" y="17786"/>
                  </a:cubicBezTo>
                  <a:lnTo>
                    <a:pt x="72322" y="18086"/>
                  </a:lnTo>
                  <a:cubicBezTo>
                    <a:pt x="72322" y="41860"/>
                    <a:pt x="56934" y="62106"/>
                    <a:pt x="35572" y="69476"/>
                  </a:cubicBezTo>
                  <a:lnTo>
                    <a:pt x="35572" y="17786"/>
                  </a:lnTo>
                  <a:cubicBezTo>
                    <a:pt x="35572" y="7963"/>
                    <a:pt x="27609" y="0"/>
                    <a:pt x="17786" y="0"/>
                  </a:cubicBezTo>
                  <a:cubicBezTo>
                    <a:pt x="7963" y="0"/>
                    <a:pt x="0" y="7963"/>
                    <a:pt x="0" y="17786"/>
                  </a:cubicBezTo>
                  <a:lnTo>
                    <a:pt x="0" y="162710"/>
                  </a:lnTo>
                  <a:cubicBezTo>
                    <a:pt x="0" y="172534"/>
                    <a:pt x="7962" y="180497"/>
                    <a:pt x="17786" y="1804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2621793" y="5685751"/>
              <a:ext cx="106464" cy="177041"/>
            </a:xfrm>
            <a:custGeom>
              <a:rect b="b" l="l" r="r" t="t"/>
              <a:pathLst>
                <a:path extrusionOk="0" h="177041" w="106464">
                  <a:moveTo>
                    <a:pt x="53233" y="106307"/>
                  </a:moveTo>
                  <a:cubicBezTo>
                    <a:pt x="62970" y="106307"/>
                    <a:pt x="70892" y="114193"/>
                    <a:pt x="70892" y="123888"/>
                  </a:cubicBezTo>
                  <a:cubicBezTo>
                    <a:pt x="70892" y="133583"/>
                    <a:pt x="62970" y="141469"/>
                    <a:pt x="53233" y="141469"/>
                  </a:cubicBezTo>
                  <a:cubicBezTo>
                    <a:pt x="46110" y="141469"/>
                    <a:pt x="39719" y="137247"/>
                    <a:pt x="36949" y="130712"/>
                  </a:cubicBezTo>
                  <a:cubicBezTo>
                    <a:pt x="33116" y="121669"/>
                    <a:pt x="22679" y="117446"/>
                    <a:pt x="13631" y="121278"/>
                  </a:cubicBezTo>
                  <a:cubicBezTo>
                    <a:pt x="4588" y="125112"/>
                    <a:pt x="364" y="135552"/>
                    <a:pt x="4198" y="144596"/>
                  </a:cubicBezTo>
                  <a:cubicBezTo>
                    <a:pt x="12552" y="164307"/>
                    <a:pt x="31801" y="177041"/>
                    <a:pt x="53233" y="177041"/>
                  </a:cubicBezTo>
                  <a:cubicBezTo>
                    <a:pt x="82585" y="177041"/>
                    <a:pt x="106465" y="153197"/>
                    <a:pt x="106465" y="123888"/>
                  </a:cubicBezTo>
                  <a:cubicBezTo>
                    <a:pt x="106465" y="94580"/>
                    <a:pt x="82585" y="70735"/>
                    <a:pt x="53233" y="70735"/>
                  </a:cubicBezTo>
                  <a:cubicBezTo>
                    <a:pt x="43496" y="70735"/>
                    <a:pt x="35572" y="62848"/>
                    <a:pt x="35572" y="53153"/>
                  </a:cubicBezTo>
                  <a:cubicBezTo>
                    <a:pt x="35572" y="43459"/>
                    <a:pt x="43496" y="35572"/>
                    <a:pt x="53233" y="35572"/>
                  </a:cubicBezTo>
                  <a:cubicBezTo>
                    <a:pt x="60251" y="35572"/>
                    <a:pt x="66607" y="39711"/>
                    <a:pt x="69423" y="46114"/>
                  </a:cubicBezTo>
                  <a:cubicBezTo>
                    <a:pt x="73379" y="55105"/>
                    <a:pt x="83875" y="59188"/>
                    <a:pt x="92866" y="55232"/>
                  </a:cubicBezTo>
                  <a:cubicBezTo>
                    <a:pt x="101858" y="51278"/>
                    <a:pt x="105940" y="40781"/>
                    <a:pt x="101985" y="31790"/>
                  </a:cubicBezTo>
                  <a:cubicBezTo>
                    <a:pt x="93489" y="12478"/>
                    <a:pt x="74352" y="0"/>
                    <a:pt x="53233" y="0"/>
                  </a:cubicBezTo>
                  <a:cubicBezTo>
                    <a:pt x="23880" y="0"/>
                    <a:pt x="0" y="23844"/>
                    <a:pt x="0" y="53153"/>
                  </a:cubicBezTo>
                  <a:cubicBezTo>
                    <a:pt x="0" y="82463"/>
                    <a:pt x="23881" y="106307"/>
                    <a:pt x="53233" y="1063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320360" y="5329002"/>
              <a:ext cx="607102" cy="607102"/>
            </a:xfrm>
            <a:custGeom>
              <a:rect b="b" l="l" r="r" t="t"/>
              <a:pathLst>
                <a:path extrusionOk="0" h="607102" w="607102">
                  <a:moveTo>
                    <a:pt x="589316" y="571530"/>
                  </a:moveTo>
                  <a:lnTo>
                    <a:pt x="35572" y="571530"/>
                  </a:lnTo>
                  <a:lnTo>
                    <a:pt x="35572" y="321337"/>
                  </a:lnTo>
                  <a:lnTo>
                    <a:pt x="81757" y="321337"/>
                  </a:lnTo>
                  <a:cubicBezTo>
                    <a:pt x="91580" y="321337"/>
                    <a:pt x="99543" y="313374"/>
                    <a:pt x="99543" y="303551"/>
                  </a:cubicBezTo>
                  <a:cubicBezTo>
                    <a:pt x="99543" y="293728"/>
                    <a:pt x="91580" y="285765"/>
                    <a:pt x="81757" y="285765"/>
                  </a:cubicBezTo>
                  <a:lnTo>
                    <a:pt x="35572" y="285765"/>
                  </a:lnTo>
                  <a:lnTo>
                    <a:pt x="35572" y="247447"/>
                  </a:lnTo>
                  <a:lnTo>
                    <a:pt x="81757" y="247447"/>
                  </a:lnTo>
                  <a:cubicBezTo>
                    <a:pt x="91580" y="247447"/>
                    <a:pt x="99543" y="239484"/>
                    <a:pt x="99543" y="229661"/>
                  </a:cubicBezTo>
                  <a:cubicBezTo>
                    <a:pt x="99543" y="219839"/>
                    <a:pt x="91580" y="211875"/>
                    <a:pt x="81757" y="211875"/>
                  </a:cubicBezTo>
                  <a:lnTo>
                    <a:pt x="35572" y="211875"/>
                  </a:lnTo>
                  <a:lnTo>
                    <a:pt x="35572" y="177218"/>
                  </a:lnTo>
                  <a:lnTo>
                    <a:pt x="81757" y="177218"/>
                  </a:lnTo>
                  <a:cubicBezTo>
                    <a:pt x="91580" y="177218"/>
                    <a:pt x="99543" y="169255"/>
                    <a:pt x="99543" y="159432"/>
                  </a:cubicBezTo>
                  <a:cubicBezTo>
                    <a:pt x="99543" y="149609"/>
                    <a:pt x="91580" y="141646"/>
                    <a:pt x="81757" y="141646"/>
                  </a:cubicBezTo>
                  <a:lnTo>
                    <a:pt x="35572" y="141646"/>
                  </a:lnTo>
                  <a:lnTo>
                    <a:pt x="35572" y="106989"/>
                  </a:lnTo>
                  <a:lnTo>
                    <a:pt x="81757" y="106989"/>
                  </a:lnTo>
                  <a:cubicBezTo>
                    <a:pt x="91580" y="106989"/>
                    <a:pt x="99543" y="99025"/>
                    <a:pt x="99543" y="89202"/>
                  </a:cubicBezTo>
                  <a:cubicBezTo>
                    <a:pt x="99543" y="79380"/>
                    <a:pt x="91580" y="71416"/>
                    <a:pt x="81757" y="71416"/>
                  </a:cubicBezTo>
                  <a:lnTo>
                    <a:pt x="35572" y="71416"/>
                  </a:lnTo>
                  <a:lnTo>
                    <a:pt x="35572" y="35572"/>
                  </a:lnTo>
                  <a:lnTo>
                    <a:pt x="81757" y="35572"/>
                  </a:lnTo>
                  <a:cubicBezTo>
                    <a:pt x="91580" y="35572"/>
                    <a:pt x="99543" y="27609"/>
                    <a:pt x="99543" y="17786"/>
                  </a:cubicBezTo>
                  <a:cubicBezTo>
                    <a:pt x="99543" y="7963"/>
                    <a:pt x="91580" y="0"/>
                    <a:pt x="81757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3" y="607102"/>
                    <a:pt x="17786" y="607102"/>
                  </a:cubicBezTo>
                  <a:lnTo>
                    <a:pt x="589316" y="607102"/>
                  </a:lnTo>
                  <a:cubicBezTo>
                    <a:pt x="599139" y="607102"/>
                    <a:pt x="607102" y="599139"/>
                    <a:pt x="607102" y="589316"/>
                  </a:cubicBezTo>
                  <a:cubicBezTo>
                    <a:pt x="607102" y="579493"/>
                    <a:pt x="599139" y="571530"/>
                    <a:pt x="589316" y="571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452495" y="5409705"/>
              <a:ext cx="142858" cy="159184"/>
            </a:xfrm>
            <a:custGeom>
              <a:rect b="b" l="l" r="r" t="t"/>
              <a:pathLst>
                <a:path extrusionOk="0" h="159184" w="142858">
                  <a:moveTo>
                    <a:pt x="8907" y="95005"/>
                  </a:moveTo>
                  <a:lnTo>
                    <a:pt x="116194" y="156810"/>
                  </a:lnTo>
                  <a:cubicBezTo>
                    <a:pt x="118942" y="158393"/>
                    <a:pt x="122007" y="159184"/>
                    <a:pt x="125073" y="159184"/>
                  </a:cubicBezTo>
                  <a:cubicBezTo>
                    <a:pt x="128146" y="159184"/>
                    <a:pt x="131221" y="158389"/>
                    <a:pt x="133973" y="156797"/>
                  </a:cubicBezTo>
                  <a:cubicBezTo>
                    <a:pt x="139471" y="153618"/>
                    <a:pt x="142859" y="147750"/>
                    <a:pt x="142859" y="141398"/>
                  </a:cubicBezTo>
                  <a:lnTo>
                    <a:pt x="142859" y="17786"/>
                  </a:lnTo>
                  <a:cubicBezTo>
                    <a:pt x="142859" y="11436"/>
                    <a:pt x="139472" y="5566"/>
                    <a:pt x="133973" y="2387"/>
                  </a:cubicBezTo>
                  <a:cubicBezTo>
                    <a:pt x="128473" y="-792"/>
                    <a:pt x="121698" y="-795"/>
                    <a:pt x="116194" y="2374"/>
                  </a:cubicBezTo>
                  <a:lnTo>
                    <a:pt x="8907" y="64180"/>
                  </a:lnTo>
                  <a:cubicBezTo>
                    <a:pt x="3396" y="67355"/>
                    <a:pt x="0" y="73231"/>
                    <a:pt x="0" y="79592"/>
                  </a:cubicBezTo>
                  <a:cubicBezTo>
                    <a:pt x="0" y="85954"/>
                    <a:pt x="3396" y="91829"/>
                    <a:pt x="8907" y="95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35"/>
          <p:cNvGrpSpPr/>
          <p:nvPr/>
        </p:nvGrpSpPr>
        <p:grpSpPr>
          <a:xfrm>
            <a:off x="4726890" y="4283031"/>
            <a:ext cx="426791" cy="410120"/>
            <a:chOff x="6092248" y="5340859"/>
            <a:chExt cx="607100" cy="583386"/>
          </a:xfrm>
        </p:grpSpPr>
        <p:sp>
          <p:nvSpPr>
            <p:cNvPr id="1260" name="Google Shape;1260;p35"/>
            <p:cNvSpPr/>
            <p:nvPr/>
          </p:nvSpPr>
          <p:spPr>
            <a:xfrm>
              <a:off x="6092248" y="5340859"/>
              <a:ext cx="607100" cy="295093"/>
            </a:xfrm>
            <a:custGeom>
              <a:rect b="b" l="l" r="r" t="t"/>
              <a:pathLst>
                <a:path extrusionOk="0" h="295093" w="607100">
                  <a:moveTo>
                    <a:pt x="303459" y="265117"/>
                  </a:moveTo>
                  <a:cubicBezTo>
                    <a:pt x="321679" y="265085"/>
                    <a:pt x="338417" y="275222"/>
                    <a:pt x="347517" y="291038"/>
                  </a:cubicBezTo>
                  <a:lnTo>
                    <a:pt x="349851" y="295093"/>
                  </a:lnTo>
                  <a:lnTo>
                    <a:pt x="587223" y="295093"/>
                  </a:lnTo>
                  <a:cubicBezTo>
                    <a:pt x="598202" y="295093"/>
                    <a:pt x="607101" y="286176"/>
                    <a:pt x="607101" y="275177"/>
                  </a:cubicBezTo>
                  <a:lnTo>
                    <a:pt x="607101" y="19916"/>
                  </a:lnTo>
                  <a:cubicBezTo>
                    <a:pt x="607102" y="8917"/>
                    <a:pt x="598202" y="0"/>
                    <a:pt x="587224" y="0"/>
                  </a:cubicBezTo>
                  <a:lnTo>
                    <a:pt x="19878" y="0"/>
                  </a:lnTo>
                  <a:cubicBezTo>
                    <a:pt x="8900" y="0"/>
                    <a:pt x="0" y="8917"/>
                    <a:pt x="0" y="19916"/>
                  </a:cubicBezTo>
                  <a:lnTo>
                    <a:pt x="0" y="275176"/>
                  </a:lnTo>
                  <a:cubicBezTo>
                    <a:pt x="0" y="286175"/>
                    <a:pt x="8900" y="295092"/>
                    <a:pt x="19878" y="295092"/>
                  </a:cubicBezTo>
                  <a:lnTo>
                    <a:pt x="257251" y="295092"/>
                  </a:lnTo>
                  <a:lnTo>
                    <a:pt x="259991" y="290331"/>
                  </a:lnTo>
                  <a:lnTo>
                    <a:pt x="259990" y="290331"/>
                  </a:lnTo>
                  <a:cubicBezTo>
                    <a:pt x="269061" y="274569"/>
                    <a:pt x="285306" y="265148"/>
                    <a:pt x="303459" y="265117"/>
                  </a:cubicBezTo>
                  <a:close/>
                  <a:moveTo>
                    <a:pt x="446093" y="62808"/>
                  </a:moveTo>
                  <a:cubicBezTo>
                    <a:pt x="446093" y="52966"/>
                    <a:pt x="454057" y="44987"/>
                    <a:pt x="463879" y="44987"/>
                  </a:cubicBezTo>
                  <a:cubicBezTo>
                    <a:pt x="473702" y="44987"/>
                    <a:pt x="481666" y="52966"/>
                    <a:pt x="481666" y="62808"/>
                  </a:cubicBezTo>
                  <a:lnTo>
                    <a:pt x="481666" y="123884"/>
                  </a:lnTo>
                  <a:cubicBezTo>
                    <a:pt x="507818" y="116157"/>
                    <a:pt x="526970" y="91861"/>
                    <a:pt x="526970" y="63146"/>
                  </a:cubicBezTo>
                  <a:lnTo>
                    <a:pt x="526970" y="62809"/>
                  </a:lnTo>
                  <a:cubicBezTo>
                    <a:pt x="526970" y="52967"/>
                    <a:pt x="534934" y="44988"/>
                    <a:pt x="544757" y="44988"/>
                  </a:cubicBezTo>
                  <a:cubicBezTo>
                    <a:pt x="554579" y="44988"/>
                    <a:pt x="562543" y="52967"/>
                    <a:pt x="562543" y="62809"/>
                  </a:cubicBezTo>
                  <a:lnTo>
                    <a:pt x="562543" y="63146"/>
                  </a:lnTo>
                  <a:cubicBezTo>
                    <a:pt x="562543" y="96683"/>
                    <a:pt x="545823" y="126378"/>
                    <a:pt x="520304" y="144284"/>
                  </a:cubicBezTo>
                  <a:cubicBezTo>
                    <a:pt x="545823" y="162191"/>
                    <a:pt x="562543" y="191885"/>
                    <a:pt x="562543" y="225422"/>
                  </a:cubicBezTo>
                  <a:lnTo>
                    <a:pt x="562543" y="225759"/>
                  </a:lnTo>
                  <a:cubicBezTo>
                    <a:pt x="562543" y="235601"/>
                    <a:pt x="554579" y="243580"/>
                    <a:pt x="544757" y="243580"/>
                  </a:cubicBezTo>
                  <a:cubicBezTo>
                    <a:pt x="534934" y="243580"/>
                    <a:pt x="526970" y="235601"/>
                    <a:pt x="526970" y="225759"/>
                  </a:cubicBezTo>
                  <a:lnTo>
                    <a:pt x="526970" y="225422"/>
                  </a:lnTo>
                  <a:cubicBezTo>
                    <a:pt x="526970" y="196707"/>
                    <a:pt x="507818" y="172410"/>
                    <a:pt x="481666" y="164682"/>
                  </a:cubicBezTo>
                  <a:lnTo>
                    <a:pt x="481666" y="225759"/>
                  </a:lnTo>
                  <a:cubicBezTo>
                    <a:pt x="481666" y="235601"/>
                    <a:pt x="473702" y="243580"/>
                    <a:pt x="463879" y="243580"/>
                  </a:cubicBezTo>
                  <a:cubicBezTo>
                    <a:pt x="454057" y="243580"/>
                    <a:pt x="446093" y="235601"/>
                    <a:pt x="446093" y="225759"/>
                  </a:cubicBezTo>
                  <a:close/>
                  <a:moveTo>
                    <a:pt x="343939" y="45011"/>
                  </a:moveTo>
                  <a:cubicBezTo>
                    <a:pt x="366732" y="45011"/>
                    <a:pt x="387381" y="58538"/>
                    <a:pt x="396541" y="79473"/>
                  </a:cubicBezTo>
                  <a:cubicBezTo>
                    <a:pt x="400486" y="88486"/>
                    <a:pt x="396390" y="98997"/>
                    <a:pt x="387394" y="102950"/>
                  </a:cubicBezTo>
                  <a:cubicBezTo>
                    <a:pt x="378395" y="106901"/>
                    <a:pt x="367906" y="102798"/>
                    <a:pt x="363962" y="93784"/>
                  </a:cubicBezTo>
                  <a:cubicBezTo>
                    <a:pt x="360472" y="85807"/>
                    <a:pt x="352611" y="80651"/>
                    <a:pt x="343938" y="80651"/>
                  </a:cubicBezTo>
                  <a:cubicBezTo>
                    <a:pt x="331888" y="80651"/>
                    <a:pt x="322084" y="90496"/>
                    <a:pt x="322084" y="102597"/>
                  </a:cubicBezTo>
                  <a:cubicBezTo>
                    <a:pt x="322084" y="114697"/>
                    <a:pt x="331888" y="124542"/>
                    <a:pt x="343938" y="124542"/>
                  </a:cubicBezTo>
                  <a:cubicBezTo>
                    <a:pt x="375602" y="124542"/>
                    <a:pt x="401362" y="150376"/>
                    <a:pt x="401362" y="182129"/>
                  </a:cubicBezTo>
                  <a:cubicBezTo>
                    <a:pt x="401362" y="213883"/>
                    <a:pt x="375602" y="239716"/>
                    <a:pt x="343938" y="239716"/>
                  </a:cubicBezTo>
                  <a:cubicBezTo>
                    <a:pt x="320806" y="239716"/>
                    <a:pt x="300039" y="225911"/>
                    <a:pt x="291030" y="204542"/>
                  </a:cubicBezTo>
                  <a:cubicBezTo>
                    <a:pt x="287207" y="195476"/>
                    <a:pt x="291443" y="185023"/>
                    <a:pt x="300492" y="181193"/>
                  </a:cubicBezTo>
                  <a:cubicBezTo>
                    <a:pt x="309540" y="177365"/>
                    <a:pt x="319975" y="181608"/>
                    <a:pt x="323796" y="190674"/>
                  </a:cubicBezTo>
                  <a:cubicBezTo>
                    <a:pt x="327230" y="198815"/>
                    <a:pt x="335135" y="204075"/>
                    <a:pt x="343936" y="204075"/>
                  </a:cubicBezTo>
                  <a:cubicBezTo>
                    <a:pt x="355986" y="204075"/>
                    <a:pt x="365788" y="194230"/>
                    <a:pt x="365788" y="182129"/>
                  </a:cubicBezTo>
                  <a:cubicBezTo>
                    <a:pt x="365788" y="170029"/>
                    <a:pt x="355986" y="160184"/>
                    <a:pt x="343936" y="160184"/>
                  </a:cubicBezTo>
                  <a:cubicBezTo>
                    <a:pt x="312272" y="160184"/>
                    <a:pt x="286511" y="134351"/>
                    <a:pt x="286511" y="102598"/>
                  </a:cubicBezTo>
                  <a:cubicBezTo>
                    <a:pt x="286511" y="70845"/>
                    <a:pt x="312273" y="45011"/>
                    <a:pt x="343939" y="45011"/>
                  </a:cubicBezTo>
                  <a:close/>
                  <a:moveTo>
                    <a:pt x="164494" y="225759"/>
                  </a:moveTo>
                  <a:cubicBezTo>
                    <a:pt x="164494" y="235601"/>
                    <a:pt x="156530" y="243580"/>
                    <a:pt x="146708" y="243580"/>
                  </a:cubicBezTo>
                  <a:cubicBezTo>
                    <a:pt x="136885" y="243580"/>
                    <a:pt x="128921" y="235601"/>
                    <a:pt x="128921" y="225759"/>
                  </a:cubicBezTo>
                  <a:lnTo>
                    <a:pt x="128921" y="203134"/>
                  </a:lnTo>
                  <a:cubicBezTo>
                    <a:pt x="128921" y="182597"/>
                    <a:pt x="112277" y="165888"/>
                    <a:pt x="91819" y="165888"/>
                  </a:cubicBezTo>
                  <a:lnTo>
                    <a:pt x="81943" y="165888"/>
                  </a:lnTo>
                  <a:lnTo>
                    <a:pt x="81943" y="225759"/>
                  </a:lnTo>
                  <a:cubicBezTo>
                    <a:pt x="81943" y="235601"/>
                    <a:pt x="73980" y="243580"/>
                    <a:pt x="64157" y="243580"/>
                  </a:cubicBezTo>
                  <a:cubicBezTo>
                    <a:pt x="54334" y="243580"/>
                    <a:pt x="46371" y="235601"/>
                    <a:pt x="46371" y="225759"/>
                  </a:cubicBezTo>
                  <a:lnTo>
                    <a:pt x="46371" y="62808"/>
                  </a:lnTo>
                  <a:cubicBezTo>
                    <a:pt x="46371" y="52966"/>
                    <a:pt x="54334" y="44987"/>
                    <a:pt x="64157" y="44987"/>
                  </a:cubicBezTo>
                  <a:lnTo>
                    <a:pt x="100325" y="44987"/>
                  </a:lnTo>
                  <a:cubicBezTo>
                    <a:pt x="133562" y="44987"/>
                    <a:pt x="160603" y="72105"/>
                    <a:pt x="160603" y="105438"/>
                  </a:cubicBezTo>
                  <a:cubicBezTo>
                    <a:pt x="160603" y="122933"/>
                    <a:pt x="153155" y="138717"/>
                    <a:pt x="141267" y="149766"/>
                  </a:cubicBezTo>
                  <a:cubicBezTo>
                    <a:pt x="155549" y="163084"/>
                    <a:pt x="164494" y="182080"/>
                    <a:pt x="164494" y="203134"/>
                  </a:cubicBezTo>
                  <a:close/>
                  <a:moveTo>
                    <a:pt x="243085" y="225759"/>
                  </a:moveTo>
                  <a:cubicBezTo>
                    <a:pt x="243085" y="235601"/>
                    <a:pt x="235122" y="243580"/>
                    <a:pt x="225299" y="243580"/>
                  </a:cubicBezTo>
                  <a:cubicBezTo>
                    <a:pt x="215476" y="243580"/>
                    <a:pt x="207513" y="235601"/>
                    <a:pt x="207513" y="225759"/>
                  </a:cubicBezTo>
                  <a:lnTo>
                    <a:pt x="207513" y="62808"/>
                  </a:lnTo>
                  <a:cubicBezTo>
                    <a:pt x="207513" y="52966"/>
                    <a:pt x="215476" y="44987"/>
                    <a:pt x="225299" y="44987"/>
                  </a:cubicBezTo>
                  <a:cubicBezTo>
                    <a:pt x="235122" y="44987"/>
                    <a:pt x="243085" y="52966"/>
                    <a:pt x="243085" y="62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6174190" y="5421487"/>
              <a:ext cx="43087" cy="49618"/>
            </a:xfrm>
            <a:custGeom>
              <a:rect b="b" l="l" r="r" t="t"/>
              <a:pathLst>
                <a:path extrusionOk="0" h="49618" w="43087">
                  <a:moveTo>
                    <a:pt x="18381" y="0"/>
                  </a:moveTo>
                  <a:lnTo>
                    <a:pt x="0" y="0"/>
                  </a:lnTo>
                  <a:lnTo>
                    <a:pt x="0" y="49619"/>
                  </a:lnTo>
                  <a:lnTo>
                    <a:pt x="18381" y="49619"/>
                  </a:lnTo>
                  <a:cubicBezTo>
                    <a:pt x="32004" y="49619"/>
                    <a:pt x="43088" y="38489"/>
                    <a:pt x="43088" y="24809"/>
                  </a:cubicBezTo>
                  <a:cubicBezTo>
                    <a:pt x="43088" y="11129"/>
                    <a:pt x="32006" y="0"/>
                    <a:pt x="18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6235347" y="5641616"/>
              <a:ext cx="320902" cy="282629"/>
            </a:xfrm>
            <a:custGeom>
              <a:rect b="b" l="l" r="r" t="t"/>
              <a:pathLst>
                <a:path extrusionOk="0" h="282629" w="320902">
                  <a:moveTo>
                    <a:pt x="306139" y="282630"/>
                  </a:moveTo>
                  <a:cubicBezTo>
                    <a:pt x="313803" y="282630"/>
                    <a:pt x="317601" y="277479"/>
                    <a:pt x="318877" y="275264"/>
                  </a:cubicBezTo>
                  <a:cubicBezTo>
                    <a:pt x="320154" y="273049"/>
                    <a:pt x="322710" y="267181"/>
                    <a:pt x="318884" y="260529"/>
                  </a:cubicBezTo>
                  <a:lnTo>
                    <a:pt x="173195" y="7377"/>
                  </a:lnTo>
                  <a:cubicBezTo>
                    <a:pt x="169365" y="719"/>
                    <a:pt x="163007" y="0"/>
                    <a:pt x="160451" y="0"/>
                  </a:cubicBezTo>
                  <a:cubicBezTo>
                    <a:pt x="157896" y="0"/>
                    <a:pt x="151538" y="719"/>
                    <a:pt x="147708" y="7377"/>
                  </a:cubicBezTo>
                  <a:lnTo>
                    <a:pt x="2020" y="260529"/>
                  </a:lnTo>
                  <a:cubicBezTo>
                    <a:pt x="-1808" y="267181"/>
                    <a:pt x="749" y="273049"/>
                    <a:pt x="2026" y="275264"/>
                  </a:cubicBezTo>
                  <a:cubicBezTo>
                    <a:pt x="3302" y="277479"/>
                    <a:pt x="7100" y="282630"/>
                    <a:pt x="14764" y="282630"/>
                  </a:cubicBezTo>
                  <a:close/>
                  <a:moveTo>
                    <a:pt x="142665" y="96050"/>
                  </a:moveTo>
                  <a:cubicBezTo>
                    <a:pt x="142665" y="86208"/>
                    <a:pt x="150629" y="78230"/>
                    <a:pt x="160451" y="78230"/>
                  </a:cubicBezTo>
                  <a:cubicBezTo>
                    <a:pt x="170274" y="78230"/>
                    <a:pt x="178238" y="86208"/>
                    <a:pt x="178238" y="96050"/>
                  </a:cubicBezTo>
                  <a:lnTo>
                    <a:pt x="178238" y="151806"/>
                  </a:lnTo>
                  <a:cubicBezTo>
                    <a:pt x="178238" y="161648"/>
                    <a:pt x="170274" y="169627"/>
                    <a:pt x="160451" y="169627"/>
                  </a:cubicBezTo>
                  <a:cubicBezTo>
                    <a:pt x="150629" y="169627"/>
                    <a:pt x="142665" y="161648"/>
                    <a:pt x="142665" y="151806"/>
                  </a:cubicBezTo>
                  <a:close/>
                  <a:moveTo>
                    <a:pt x="160451" y="204808"/>
                  </a:moveTo>
                  <a:cubicBezTo>
                    <a:pt x="170274" y="204808"/>
                    <a:pt x="178238" y="212787"/>
                    <a:pt x="178238" y="222629"/>
                  </a:cubicBezTo>
                  <a:cubicBezTo>
                    <a:pt x="178238" y="232470"/>
                    <a:pt x="170274" y="240449"/>
                    <a:pt x="160451" y="240449"/>
                  </a:cubicBezTo>
                  <a:cubicBezTo>
                    <a:pt x="150629" y="240449"/>
                    <a:pt x="142665" y="232470"/>
                    <a:pt x="142665" y="222629"/>
                  </a:cubicBezTo>
                  <a:cubicBezTo>
                    <a:pt x="142665" y="212787"/>
                    <a:pt x="150629" y="204808"/>
                    <a:pt x="160451" y="2048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35"/>
          <p:cNvGrpSpPr/>
          <p:nvPr/>
        </p:nvGrpSpPr>
        <p:grpSpPr>
          <a:xfrm>
            <a:off x="5467077" y="4274696"/>
            <a:ext cx="426617" cy="426792"/>
            <a:chOff x="7036753" y="5329002"/>
            <a:chExt cx="606852" cy="607101"/>
          </a:xfrm>
        </p:grpSpPr>
        <p:sp>
          <p:nvSpPr>
            <p:cNvPr id="1264" name="Google Shape;1264;p35"/>
            <p:cNvSpPr/>
            <p:nvPr/>
          </p:nvSpPr>
          <p:spPr>
            <a:xfrm>
              <a:off x="7393559" y="5684965"/>
              <a:ext cx="250046" cy="251138"/>
            </a:xfrm>
            <a:custGeom>
              <a:rect b="b" l="l" r="r" t="t"/>
              <a:pathLst>
                <a:path extrusionOk="0" h="251138" w="250046">
                  <a:moveTo>
                    <a:pt x="125023" y="0"/>
                  </a:moveTo>
                  <a:cubicBezTo>
                    <a:pt x="56085" y="0"/>
                    <a:pt x="0" y="56330"/>
                    <a:pt x="0" y="125569"/>
                  </a:cubicBezTo>
                  <a:cubicBezTo>
                    <a:pt x="0" y="194809"/>
                    <a:pt x="56085" y="251139"/>
                    <a:pt x="125023" y="251139"/>
                  </a:cubicBezTo>
                  <a:cubicBezTo>
                    <a:pt x="193961" y="251139"/>
                    <a:pt x="250047" y="194809"/>
                    <a:pt x="250047" y="125569"/>
                  </a:cubicBezTo>
                  <a:cubicBezTo>
                    <a:pt x="250047" y="56330"/>
                    <a:pt x="193961" y="0"/>
                    <a:pt x="125023" y="0"/>
                  </a:cubicBezTo>
                  <a:close/>
                  <a:moveTo>
                    <a:pt x="187220" y="104088"/>
                  </a:moveTo>
                  <a:lnTo>
                    <a:pt x="119411" y="172164"/>
                  </a:lnTo>
                  <a:cubicBezTo>
                    <a:pt x="116076" y="175512"/>
                    <a:pt x="111548" y="177394"/>
                    <a:pt x="106825" y="177394"/>
                  </a:cubicBezTo>
                  <a:cubicBezTo>
                    <a:pt x="102102" y="177394"/>
                    <a:pt x="97574" y="175512"/>
                    <a:pt x="94240" y="172164"/>
                  </a:cubicBezTo>
                  <a:lnTo>
                    <a:pt x="62828" y="140630"/>
                  </a:lnTo>
                  <a:cubicBezTo>
                    <a:pt x="55898" y="133673"/>
                    <a:pt x="55916" y="122411"/>
                    <a:pt x="62867" y="115476"/>
                  </a:cubicBezTo>
                  <a:cubicBezTo>
                    <a:pt x="69816" y="108541"/>
                    <a:pt x="81069" y="108559"/>
                    <a:pt x="87999" y="115515"/>
                  </a:cubicBezTo>
                  <a:lnTo>
                    <a:pt x="106825" y="134415"/>
                  </a:lnTo>
                  <a:lnTo>
                    <a:pt x="162049" y="78974"/>
                  </a:lnTo>
                  <a:cubicBezTo>
                    <a:pt x="168976" y="72019"/>
                    <a:pt x="180229" y="72000"/>
                    <a:pt x="187181" y="78935"/>
                  </a:cubicBezTo>
                  <a:cubicBezTo>
                    <a:pt x="194132" y="85871"/>
                    <a:pt x="194149" y="97132"/>
                    <a:pt x="187220" y="104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7140245" y="5329002"/>
              <a:ext cx="503358" cy="464776"/>
            </a:xfrm>
            <a:custGeom>
              <a:rect b="b" l="l" r="r" t="t"/>
              <a:pathLst>
                <a:path extrusionOk="0" h="464776" w="503358">
                  <a:moveTo>
                    <a:pt x="483221" y="0"/>
                  </a:moveTo>
                  <a:lnTo>
                    <a:pt x="20140" y="0"/>
                  </a:lnTo>
                  <a:cubicBezTo>
                    <a:pt x="9016" y="0"/>
                    <a:pt x="0" y="9025"/>
                    <a:pt x="0" y="20156"/>
                  </a:cubicBezTo>
                  <a:lnTo>
                    <a:pt x="0" y="159701"/>
                  </a:lnTo>
                  <a:cubicBezTo>
                    <a:pt x="36108" y="167852"/>
                    <a:pt x="63172" y="200261"/>
                    <a:pt x="63172" y="238911"/>
                  </a:cubicBezTo>
                  <a:lnTo>
                    <a:pt x="63172" y="270718"/>
                  </a:lnTo>
                  <a:cubicBezTo>
                    <a:pt x="63172" y="273984"/>
                    <a:pt x="62956" y="277200"/>
                    <a:pt x="62580" y="280367"/>
                  </a:cubicBezTo>
                  <a:cubicBezTo>
                    <a:pt x="84289" y="259042"/>
                    <a:pt x="95821" y="233503"/>
                    <a:pt x="105046" y="209960"/>
                  </a:cubicBezTo>
                  <a:cubicBezTo>
                    <a:pt x="116613" y="178544"/>
                    <a:pt x="155168" y="160443"/>
                    <a:pt x="187560" y="172961"/>
                  </a:cubicBezTo>
                  <a:cubicBezTo>
                    <a:pt x="220084" y="184922"/>
                    <a:pt x="237460" y="220230"/>
                    <a:pt x="227121" y="253345"/>
                  </a:cubicBezTo>
                  <a:cubicBezTo>
                    <a:pt x="195169" y="355686"/>
                    <a:pt x="126437" y="405027"/>
                    <a:pt x="89613" y="424905"/>
                  </a:cubicBezTo>
                  <a:lnTo>
                    <a:pt x="89613" y="464777"/>
                  </a:lnTo>
                  <a:lnTo>
                    <a:pt x="219192" y="464777"/>
                  </a:lnTo>
                  <a:cubicBezTo>
                    <a:pt x="227800" y="384007"/>
                    <a:pt x="296107" y="320890"/>
                    <a:pt x="378835" y="320890"/>
                  </a:cubicBezTo>
                  <a:cubicBezTo>
                    <a:pt x="429304" y="320890"/>
                    <a:pt x="473901" y="344387"/>
                    <a:pt x="503359" y="381045"/>
                  </a:cubicBezTo>
                  <a:lnTo>
                    <a:pt x="503359" y="20156"/>
                  </a:lnTo>
                  <a:cubicBezTo>
                    <a:pt x="503361" y="9025"/>
                    <a:pt x="494343" y="0"/>
                    <a:pt x="483221" y="0"/>
                  </a:cubicBezTo>
                  <a:close/>
                  <a:moveTo>
                    <a:pt x="430689" y="166546"/>
                  </a:moveTo>
                  <a:lnTo>
                    <a:pt x="313534" y="166546"/>
                  </a:lnTo>
                  <a:cubicBezTo>
                    <a:pt x="303719" y="166546"/>
                    <a:pt x="295762" y="158583"/>
                    <a:pt x="295762" y="148760"/>
                  </a:cubicBezTo>
                  <a:cubicBezTo>
                    <a:pt x="295762" y="138937"/>
                    <a:pt x="303718" y="130974"/>
                    <a:pt x="313534" y="130974"/>
                  </a:cubicBezTo>
                  <a:lnTo>
                    <a:pt x="430689" y="130974"/>
                  </a:lnTo>
                  <a:cubicBezTo>
                    <a:pt x="440504" y="130974"/>
                    <a:pt x="448461" y="138937"/>
                    <a:pt x="448461" y="148760"/>
                  </a:cubicBezTo>
                  <a:cubicBezTo>
                    <a:pt x="448461" y="158583"/>
                    <a:pt x="440504" y="166546"/>
                    <a:pt x="430689" y="166546"/>
                  </a:cubicBezTo>
                  <a:close/>
                  <a:moveTo>
                    <a:pt x="430689" y="88107"/>
                  </a:moveTo>
                  <a:lnTo>
                    <a:pt x="313534" y="88107"/>
                  </a:lnTo>
                  <a:cubicBezTo>
                    <a:pt x="303719" y="88107"/>
                    <a:pt x="295762" y="80143"/>
                    <a:pt x="295762" y="70321"/>
                  </a:cubicBezTo>
                  <a:cubicBezTo>
                    <a:pt x="295762" y="60498"/>
                    <a:pt x="303718" y="52534"/>
                    <a:pt x="313534" y="52534"/>
                  </a:cubicBezTo>
                  <a:lnTo>
                    <a:pt x="430689" y="52534"/>
                  </a:lnTo>
                  <a:cubicBezTo>
                    <a:pt x="440504" y="52534"/>
                    <a:pt x="448461" y="60498"/>
                    <a:pt x="448461" y="70321"/>
                  </a:cubicBezTo>
                  <a:cubicBezTo>
                    <a:pt x="448461" y="80143"/>
                    <a:pt x="440504" y="88107"/>
                    <a:pt x="430689" y="88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7036754" y="5597495"/>
              <a:ext cx="273570" cy="338608"/>
            </a:xfrm>
            <a:custGeom>
              <a:rect b="b" l="l" r="r" t="t"/>
              <a:pathLst>
                <a:path extrusionOk="0" h="338608" w="273570">
                  <a:moveTo>
                    <a:pt x="85973" y="338609"/>
                  </a:moveTo>
                  <a:lnTo>
                    <a:pt x="141321" y="338609"/>
                  </a:lnTo>
                  <a:cubicBezTo>
                    <a:pt x="150429" y="338609"/>
                    <a:pt x="157812" y="331219"/>
                    <a:pt x="157812" y="322103"/>
                  </a:cubicBezTo>
                  <a:lnTo>
                    <a:pt x="157812" y="145508"/>
                  </a:lnTo>
                  <a:cubicBezTo>
                    <a:pt x="157812" y="138660"/>
                    <a:pt x="161726" y="132415"/>
                    <a:pt x="167903" y="129468"/>
                  </a:cubicBezTo>
                  <a:cubicBezTo>
                    <a:pt x="190485" y="118696"/>
                    <a:pt x="239012" y="89793"/>
                    <a:pt x="273571" y="28593"/>
                  </a:cubicBezTo>
                  <a:lnTo>
                    <a:pt x="220273" y="0"/>
                  </a:lnTo>
                  <a:cubicBezTo>
                    <a:pt x="217543" y="4547"/>
                    <a:pt x="214593" y="9095"/>
                    <a:pt x="211352" y="13621"/>
                  </a:cubicBezTo>
                  <a:cubicBezTo>
                    <a:pt x="193998" y="37849"/>
                    <a:pt x="171529" y="56841"/>
                    <a:pt x="144571" y="70070"/>
                  </a:cubicBezTo>
                  <a:cubicBezTo>
                    <a:pt x="125164" y="79711"/>
                    <a:pt x="101760" y="84184"/>
                    <a:pt x="78907" y="83384"/>
                  </a:cubicBezTo>
                  <a:cubicBezTo>
                    <a:pt x="35398" y="83384"/>
                    <a:pt x="0" y="118946"/>
                    <a:pt x="0" y="162656"/>
                  </a:cubicBezTo>
                  <a:lnTo>
                    <a:pt x="0" y="259266"/>
                  </a:lnTo>
                  <a:lnTo>
                    <a:pt x="57229" y="259266"/>
                  </a:lnTo>
                  <a:lnTo>
                    <a:pt x="57229" y="188115"/>
                  </a:lnTo>
                  <a:cubicBezTo>
                    <a:pt x="57229" y="178538"/>
                    <a:pt x="64583" y="170297"/>
                    <a:pt x="74141" y="169846"/>
                  </a:cubicBezTo>
                  <a:cubicBezTo>
                    <a:pt x="84347" y="169365"/>
                    <a:pt x="92772" y="177504"/>
                    <a:pt x="92772" y="187612"/>
                  </a:cubicBezTo>
                  <a:lnTo>
                    <a:pt x="92772" y="310038"/>
                  </a:lnTo>
                  <a:cubicBezTo>
                    <a:pt x="92773" y="320381"/>
                    <a:pt x="90314" y="329941"/>
                    <a:pt x="85973" y="3386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7272771" y="5533575"/>
              <a:ext cx="62020" cy="60427"/>
            </a:xfrm>
            <a:custGeom>
              <a:rect b="b" l="l" r="r" t="t"/>
              <a:pathLst>
                <a:path extrusionOk="0" h="60427" w="62020">
                  <a:moveTo>
                    <a:pt x="60671" y="38163"/>
                  </a:moveTo>
                  <a:cubicBezTo>
                    <a:pt x="65351" y="23171"/>
                    <a:pt x="57492" y="7190"/>
                    <a:pt x="42776" y="1778"/>
                  </a:cubicBezTo>
                  <a:cubicBezTo>
                    <a:pt x="28004" y="-3656"/>
                    <a:pt x="11326" y="3787"/>
                    <a:pt x="5612" y="18375"/>
                  </a:cubicBezTo>
                  <a:cubicBezTo>
                    <a:pt x="3841" y="22895"/>
                    <a:pt x="1985" y="27492"/>
                    <a:pt x="0" y="32139"/>
                  </a:cubicBezTo>
                  <a:lnTo>
                    <a:pt x="52730" y="60427"/>
                  </a:lnTo>
                  <a:cubicBezTo>
                    <a:pt x="55587" y="53345"/>
                    <a:pt x="58246" y="45928"/>
                    <a:pt x="60671" y="38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7036753" y="5892334"/>
              <a:ext cx="57230" cy="43769"/>
            </a:xfrm>
            <a:custGeom>
              <a:rect b="b" l="l" r="r" t="t"/>
              <a:pathLst>
                <a:path extrusionOk="0" h="43769" w="57230">
                  <a:moveTo>
                    <a:pt x="0" y="15200"/>
                  </a:moveTo>
                  <a:cubicBezTo>
                    <a:pt x="0" y="31070"/>
                    <a:pt x="12838" y="43769"/>
                    <a:pt x="28616" y="43769"/>
                  </a:cubicBezTo>
                  <a:cubicBezTo>
                    <a:pt x="44393" y="43769"/>
                    <a:pt x="57230" y="31070"/>
                    <a:pt x="57230" y="15200"/>
                  </a:cubicBezTo>
                  <a:lnTo>
                    <a:pt x="57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7077072" y="5522279"/>
              <a:ext cx="90802" cy="123028"/>
            </a:xfrm>
            <a:custGeom>
              <a:rect b="b" l="l" r="r" t="t"/>
              <a:pathLst>
                <a:path extrusionOk="0" h="123028" w="90802">
                  <a:moveTo>
                    <a:pt x="46002" y="123028"/>
                  </a:moveTo>
                  <a:cubicBezTo>
                    <a:pt x="69980" y="123039"/>
                    <a:pt x="90919" y="102271"/>
                    <a:pt x="90802" y="77441"/>
                  </a:cubicBezTo>
                  <a:lnTo>
                    <a:pt x="90802" y="45635"/>
                  </a:lnTo>
                  <a:cubicBezTo>
                    <a:pt x="90802" y="20472"/>
                    <a:pt x="70436" y="0"/>
                    <a:pt x="45401" y="0"/>
                  </a:cubicBezTo>
                  <a:cubicBezTo>
                    <a:pt x="20366" y="0"/>
                    <a:pt x="0" y="20472"/>
                    <a:pt x="0" y="45635"/>
                  </a:cubicBezTo>
                  <a:lnTo>
                    <a:pt x="0" y="77441"/>
                  </a:lnTo>
                  <a:cubicBezTo>
                    <a:pt x="0" y="101984"/>
                    <a:pt x="19377" y="122055"/>
                    <a:pt x="43562" y="1230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35"/>
          <p:cNvGrpSpPr/>
          <p:nvPr/>
        </p:nvGrpSpPr>
        <p:grpSpPr>
          <a:xfrm>
            <a:off x="2510991" y="4275196"/>
            <a:ext cx="426792" cy="425793"/>
            <a:chOff x="3265364" y="5329713"/>
            <a:chExt cx="607101" cy="605680"/>
          </a:xfrm>
        </p:grpSpPr>
        <p:sp>
          <p:nvSpPr>
            <p:cNvPr id="1271" name="Google Shape;1271;p35"/>
            <p:cNvSpPr/>
            <p:nvPr/>
          </p:nvSpPr>
          <p:spPr>
            <a:xfrm>
              <a:off x="3586820" y="5329713"/>
              <a:ext cx="114545" cy="228120"/>
            </a:xfrm>
            <a:custGeom>
              <a:rect b="b" l="l" r="r" t="t"/>
              <a:pathLst>
                <a:path extrusionOk="0" h="228120" w="114545">
                  <a:moveTo>
                    <a:pt x="38234" y="129877"/>
                  </a:moveTo>
                  <a:cubicBezTo>
                    <a:pt x="38234" y="154268"/>
                    <a:pt x="22132" y="174970"/>
                    <a:pt x="0" y="181911"/>
                  </a:cubicBezTo>
                  <a:lnTo>
                    <a:pt x="0" y="228121"/>
                  </a:lnTo>
                  <a:lnTo>
                    <a:pt x="72249" y="228121"/>
                  </a:lnTo>
                  <a:cubicBezTo>
                    <a:pt x="98262" y="203958"/>
                    <a:pt x="114545" y="169466"/>
                    <a:pt x="114545" y="131161"/>
                  </a:cubicBezTo>
                  <a:cubicBezTo>
                    <a:pt x="114545" y="63471"/>
                    <a:pt x="65316" y="8527"/>
                    <a:pt x="1" y="0"/>
                  </a:cubicBezTo>
                  <a:lnTo>
                    <a:pt x="1" y="77842"/>
                  </a:lnTo>
                  <a:cubicBezTo>
                    <a:pt x="22132" y="84783"/>
                    <a:pt x="38234" y="105485"/>
                    <a:pt x="38234" y="129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3436704" y="5329738"/>
              <a:ext cx="152778" cy="228096"/>
            </a:xfrm>
            <a:custGeom>
              <a:rect b="b" l="l" r="r" t="t"/>
              <a:pathLst>
                <a:path extrusionOk="0" h="228096" w="152778">
                  <a:moveTo>
                    <a:pt x="42296" y="228096"/>
                  </a:moveTo>
                  <a:lnTo>
                    <a:pt x="114544" y="228096"/>
                  </a:lnTo>
                  <a:lnTo>
                    <a:pt x="114544" y="166583"/>
                  </a:lnTo>
                  <a:cubicBezTo>
                    <a:pt x="114544" y="156760"/>
                    <a:pt x="122508" y="148797"/>
                    <a:pt x="132331" y="148797"/>
                  </a:cubicBezTo>
                  <a:lnTo>
                    <a:pt x="133834" y="148797"/>
                  </a:lnTo>
                  <a:cubicBezTo>
                    <a:pt x="144281" y="148797"/>
                    <a:pt x="152779" y="140299"/>
                    <a:pt x="152779" y="129852"/>
                  </a:cubicBezTo>
                  <a:cubicBezTo>
                    <a:pt x="152779" y="119406"/>
                    <a:pt x="144281" y="110908"/>
                    <a:pt x="133834" y="110908"/>
                  </a:cubicBezTo>
                  <a:lnTo>
                    <a:pt x="132331" y="110908"/>
                  </a:lnTo>
                  <a:cubicBezTo>
                    <a:pt x="122508" y="110908"/>
                    <a:pt x="114544" y="102944"/>
                    <a:pt x="114544" y="93121"/>
                  </a:cubicBezTo>
                  <a:lnTo>
                    <a:pt x="114544" y="0"/>
                  </a:lnTo>
                  <a:cubicBezTo>
                    <a:pt x="49009" y="8740"/>
                    <a:pt x="-89" y="65111"/>
                    <a:pt x="0" y="131318"/>
                  </a:cubicBezTo>
                  <a:cubicBezTo>
                    <a:pt x="51" y="169550"/>
                    <a:pt x="16324" y="203971"/>
                    <a:pt x="42296" y="228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3477695" y="5850788"/>
              <a:ext cx="182437" cy="84605"/>
            </a:xfrm>
            <a:custGeom>
              <a:rect b="b" l="l" r="r" t="t"/>
              <a:pathLst>
                <a:path extrusionOk="0" h="84605" w="182437">
                  <a:moveTo>
                    <a:pt x="149363" y="0"/>
                  </a:moveTo>
                  <a:lnTo>
                    <a:pt x="33725" y="0"/>
                  </a:lnTo>
                  <a:lnTo>
                    <a:pt x="28496" y="5170"/>
                  </a:lnTo>
                  <a:cubicBezTo>
                    <a:pt x="10261" y="23198"/>
                    <a:pt x="0" y="47773"/>
                    <a:pt x="0" y="73414"/>
                  </a:cubicBezTo>
                  <a:cubicBezTo>
                    <a:pt x="0" y="79594"/>
                    <a:pt x="5010" y="84605"/>
                    <a:pt x="11191" y="84605"/>
                  </a:cubicBezTo>
                  <a:lnTo>
                    <a:pt x="171247" y="84605"/>
                  </a:lnTo>
                  <a:cubicBezTo>
                    <a:pt x="177427" y="84605"/>
                    <a:pt x="182438" y="79596"/>
                    <a:pt x="182438" y="73414"/>
                  </a:cubicBezTo>
                  <a:lnTo>
                    <a:pt x="182438" y="72869"/>
                  </a:lnTo>
                  <a:cubicBezTo>
                    <a:pt x="182438" y="47550"/>
                    <a:pt x="172432" y="23257"/>
                    <a:pt x="154602" y="5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3314244" y="5593405"/>
              <a:ext cx="511114" cy="223856"/>
            </a:xfrm>
            <a:custGeom>
              <a:rect b="b" l="l" r="r" t="t"/>
              <a:pathLst>
                <a:path extrusionOk="0" h="223856" w="511114">
                  <a:moveTo>
                    <a:pt x="86449" y="193683"/>
                  </a:moveTo>
                  <a:cubicBezTo>
                    <a:pt x="86449" y="176746"/>
                    <a:pt x="76702" y="162094"/>
                    <a:pt x="62516" y="155004"/>
                  </a:cubicBezTo>
                  <a:lnTo>
                    <a:pt x="62516" y="133680"/>
                  </a:lnTo>
                  <a:lnTo>
                    <a:pt x="238071" y="133680"/>
                  </a:lnTo>
                  <a:lnTo>
                    <a:pt x="238071" y="154154"/>
                  </a:lnTo>
                  <a:cubicBezTo>
                    <a:pt x="222912" y="160870"/>
                    <a:pt x="212332" y="176037"/>
                    <a:pt x="212332" y="193683"/>
                  </a:cubicBezTo>
                  <a:lnTo>
                    <a:pt x="212332" y="223857"/>
                  </a:lnTo>
                  <a:lnTo>
                    <a:pt x="298782" y="223857"/>
                  </a:lnTo>
                  <a:lnTo>
                    <a:pt x="298782" y="193683"/>
                  </a:lnTo>
                  <a:cubicBezTo>
                    <a:pt x="298782" y="176269"/>
                    <a:pt x="288480" y="161272"/>
                    <a:pt x="273643" y="154424"/>
                  </a:cubicBezTo>
                  <a:lnTo>
                    <a:pt x="273643" y="133679"/>
                  </a:lnTo>
                  <a:lnTo>
                    <a:pt x="450656" y="133679"/>
                  </a:lnTo>
                  <a:lnTo>
                    <a:pt x="450656" y="154039"/>
                  </a:lnTo>
                  <a:cubicBezTo>
                    <a:pt x="435362" y="160697"/>
                    <a:pt x="424664" y="175937"/>
                    <a:pt x="424664" y="193682"/>
                  </a:cubicBezTo>
                  <a:lnTo>
                    <a:pt x="424664" y="223856"/>
                  </a:lnTo>
                  <a:lnTo>
                    <a:pt x="511115" y="223856"/>
                  </a:lnTo>
                  <a:lnTo>
                    <a:pt x="511115" y="193682"/>
                  </a:lnTo>
                  <a:cubicBezTo>
                    <a:pt x="511115" y="176367"/>
                    <a:pt x="500930" y="161438"/>
                    <a:pt x="486228" y="154538"/>
                  </a:cubicBezTo>
                  <a:lnTo>
                    <a:pt x="486228" y="115892"/>
                  </a:lnTo>
                  <a:cubicBezTo>
                    <a:pt x="486228" y="106070"/>
                    <a:pt x="478265" y="98106"/>
                    <a:pt x="468442" y="98106"/>
                  </a:cubicBezTo>
                  <a:lnTo>
                    <a:pt x="273643" y="98106"/>
                  </a:lnTo>
                  <a:lnTo>
                    <a:pt x="273643" y="66546"/>
                  </a:lnTo>
                  <a:lnTo>
                    <a:pt x="303520" y="66546"/>
                  </a:lnTo>
                  <a:cubicBezTo>
                    <a:pt x="313485" y="66546"/>
                    <a:pt x="321565" y="58468"/>
                    <a:pt x="321565" y="48502"/>
                  </a:cubicBezTo>
                  <a:lnTo>
                    <a:pt x="321565" y="0"/>
                  </a:lnTo>
                  <a:lnTo>
                    <a:pt x="188017" y="0"/>
                  </a:lnTo>
                  <a:lnTo>
                    <a:pt x="188017" y="48502"/>
                  </a:lnTo>
                  <a:cubicBezTo>
                    <a:pt x="188017" y="58467"/>
                    <a:pt x="196095" y="66546"/>
                    <a:pt x="206061" y="66546"/>
                  </a:cubicBezTo>
                  <a:lnTo>
                    <a:pt x="238071" y="66546"/>
                  </a:lnTo>
                  <a:lnTo>
                    <a:pt x="238071" y="98106"/>
                  </a:lnTo>
                  <a:lnTo>
                    <a:pt x="44731" y="98106"/>
                  </a:lnTo>
                  <a:cubicBezTo>
                    <a:pt x="34908" y="98106"/>
                    <a:pt x="26945" y="106070"/>
                    <a:pt x="26945" y="115892"/>
                  </a:cubicBezTo>
                  <a:lnTo>
                    <a:pt x="26945" y="153640"/>
                  </a:lnTo>
                  <a:cubicBezTo>
                    <a:pt x="11144" y="160070"/>
                    <a:pt x="0" y="175571"/>
                    <a:pt x="0" y="193683"/>
                  </a:cubicBezTo>
                  <a:lnTo>
                    <a:pt x="0" y="223857"/>
                  </a:lnTo>
                  <a:lnTo>
                    <a:pt x="86450" y="223857"/>
                  </a:lnTo>
                  <a:lnTo>
                    <a:pt x="86450" y="1936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3265364" y="5850788"/>
              <a:ext cx="182436" cy="84604"/>
            </a:xfrm>
            <a:custGeom>
              <a:rect b="b" l="l" r="r" t="t"/>
              <a:pathLst>
                <a:path extrusionOk="0" h="84604" w="182436">
                  <a:moveTo>
                    <a:pt x="149361" y="0"/>
                  </a:moveTo>
                  <a:lnTo>
                    <a:pt x="33724" y="0"/>
                  </a:lnTo>
                  <a:lnTo>
                    <a:pt x="28495" y="5170"/>
                  </a:lnTo>
                  <a:cubicBezTo>
                    <a:pt x="10261" y="23197"/>
                    <a:pt x="0" y="47773"/>
                    <a:pt x="0" y="73413"/>
                  </a:cubicBezTo>
                  <a:cubicBezTo>
                    <a:pt x="0" y="79593"/>
                    <a:pt x="5010" y="84604"/>
                    <a:pt x="11191" y="84604"/>
                  </a:cubicBezTo>
                  <a:lnTo>
                    <a:pt x="171245" y="84604"/>
                  </a:lnTo>
                  <a:cubicBezTo>
                    <a:pt x="177426" y="84604"/>
                    <a:pt x="182437" y="79594"/>
                    <a:pt x="182437" y="73413"/>
                  </a:cubicBezTo>
                  <a:lnTo>
                    <a:pt x="182437" y="72868"/>
                  </a:lnTo>
                  <a:cubicBezTo>
                    <a:pt x="182437" y="47548"/>
                    <a:pt x="172431" y="23256"/>
                    <a:pt x="154601" y="52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3690028" y="5850787"/>
              <a:ext cx="182437" cy="84605"/>
            </a:xfrm>
            <a:custGeom>
              <a:rect b="b" l="l" r="r" t="t"/>
              <a:pathLst>
                <a:path extrusionOk="0" h="84605" w="182437">
                  <a:moveTo>
                    <a:pt x="154602" y="5282"/>
                  </a:moveTo>
                  <a:lnTo>
                    <a:pt x="149363" y="0"/>
                  </a:lnTo>
                  <a:lnTo>
                    <a:pt x="33725" y="0"/>
                  </a:lnTo>
                  <a:lnTo>
                    <a:pt x="28496" y="5170"/>
                  </a:lnTo>
                  <a:cubicBezTo>
                    <a:pt x="10261" y="23198"/>
                    <a:pt x="0" y="47773"/>
                    <a:pt x="0" y="73414"/>
                  </a:cubicBezTo>
                  <a:cubicBezTo>
                    <a:pt x="0" y="79594"/>
                    <a:pt x="5010" y="84605"/>
                    <a:pt x="11191" y="84605"/>
                  </a:cubicBezTo>
                  <a:lnTo>
                    <a:pt x="171247" y="84605"/>
                  </a:lnTo>
                  <a:cubicBezTo>
                    <a:pt x="177427" y="84605"/>
                    <a:pt x="182438" y="79596"/>
                    <a:pt x="182438" y="73414"/>
                  </a:cubicBezTo>
                  <a:lnTo>
                    <a:pt x="182438" y="72869"/>
                  </a:lnTo>
                  <a:cubicBezTo>
                    <a:pt x="182438" y="47551"/>
                    <a:pt x="172432" y="23257"/>
                    <a:pt x="154602" y="5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>
            <a:off x="6207284" y="4274696"/>
            <a:ext cx="426403" cy="426792"/>
            <a:chOff x="7981286" y="5329002"/>
            <a:chExt cx="606548" cy="607101"/>
          </a:xfrm>
        </p:grpSpPr>
        <p:sp>
          <p:nvSpPr>
            <p:cNvPr id="1278" name="Google Shape;1278;p35"/>
            <p:cNvSpPr/>
            <p:nvPr/>
          </p:nvSpPr>
          <p:spPr>
            <a:xfrm>
              <a:off x="7981286" y="5363363"/>
              <a:ext cx="107095" cy="55546"/>
            </a:xfrm>
            <a:custGeom>
              <a:rect b="b" l="l" r="r" t="t"/>
              <a:pathLst>
                <a:path extrusionOk="0" h="55546" w="107095">
                  <a:moveTo>
                    <a:pt x="107095" y="0"/>
                  </a:moveTo>
                  <a:lnTo>
                    <a:pt x="19567" y="0"/>
                  </a:lnTo>
                  <a:cubicBezTo>
                    <a:pt x="8760" y="0"/>
                    <a:pt x="0" y="8760"/>
                    <a:pt x="0" y="19566"/>
                  </a:cubicBezTo>
                  <a:lnTo>
                    <a:pt x="0" y="55546"/>
                  </a:lnTo>
                  <a:lnTo>
                    <a:pt x="107094" y="55546"/>
                  </a:lnTo>
                  <a:lnTo>
                    <a:pt x="1070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67906" y="5822242"/>
              <a:ext cx="33036" cy="33036"/>
            </a:xfrm>
            <a:custGeom>
              <a:rect b="b" l="l" r="r" t="t"/>
              <a:pathLst>
                <a:path extrusionOk="0" h="33036" w="33036">
                  <a:moveTo>
                    <a:pt x="0" y="0"/>
                  </a:moveTo>
                  <a:lnTo>
                    <a:pt x="33036" y="0"/>
                  </a:lnTo>
                  <a:lnTo>
                    <a:pt x="33036" y="33036"/>
                  </a:lnTo>
                  <a:lnTo>
                    <a:pt x="0" y="330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458604" y="5743458"/>
              <a:ext cx="129230" cy="126695"/>
            </a:xfrm>
            <a:custGeom>
              <a:rect b="b" l="l" r="r" t="t"/>
              <a:pathLst>
                <a:path extrusionOk="0" h="126695" w="129230">
                  <a:moveTo>
                    <a:pt x="125625" y="71262"/>
                  </a:moveTo>
                  <a:lnTo>
                    <a:pt x="54148" y="0"/>
                  </a:lnTo>
                  <a:cubicBezTo>
                    <a:pt x="48648" y="8856"/>
                    <a:pt x="42089" y="17146"/>
                    <a:pt x="34522" y="24698"/>
                  </a:cubicBezTo>
                  <a:cubicBezTo>
                    <a:pt x="24126" y="35071"/>
                    <a:pt x="12449" y="43402"/>
                    <a:pt x="0" y="49711"/>
                  </a:cubicBezTo>
                  <a:lnTo>
                    <a:pt x="73577" y="123071"/>
                  </a:lnTo>
                  <a:cubicBezTo>
                    <a:pt x="78425" y="127905"/>
                    <a:pt x="86271" y="127903"/>
                    <a:pt x="91117" y="123067"/>
                  </a:cubicBezTo>
                  <a:lnTo>
                    <a:pt x="125630" y="88629"/>
                  </a:lnTo>
                  <a:cubicBezTo>
                    <a:pt x="130432" y="83836"/>
                    <a:pt x="130431" y="76053"/>
                    <a:pt x="125625" y="71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96340" y="5571823"/>
              <a:ext cx="201095" cy="200495"/>
            </a:xfrm>
            <a:custGeom>
              <a:rect b="b" l="l" r="r" t="t"/>
              <a:pathLst>
                <a:path extrusionOk="0" h="200495" w="201095">
                  <a:moveTo>
                    <a:pt x="201095" y="100248"/>
                  </a:moveTo>
                  <a:cubicBezTo>
                    <a:pt x="201095" y="73466"/>
                    <a:pt x="190642" y="48285"/>
                    <a:pt x="171659" y="29345"/>
                  </a:cubicBezTo>
                  <a:cubicBezTo>
                    <a:pt x="152054" y="9781"/>
                    <a:pt x="126301" y="0"/>
                    <a:pt x="100548" y="0"/>
                  </a:cubicBezTo>
                  <a:cubicBezTo>
                    <a:pt x="74794" y="0"/>
                    <a:pt x="49041" y="9782"/>
                    <a:pt x="29436" y="29345"/>
                  </a:cubicBezTo>
                  <a:cubicBezTo>
                    <a:pt x="10454" y="48286"/>
                    <a:pt x="0" y="73466"/>
                    <a:pt x="0" y="100248"/>
                  </a:cubicBezTo>
                  <a:cubicBezTo>
                    <a:pt x="0" y="127029"/>
                    <a:pt x="10454" y="152209"/>
                    <a:pt x="29436" y="171151"/>
                  </a:cubicBezTo>
                  <a:cubicBezTo>
                    <a:pt x="68646" y="210277"/>
                    <a:pt x="132448" y="210277"/>
                    <a:pt x="171658" y="171151"/>
                  </a:cubicBezTo>
                  <a:cubicBezTo>
                    <a:pt x="190641" y="152209"/>
                    <a:pt x="201095" y="127029"/>
                    <a:pt x="201095" y="100248"/>
                  </a:cubicBezTo>
                  <a:close/>
                  <a:moveTo>
                    <a:pt x="141929" y="93139"/>
                  </a:moveTo>
                  <a:lnTo>
                    <a:pt x="102558" y="132511"/>
                  </a:lnTo>
                  <a:cubicBezTo>
                    <a:pt x="99223" y="135846"/>
                    <a:pt x="94698" y="137721"/>
                    <a:pt x="89982" y="137721"/>
                  </a:cubicBezTo>
                  <a:cubicBezTo>
                    <a:pt x="85263" y="137721"/>
                    <a:pt x="80740" y="135846"/>
                    <a:pt x="77404" y="132511"/>
                  </a:cubicBezTo>
                  <a:lnTo>
                    <a:pt x="59166" y="114273"/>
                  </a:lnTo>
                  <a:cubicBezTo>
                    <a:pt x="52221" y="107327"/>
                    <a:pt x="52221" y="96066"/>
                    <a:pt x="59166" y="89119"/>
                  </a:cubicBezTo>
                  <a:cubicBezTo>
                    <a:pt x="66112" y="82175"/>
                    <a:pt x="77374" y="82175"/>
                    <a:pt x="84320" y="89119"/>
                  </a:cubicBezTo>
                  <a:lnTo>
                    <a:pt x="89980" y="94780"/>
                  </a:lnTo>
                  <a:lnTo>
                    <a:pt x="116775" y="67986"/>
                  </a:lnTo>
                  <a:cubicBezTo>
                    <a:pt x="123720" y="61040"/>
                    <a:pt x="134982" y="61040"/>
                    <a:pt x="141928" y="67986"/>
                  </a:cubicBezTo>
                  <a:cubicBezTo>
                    <a:pt x="148875" y="74931"/>
                    <a:pt x="148875" y="86193"/>
                    <a:pt x="141929" y="93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289031" y="5363363"/>
              <a:ext cx="107058" cy="55546"/>
            </a:xfrm>
            <a:custGeom>
              <a:rect b="b" l="l" r="r" t="t"/>
              <a:pathLst>
                <a:path extrusionOk="0" h="55546" w="107058">
                  <a:moveTo>
                    <a:pt x="0" y="55546"/>
                  </a:moveTo>
                  <a:lnTo>
                    <a:pt x="107059" y="55546"/>
                  </a:lnTo>
                  <a:lnTo>
                    <a:pt x="107059" y="19566"/>
                  </a:lnTo>
                  <a:cubicBezTo>
                    <a:pt x="107059" y="8759"/>
                    <a:pt x="98298" y="0"/>
                    <a:pt x="8749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123952" y="5329002"/>
              <a:ext cx="129506" cy="89908"/>
            </a:xfrm>
            <a:custGeom>
              <a:rect b="b" l="l" r="r" t="t"/>
              <a:pathLst>
                <a:path extrusionOk="0" h="89908" w="129506">
                  <a:moveTo>
                    <a:pt x="1" y="89908"/>
                  </a:moveTo>
                  <a:lnTo>
                    <a:pt x="129506" y="89908"/>
                  </a:lnTo>
                  <a:lnTo>
                    <a:pt x="129506" y="34362"/>
                  </a:lnTo>
                  <a:lnTo>
                    <a:pt x="115232" y="34362"/>
                  </a:lnTo>
                  <a:cubicBezTo>
                    <a:pt x="109428" y="34362"/>
                    <a:pt x="104101" y="30895"/>
                    <a:pt x="101997" y="25486"/>
                  </a:cubicBezTo>
                  <a:cubicBezTo>
                    <a:pt x="96194" y="10571"/>
                    <a:pt x="81701" y="0"/>
                    <a:pt x="64735" y="0"/>
                  </a:cubicBezTo>
                  <a:cubicBezTo>
                    <a:pt x="47768" y="0"/>
                    <a:pt x="33276" y="10571"/>
                    <a:pt x="27474" y="25485"/>
                  </a:cubicBezTo>
                  <a:cubicBezTo>
                    <a:pt x="25369" y="30895"/>
                    <a:pt x="20043" y="34361"/>
                    <a:pt x="14238" y="34361"/>
                  </a:cubicBezTo>
                  <a:lnTo>
                    <a:pt x="0" y="34361"/>
                  </a:lnTo>
                  <a:lnTo>
                    <a:pt x="0" y="899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7981286" y="5454482"/>
              <a:ext cx="414803" cy="481621"/>
            </a:xfrm>
            <a:custGeom>
              <a:rect b="b" l="l" r="r" t="t"/>
              <a:pathLst>
                <a:path extrusionOk="0" h="481621" w="414803">
                  <a:moveTo>
                    <a:pt x="319364" y="313673"/>
                  </a:moveTo>
                  <a:cubicBezTo>
                    <a:pt x="293646" y="288009"/>
                    <a:pt x="279482" y="253887"/>
                    <a:pt x="279482" y="217589"/>
                  </a:cubicBezTo>
                  <a:cubicBezTo>
                    <a:pt x="279482" y="181291"/>
                    <a:pt x="293645" y="147168"/>
                    <a:pt x="319364" y="121505"/>
                  </a:cubicBezTo>
                  <a:cubicBezTo>
                    <a:pt x="345695" y="95232"/>
                    <a:pt x="380217" y="82003"/>
                    <a:pt x="414802" y="81801"/>
                  </a:cubicBezTo>
                  <a:lnTo>
                    <a:pt x="414802" y="0"/>
                  </a:lnTo>
                  <a:lnTo>
                    <a:pt x="0" y="0"/>
                  </a:lnTo>
                  <a:lnTo>
                    <a:pt x="0" y="462054"/>
                  </a:lnTo>
                  <a:cubicBezTo>
                    <a:pt x="0" y="472861"/>
                    <a:pt x="8760" y="481622"/>
                    <a:pt x="19567" y="481622"/>
                  </a:cubicBezTo>
                  <a:lnTo>
                    <a:pt x="395236" y="481622"/>
                  </a:lnTo>
                  <a:cubicBezTo>
                    <a:pt x="406043" y="481622"/>
                    <a:pt x="414804" y="472861"/>
                    <a:pt x="414804" y="462054"/>
                  </a:cubicBezTo>
                  <a:lnTo>
                    <a:pt x="414804" y="353376"/>
                  </a:lnTo>
                  <a:cubicBezTo>
                    <a:pt x="380218" y="353176"/>
                    <a:pt x="345695" y="339946"/>
                    <a:pt x="319364" y="313673"/>
                  </a:cubicBezTo>
                  <a:close/>
                  <a:moveTo>
                    <a:pt x="155228" y="418583"/>
                  </a:moveTo>
                  <a:cubicBezTo>
                    <a:pt x="155228" y="428405"/>
                    <a:pt x="147265" y="436369"/>
                    <a:pt x="137442" y="436369"/>
                  </a:cubicBezTo>
                  <a:lnTo>
                    <a:pt x="68834" y="436369"/>
                  </a:lnTo>
                  <a:cubicBezTo>
                    <a:pt x="59011" y="436369"/>
                    <a:pt x="51048" y="428405"/>
                    <a:pt x="51048" y="418583"/>
                  </a:cubicBezTo>
                  <a:lnTo>
                    <a:pt x="51048" y="349974"/>
                  </a:lnTo>
                  <a:cubicBezTo>
                    <a:pt x="51048" y="340151"/>
                    <a:pt x="59011" y="332188"/>
                    <a:pt x="68834" y="332188"/>
                  </a:cubicBezTo>
                  <a:lnTo>
                    <a:pt x="137442" y="332188"/>
                  </a:lnTo>
                  <a:cubicBezTo>
                    <a:pt x="147265" y="332188"/>
                    <a:pt x="155228" y="340151"/>
                    <a:pt x="155228" y="349974"/>
                  </a:cubicBezTo>
                  <a:close/>
                  <a:moveTo>
                    <a:pt x="155228" y="276584"/>
                  </a:moveTo>
                  <a:cubicBezTo>
                    <a:pt x="155228" y="286406"/>
                    <a:pt x="147265" y="294370"/>
                    <a:pt x="137442" y="294370"/>
                  </a:cubicBezTo>
                  <a:lnTo>
                    <a:pt x="68834" y="294370"/>
                  </a:lnTo>
                  <a:cubicBezTo>
                    <a:pt x="59011" y="294370"/>
                    <a:pt x="51048" y="286406"/>
                    <a:pt x="51048" y="276584"/>
                  </a:cubicBezTo>
                  <a:lnTo>
                    <a:pt x="51048" y="207975"/>
                  </a:lnTo>
                  <a:cubicBezTo>
                    <a:pt x="51048" y="198152"/>
                    <a:pt x="59011" y="190189"/>
                    <a:pt x="68834" y="190189"/>
                  </a:cubicBezTo>
                  <a:lnTo>
                    <a:pt x="137442" y="190189"/>
                  </a:lnTo>
                  <a:cubicBezTo>
                    <a:pt x="147265" y="190189"/>
                    <a:pt x="155228" y="198152"/>
                    <a:pt x="155228" y="207975"/>
                  </a:cubicBezTo>
                  <a:close/>
                  <a:moveTo>
                    <a:pt x="155228" y="134014"/>
                  </a:moveTo>
                  <a:cubicBezTo>
                    <a:pt x="155228" y="143837"/>
                    <a:pt x="147265" y="151800"/>
                    <a:pt x="137442" y="151800"/>
                  </a:cubicBezTo>
                  <a:lnTo>
                    <a:pt x="68834" y="151800"/>
                  </a:lnTo>
                  <a:cubicBezTo>
                    <a:pt x="59011" y="151800"/>
                    <a:pt x="51048" y="143837"/>
                    <a:pt x="51048" y="134014"/>
                  </a:cubicBezTo>
                  <a:lnTo>
                    <a:pt x="51048" y="65406"/>
                  </a:lnTo>
                  <a:cubicBezTo>
                    <a:pt x="51048" y="55583"/>
                    <a:pt x="59011" y="47620"/>
                    <a:pt x="68834" y="47620"/>
                  </a:cubicBezTo>
                  <a:lnTo>
                    <a:pt x="137442" y="47620"/>
                  </a:lnTo>
                  <a:cubicBezTo>
                    <a:pt x="147265" y="47620"/>
                    <a:pt x="155228" y="55583"/>
                    <a:pt x="155228" y="65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067906" y="5537674"/>
              <a:ext cx="33036" cy="33036"/>
            </a:xfrm>
            <a:custGeom>
              <a:rect b="b" l="l" r="r" t="t"/>
              <a:pathLst>
                <a:path extrusionOk="0" h="33036" w="33036">
                  <a:moveTo>
                    <a:pt x="0" y="0"/>
                  </a:moveTo>
                  <a:lnTo>
                    <a:pt x="33036" y="0"/>
                  </a:lnTo>
                  <a:lnTo>
                    <a:pt x="33036" y="33036"/>
                  </a:lnTo>
                  <a:lnTo>
                    <a:pt x="0" y="330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67906" y="5680243"/>
              <a:ext cx="33036" cy="33036"/>
            </a:xfrm>
            <a:custGeom>
              <a:rect b="b" l="l" r="r" t="t"/>
              <a:pathLst>
                <a:path extrusionOk="0" h="33036" w="33036">
                  <a:moveTo>
                    <a:pt x="0" y="0"/>
                  </a:moveTo>
                  <a:lnTo>
                    <a:pt x="33036" y="0"/>
                  </a:lnTo>
                  <a:lnTo>
                    <a:pt x="33036" y="33036"/>
                  </a:lnTo>
                  <a:lnTo>
                    <a:pt x="0" y="330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35"/>
          <p:cNvGrpSpPr/>
          <p:nvPr/>
        </p:nvGrpSpPr>
        <p:grpSpPr>
          <a:xfrm>
            <a:off x="4027848" y="4274696"/>
            <a:ext cx="355227" cy="426791"/>
            <a:chOff x="5206271" y="5329002"/>
            <a:chExt cx="505302" cy="607100"/>
          </a:xfrm>
        </p:grpSpPr>
        <p:grpSp>
          <p:nvGrpSpPr>
            <p:cNvPr id="1288" name="Google Shape;1288;p35"/>
            <p:cNvGrpSpPr/>
            <p:nvPr/>
          </p:nvGrpSpPr>
          <p:grpSpPr>
            <a:xfrm>
              <a:off x="5206271" y="5329002"/>
              <a:ext cx="414803" cy="89908"/>
              <a:chOff x="5206271" y="5329002"/>
              <a:chExt cx="414803" cy="89908"/>
            </a:xfrm>
          </p:grpSpPr>
          <p:sp>
            <p:nvSpPr>
              <p:cNvPr id="1289" name="Google Shape;1289;p35"/>
              <p:cNvSpPr/>
              <p:nvPr/>
            </p:nvSpPr>
            <p:spPr>
              <a:xfrm>
                <a:off x="5206271" y="5363363"/>
                <a:ext cx="107095" cy="55546"/>
              </a:xfrm>
              <a:custGeom>
                <a:rect b="b" l="l" r="r" t="t"/>
                <a:pathLst>
                  <a:path extrusionOk="0" h="55546" w="107095">
                    <a:moveTo>
                      <a:pt x="107095" y="0"/>
                    </a:moveTo>
                    <a:lnTo>
                      <a:pt x="19567" y="0"/>
                    </a:lnTo>
                    <a:cubicBezTo>
                      <a:pt x="8760" y="0"/>
                      <a:pt x="0" y="8760"/>
                      <a:pt x="0" y="19566"/>
                    </a:cubicBezTo>
                    <a:lnTo>
                      <a:pt x="0" y="55546"/>
                    </a:lnTo>
                    <a:lnTo>
                      <a:pt x="107094" y="55546"/>
                    </a:lnTo>
                    <a:lnTo>
                      <a:pt x="1070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5514016" y="5363363"/>
                <a:ext cx="107058" cy="55546"/>
              </a:xfrm>
              <a:custGeom>
                <a:rect b="b" l="l" r="r" t="t"/>
                <a:pathLst>
                  <a:path extrusionOk="0" h="55546" w="107058">
                    <a:moveTo>
                      <a:pt x="0" y="55546"/>
                    </a:moveTo>
                    <a:lnTo>
                      <a:pt x="107059" y="55546"/>
                    </a:lnTo>
                    <a:lnTo>
                      <a:pt x="107059" y="19566"/>
                    </a:lnTo>
                    <a:cubicBezTo>
                      <a:pt x="107059" y="8759"/>
                      <a:pt x="98298" y="0"/>
                      <a:pt x="8749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5348937" y="5329002"/>
                <a:ext cx="129506" cy="89908"/>
              </a:xfrm>
              <a:custGeom>
                <a:rect b="b" l="l" r="r" t="t"/>
                <a:pathLst>
                  <a:path extrusionOk="0" h="89908" w="129506">
                    <a:moveTo>
                      <a:pt x="1" y="89908"/>
                    </a:moveTo>
                    <a:lnTo>
                      <a:pt x="129506" y="89908"/>
                    </a:lnTo>
                    <a:lnTo>
                      <a:pt x="129506" y="34362"/>
                    </a:lnTo>
                    <a:lnTo>
                      <a:pt x="115232" y="34362"/>
                    </a:lnTo>
                    <a:cubicBezTo>
                      <a:pt x="109428" y="34362"/>
                      <a:pt x="104101" y="30895"/>
                      <a:pt x="101997" y="25486"/>
                    </a:cubicBezTo>
                    <a:cubicBezTo>
                      <a:pt x="96194" y="10571"/>
                      <a:pt x="81701" y="0"/>
                      <a:pt x="64735" y="0"/>
                    </a:cubicBezTo>
                    <a:cubicBezTo>
                      <a:pt x="47768" y="0"/>
                      <a:pt x="33276" y="10571"/>
                      <a:pt x="27474" y="25485"/>
                    </a:cubicBezTo>
                    <a:cubicBezTo>
                      <a:pt x="25369" y="30895"/>
                      <a:pt x="20043" y="34361"/>
                      <a:pt x="14238" y="34361"/>
                    </a:cubicBezTo>
                    <a:lnTo>
                      <a:pt x="0" y="34361"/>
                    </a:lnTo>
                    <a:lnTo>
                      <a:pt x="0" y="899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35"/>
            <p:cNvGrpSpPr/>
            <p:nvPr/>
          </p:nvGrpSpPr>
          <p:grpSpPr>
            <a:xfrm>
              <a:off x="5206271" y="5450427"/>
              <a:ext cx="505302" cy="485675"/>
              <a:chOff x="5206271" y="5450427"/>
              <a:chExt cx="505302" cy="485675"/>
            </a:xfrm>
          </p:grpSpPr>
          <p:sp>
            <p:nvSpPr>
              <p:cNvPr id="1293" name="Google Shape;1293;p35"/>
              <p:cNvSpPr/>
              <p:nvPr/>
            </p:nvSpPr>
            <p:spPr>
              <a:xfrm>
                <a:off x="5530862" y="5755459"/>
                <a:ext cx="180711" cy="180215"/>
              </a:xfrm>
              <a:custGeom>
                <a:rect b="b" l="l" r="r" t="t"/>
                <a:pathLst>
                  <a:path extrusionOk="0" h="180215" w="180711">
                    <a:moveTo>
                      <a:pt x="90355" y="180216"/>
                    </a:moveTo>
                    <a:cubicBezTo>
                      <a:pt x="140178" y="180216"/>
                      <a:pt x="180711" y="139794"/>
                      <a:pt x="180711" y="90108"/>
                    </a:cubicBezTo>
                    <a:cubicBezTo>
                      <a:pt x="180711" y="40423"/>
                      <a:pt x="140177" y="0"/>
                      <a:pt x="90355" y="0"/>
                    </a:cubicBezTo>
                    <a:cubicBezTo>
                      <a:pt x="40534" y="0"/>
                      <a:pt x="0" y="40422"/>
                      <a:pt x="0" y="90108"/>
                    </a:cubicBezTo>
                    <a:cubicBezTo>
                      <a:pt x="0" y="139795"/>
                      <a:pt x="40534" y="180216"/>
                      <a:pt x="90355" y="180216"/>
                    </a:cubicBezTo>
                    <a:close/>
                    <a:moveTo>
                      <a:pt x="54915" y="79873"/>
                    </a:moveTo>
                    <a:cubicBezTo>
                      <a:pt x="47962" y="72935"/>
                      <a:pt x="47949" y="61673"/>
                      <a:pt x="54887" y="54720"/>
                    </a:cubicBezTo>
                    <a:cubicBezTo>
                      <a:pt x="61827" y="47767"/>
                      <a:pt x="73086" y="47751"/>
                      <a:pt x="80041" y="54691"/>
                    </a:cubicBezTo>
                    <a:lnTo>
                      <a:pt x="90357" y="64984"/>
                    </a:lnTo>
                    <a:lnTo>
                      <a:pt x="100673" y="54691"/>
                    </a:lnTo>
                    <a:cubicBezTo>
                      <a:pt x="107628" y="47754"/>
                      <a:pt x="118889" y="47767"/>
                      <a:pt x="125828" y="54720"/>
                    </a:cubicBezTo>
                    <a:cubicBezTo>
                      <a:pt x="132766" y="61673"/>
                      <a:pt x="132753" y="72935"/>
                      <a:pt x="125799" y="79873"/>
                    </a:cubicBezTo>
                    <a:lnTo>
                      <a:pt x="115541" y="90108"/>
                    </a:lnTo>
                    <a:lnTo>
                      <a:pt x="125799" y="100344"/>
                    </a:lnTo>
                    <a:cubicBezTo>
                      <a:pt x="132753" y="107282"/>
                      <a:pt x="132766" y="118544"/>
                      <a:pt x="125828" y="125497"/>
                    </a:cubicBezTo>
                    <a:cubicBezTo>
                      <a:pt x="122352" y="128980"/>
                      <a:pt x="117796" y="130721"/>
                      <a:pt x="113236" y="130721"/>
                    </a:cubicBezTo>
                    <a:cubicBezTo>
                      <a:pt x="108691" y="130721"/>
                      <a:pt x="104146" y="128990"/>
                      <a:pt x="100673" y="125527"/>
                    </a:cubicBezTo>
                    <a:lnTo>
                      <a:pt x="90357" y="115234"/>
                    </a:lnTo>
                    <a:lnTo>
                      <a:pt x="80041" y="125527"/>
                    </a:lnTo>
                    <a:cubicBezTo>
                      <a:pt x="76570" y="128990"/>
                      <a:pt x="72023" y="130721"/>
                      <a:pt x="67478" y="130721"/>
                    </a:cubicBezTo>
                    <a:cubicBezTo>
                      <a:pt x="62919" y="130721"/>
                      <a:pt x="58362" y="128980"/>
                      <a:pt x="54887" y="125497"/>
                    </a:cubicBezTo>
                    <a:cubicBezTo>
                      <a:pt x="47949" y="118544"/>
                      <a:pt x="47962" y="107282"/>
                      <a:pt x="54915" y="100344"/>
                    </a:cubicBezTo>
                    <a:lnTo>
                      <a:pt x="65173" y="901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5530862" y="5450427"/>
                <a:ext cx="180711" cy="180214"/>
              </a:xfrm>
              <a:custGeom>
                <a:rect b="b" l="l" r="r" t="t"/>
                <a:pathLst>
                  <a:path extrusionOk="0" h="180214" w="180711">
                    <a:moveTo>
                      <a:pt x="90355" y="180214"/>
                    </a:moveTo>
                    <a:cubicBezTo>
                      <a:pt x="140178" y="180214"/>
                      <a:pt x="180711" y="139792"/>
                      <a:pt x="180711" y="90107"/>
                    </a:cubicBezTo>
                    <a:cubicBezTo>
                      <a:pt x="180711" y="40422"/>
                      <a:pt x="140177" y="0"/>
                      <a:pt x="90355" y="0"/>
                    </a:cubicBezTo>
                    <a:cubicBezTo>
                      <a:pt x="40534" y="0"/>
                      <a:pt x="0" y="40422"/>
                      <a:pt x="0" y="90107"/>
                    </a:cubicBezTo>
                    <a:cubicBezTo>
                      <a:pt x="0" y="139792"/>
                      <a:pt x="40534" y="180214"/>
                      <a:pt x="90355" y="180214"/>
                    </a:cubicBezTo>
                    <a:close/>
                    <a:moveTo>
                      <a:pt x="48050" y="79035"/>
                    </a:moveTo>
                    <a:cubicBezTo>
                      <a:pt x="54988" y="72082"/>
                      <a:pt x="66249" y="72067"/>
                      <a:pt x="73204" y="79006"/>
                    </a:cubicBezTo>
                    <a:lnTo>
                      <a:pt x="79456" y="85243"/>
                    </a:lnTo>
                    <a:lnTo>
                      <a:pt x="107508" y="57255"/>
                    </a:lnTo>
                    <a:cubicBezTo>
                      <a:pt x="114462" y="50317"/>
                      <a:pt x="125722" y="50329"/>
                      <a:pt x="132662" y="57283"/>
                    </a:cubicBezTo>
                    <a:cubicBezTo>
                      <a:pt x="139600" y="64237"/>
                      <a:pt x="139587" y="75499"/>
                      <a:pt x="132634" y="82437"/>
                    </a:cubicBezTo>
                    <a:lnTo>
                      <a:pt x="92019" y="122958"/>
                    </a:lnTo>
                    <a:cubicBezTo>
                      <a:pt x="88547" y="126422"/>
                      <a:pt x="84001" y="128153"/>
                      <a:pt x="79456" y="128153"/>
                    </a:cubicBezTo>
                    <a:cubicBezTo>
                      <a:pt x="74911" y="128153"/>
                      <a:pt x="70365" y="126422"/>
                      <a:pt x="66893" y="122958"/>
                    </a:cubicBezTo>
                    <a:lnTo>
                      <a:pt x="48078" y="104187"/>
                    </a:lnTo>
                    <a:cubicBezTo>
                      <a:pt x="41125" y="97250"/>
                      <a:pt x="41112" y="85989"/>
                      <a:pt x="48050" y="790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5206271" y="5454481"/>
                <a:ext cx="414802" cy="481621"/>
              </a:xfrm>
              <a:custGeom>
                <a:rect b="b" l="l" r="r" t="t"/>
                <a:pathLst>
                  <a:path extrusionOk="0" h="481621" w="414802">
                    <a:moveTo>
                      <a:pt x="291498" y="415947"/>
                    </a:moveTo>
                    <a:lnTo>
                      <a:pt x="83798" y="415947"/>
                    </a:lnTo>
                    <a:cubicBezTo>
                      <a:pt x="73975" y="415947"/>
                      <a:pt x="66012" y="407983"/>
                      <a:pt x="66012" y="398161"/>
                    </a:cubicBezTo>
                    <a:cubicBezTo>
                      <a:pt x="66012" y="388338"/>
                      <a:pt x="73975" y="380374"/>
                      <a:pt x="83798" y="380374"/>
                    </a:cubicBezTo>
                    <a:lnTo>
                      <a:pt x="289481" y="380374"/>
                    </a:lnTo>
                    <a:cubicBezTo>
                      <a:pt x="290903" y="363649"/>
                      <a:pt x="295614" y="347847"/>
                      <a:pt x="302975" y="333619"/>
                    </a:cubicBezTo>
                    <a:lnTo>
                      <a:pt x="83798" y="333619"/>
                    </a:lnTo>
                    <a:cubicBezTo>
                      <a:pt x="73975" y="333619"/>
                      <a:pt x="66012" y="325656"/>
                      <a:pt x="66012" y="315833"/>
                    </a:cubicBezTo>
                    <a:cubicBezTo>
                      <a:pt x="66012" y="306010"/>
                      <a:pt x="73975" y="298047"/>
                      <a:pt x="83798" y="298047"/>
                    </a:cubicBezTo>
                    <a:lnTo>
                      <a:pt x="330373" y="298047"/>
                    </a:lnTo>
                    <a:cubicBezTo>
                      <a:pt x="352707" y="277805"/>
                      <a:pt x="382337" y="265444"/>
                      <a:pt x="414802" y="265407"/>
                    </a:cubicBezTo>
                    <a:lnTo>
                      <a:pt x="414802" y="211730"/>
                    </a:lnTo>
                    <a:cubicBezTo>
                      <a:pt x="377207" y="211688"/>
                      <a:pt x="343423" y="195116"/>
                      <a:pt x="320357" y="168923"/>
                    </a:cubicBezTo>
                    <a:cubicBezTo>
                      <a:pt x="319966" y="168949"/>
                      <a:pt x="319573" y="168965"/>
                      <a:pt x="319176" y="168965"/>
                    </a:cubicBezTo>
                    <a:lnTo>
                      <a:pt x="83798" y="168965"/>
                    </a:lnTo>
                    <a:cubicBezTo>
                      <a:pt x="73975" y="168965"/>
                      <a:pt x="66012" y="161002"/>
                      <a:pt x="66012" y="151179"/>
                    </a:cubicBezTo>
                    <a:cubicBezTo>
                      <a:pt x="66012" y="141356"/>
                      <a:pt x="73975" y="133393"/>
                      <a:pt x="83798" y="133393"/>
                    </a:cubicBezTo>
                    <a:lnTo>
                      <a:pt x="298302" y="133393"/>
                    </a:lnTo>
                    <a:cubicBezTo>
                      <a:pt x="292393" y="118945"/>
                      <a:pt x="289103" y="103165"/>
                      <a:pt x="289026" y="86638"/>
                    </a:cubicBezTo>
                    <a:lnTo>
                      <a:pt x="83797" y="86638"/>
                    </a:lnTo>
                    <a:cubicBezTo>
                      <a:pt x="73974" y="86638"/>
                      <a:pt x="66010" y="78674"/>
                      <a:pt x="66010" y="68852"/>
                    </a:cubicBezTo>
                    <a:cubicBezTo>
                      <a:pt x="66010" y="59029"/>
                      <a:pt x="73974" y="51065"/>
                      <a:pt x="83797" y="51065"/>
                    </a:cubicBezTo>
                    <a:lnTo>
                      <a:pt x="293988" y="51065"/>
                    </a:lnTo>
                    <a:cubicBezTo>
                      <a:pt x="299613" y="31723"/>
                      <a:pt x="309780" y="14293"/>
                      <a:pt x="323255" y="0"/>
                    </a:cubicBezTo>
                    <a:lnTo>
                      <a:pt x="0" y="0"/>
                    </a:lnTo>
                    <a:lnTo>
                      <a:pt x="0" y="462054"/>
                    </a:lnTo>
                    <a:cubicBezTo>
                      <a:pt x="0" y="472861"/>
                      <a:pt x="8760" y="481622"/>
                      <a:pt x="19567" y="481622"/>
                    </a:cubicBezTo>
                    <a:lnTo>
                      <a:pt x="327698" y="481622"/>
                    </a:lnTo>
                    <a:cubicBezTo>
                      <a:pt x="309577" y="464222"/>
                      <a:pt x="296650" y="441473"/>
                      <a:pt x="291498" y="415947"/>
                    </a:cubicBezTo>
                    <a:close/>
                    <a:moveTo>
                      <a:pt x="83798" y="215720"/>
                    </a:moveTo>
                    <a:lnTo>
                      <a:pt x="331005" y="215720"/>
                    </a:lnTo>
                    <a:cubicBezTo>
                      <a:pt x="340827" y="215720"/>
                      <a:pt x="348791" y="223684"/>
                      <a:pt x="348791" y="233507"/>
                    </a:cubicBezTo>
                    <a:cubicBezTo>
                      <a:pt x="348791" y="243329"/>
                      <a:pt x="340827" y="251293"/>
                      <a:pt x="331005" y="251293"/>
                    </a:cubicBezTo>
                    <a:lnTo>
                      <a:pt x="83798" y="251293"/>
                    </a:lnTo>
                    <a:cubicBezTo>
                      <a:pt x="73975" y="251293"/>
                      <a:pt x="66012" y="243329"/>
                      <a:pt x="66012" y="233507"/>
                    </a:cubicBezTo>
                    <a:cubicBezTo>
                      <a:pt x="66012" y="223684"/>
                      <a:pt x="73975" y="215720"/>
                      <a:pt x="83798" y="215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6" name="Google Shape;1296;p35"/>
          <p:cNvGrpSpPr/>
          <p:nvPr/>
        </p:nvGrpSpPr>
        <p:grpSpPr>
          <a:xfrm>
            <a:off x="1770453" y="3484339"/>
            <a:ext cx="426791" cy="426792"/>
            <a:chOff x="2320360" y="4204740"/>
            <a:chExt cx="607100" cy="607101"/>
          </a:xfrm>
        </p:grpSpPr>
        <p:sp>
          <p:nvSpPr>
            <p:cNvPr id="1297" name="Google Shape;1297;p35"/>
            <p:cNvSpPr/>
            <p:nvPr/>
          </p:nvSpPr>
          <p:spPr>
            <a:xfrm>
              <a:off x="2320360" y="4204740"/>
              <a:ext cx="606915" cy="607101"/>
            </a:xfrm>
            <a:custGeom>
              <a:rect b="b" l="l" r="r" t="t"/>
              <a:pathLst>
                <a:path extrusionOk="0" h="607101" w="606915">
                  <a:moveTo>
                    <a:pt x="589137" y="571530"/>
                  </a:moveTo>
                  <a:lnTo>
                    <a:pt x="35562" y="571530"/>
                  </a:lnTo>
                  <a:lnTo>
                    <a:pt x="35562" y="536892"/>
                  </a:lnTo>
                  <a:lnTo>
                    <a:pt x="81437" y="536892"/>
                  </a:lnTo>
                  <a:cubicBezTo>
                    <a:pt x="91257" y="536892"/>
                    <a:pt x="99217" y="528928"/>
                    <a:pt x="99217" y="519105"/>
                  </a:cubicBezTo>
                  <a:cubicBezTo>
                    <a:pt x="99217" y="509283"/>
                    <a:pt x="91256" y="501319"/>
                    <a:pt x="81437" y="501319"/>
                  </a:cubicBezTo>
                  <a:lnTo>
                    <a:pt x="35562" y="501319"/>
                  </a:lnTo>
                  <a:lnTo>
                    <a:pt x="35562" y="466681"/>
                  </a:lnTo>
                  <a:lnTo>
                    <a:pt x="81437" y="466681"/>
                  </a:lnTo>
                  <a:cubicBezTo>
                    <a:pt x="91257" y="466681"/>
                    <a:pt x="99217" y="458718"/>
                    <a:pt x="99217" y="448895"/>
                  </a:cubicBezTo>
                  <a:cubicBezTo>
                    <a:pt x="99217" y="439072"/>
                    <a:pt x="91256" y="431109"/>
                    <a:pt x="81437" y="431109"/>
                  </a:cubicBezTo>
                  <a:lnTo>
                    <a:pt x="35562" y="431109"/>
                  </a:lnTo>
                  <a:lnTo>
                    <a:pt x="35562" y="391548"/>
                  </a:lnTo>
                  <a:lnTo>
                    <a:pt x="81437" y="391548"/>
                  </a:lnTo>
                  <a:cubicBezTo>
                    <a:pt x="91257" y="391548"/>
                    <a:pt x="99217" y="383584"/>
                    <a:pt x="99217" y="373761"/>
                  </a:cubicBezTo>
                  <a:cubicBezTo>
                    <a:pt x="99217" y="363939"/>
                    <a:pt x="91256" y="355975"/>
                    <a:pt x="81437" y="355975"/>
                  </a:cubicBezTo>
                  <a:lnTo>
                    <a:pt x="35562" y="355975"/>
                  </a:lnTo>
                  <a:lnTo>
                    <a:pt x="35562" y="321337"/>
                  </a:lnTo>
                  <a:lnTo>
                    <a:pt x="81437" y="321337"/>
                  </a:lnTo>
                  <a:cubicBezTo>
                    <a:pt x="91257" y="321337"/>
                    <a:pt x="99217" y="313374"/>
                    <a:pt x="99217" y="303551"/>
                  </a:cubicBezTo>
                  <a:cubicBezTo>
                    <a:pt x="99217" y="293728"/>
                    <a:pt x="91256" y="285765"/>
                    <a:pt x="81437" y="285765"/>
                  </a:cubicBezTo>
                  <a:lnTo>
                    <a:pt x="35562" y="285765"/>
                  </a:lnTo>
                  <a:lnTo>
                    <a:pt x="35562" y="251127"/>
                  </a:lnTo>
                  <a:lnTo>
                    <a:pt x="81437" y="251127"/>
                  </a:lnTo>
                  <a:cubicBezTo>
                    <a:pt x="91257" y="251127"/>
                    <a:pt x="99217" y="243163"/>
                    <a:pt x="99217" y="233341"/>
                  </a:cubicBezTo>
                  <a:cubicBezTo>
                    <a:pt x="99217" y="223518"/>
                    <a:pt x="91256" y="215554"/>
                    <a:pt x="81437" y="215554"/>
                  </a:cubicBezTo>
                  <a:lnTo>
                    <a:pt x="35562" y="215554"/>
                  </a:lnTo>
                  <a:lnTo>
                    <a:pt x="35562" y="175993"/>
                  </a:lnTo>
                  <a:lnTo>
                    <a:pt x="81437" y="175993"/>
                  </a:lnTo>
                  <a:cubicBezTo>
                    <a:pt x="91257" y="175993"/>
                    <a:pt x="99217" y="168030"/>
                    <a:pt x="99217" y="158207"/>
                  </a:cubicBezTo>
                  <a:cubicBezTo>
                    <a:pt x="99217" y="148384"/>
                    <a:pt x="91256" y="140421"/>
                    <a:pt x="81437" y="140421"/>
                  </a:cubicBezTo>
                  <a:lnTo>
                    <a:pt x="35562" y="140421"/>
                  </a:lnTo>
                  <a:lnTo>
                    <a:pt x="35562" y="105783"/>
                  </a:lnTo>
                  <a:lnTo>
                    <a:pt x="81437" y="105783"/>
                  </a:lnTo>
                  <a:cubicBezTo>
                    <a:pt x="91257" y="105783"/>
                    <a:pt x="99217" y="97819"/>
                    <a:pt x="99217" y="87997"/>
                  </a:cubicBezTo>
                  <a:cubicBezTo>
                    <a:pt x="99217" y="78174"/>
                    <a:pt x="91256" y="70210"/>
                    <a:pt x="81437" y="70210"/>
                  </a:cubicBezTo>
                  <a:lnTo>
                    <a:pt x="35562" y="70210"/>
                  </a:lnTo>
                  <a:lnTo>
                    <a:pt x="35562" y="35572"/>
                  </a:lnTo>
                  <a:lnTo>
                    <a:pt x="81437" y="35572"/>
                  </a:lnTo>
                  <a:cubicBezTo>
                    <a:pt x="91257" y="35572"/>
                    <a:pt x="99217" y="27609"/>
                    <a:pt x="99217" y="17786"/>
                  </a:cubicBezTo>
                  <a:cubicBezTo>
                    <a:pt x="99217" y="7963"/>
                    <a:pt x="91257" y="0"/>
                    <a:pt x="81437" y="0"/>
                  </a:cubicBezTo>
                  <a:lnTo>
                    <a:pt x="17780" y="0"/>
                  </a:lnTo>
                  <a:cubicBezTo>
                    <a:pt x="7961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1" y="607102"/>
                    <a:pt x="17780" y="607102"/>
                  </a:cubicBezTo>
                  <a:lnTo>
                    <a:pt x="589136" y="607102"/>
                  </a:lnTo>
                  <a:cubicBezTo>
                    <a:pt x="598956" y="607102"/>
                    <a:pt x="606916" y="599139"/>
                    <a:pt x="606916" y="589316"/>
                  </a:cubicBezTo>
                  <a:cubicBezTo>
                    <a:pt x="606916" y="579493"/>
                    <a:pt x="598956" y="571530"/>
                    <a:pt x="589137" y="571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2566722" y="4229721"/>
              <a:ext cx="360737" cy="260187"/>
            </a:xfrm>
            <a:custGeom>
              <a:rect b="b" l="l" r="r" t="t"/>
              <a:pathLst>
                <a:path extrusionOk="0" h="260187" w="360737">
                  <a:moveTo>
                    <a:pt x="45568" y="260187"/>
                  </a:moveTo>
                  <a:cubicBezTo>
                    <a:pt x="70736" y="260187"/>
                    <a:pt x="91136" y="239735"/>
                    <a:pt x="91136" y="214506"/>
                  </a:cubicBezTo>
                  <a:cubicBezTo>
                    <a:pt x="91136" y="205112"/>
                    <a:pt x="88304" y="196381"/>
                    <a:pt x="83453" y="189121"/>
                  </a:cubicBezTo>
                  <a:lnTo>
                    <a:pt x="150893" y="90455"/>
                  </a:lnTo>
                  <a:cubicBezTo>
                    <a:pt x="153822" y="91048"/>
                    <a:pt x="156853" y="91362"/>
                    <a:pt x="159956" y="91362"/>
                  </a:cubicBezTo>
                  <a:cubicBezTo>
                    <a:pt x="171798" y="91362"/>
                    <a:pt x="182582" y="86832"/>
                    <a:pt x="190685" y="79409"/>
                  </a:cubicBezTo>
                  <a:lnTo>
                    <a:pt x="269639" y="118246"/>
                  </a:lnTo>
                  <a:cubicBezTo>
                    <a:pt x="269622" y="118754"/>
                    <a:pt x="269601" y="119259"/>
                    <a:pt x="269601" y="119770"/>
                  </a:cubicBezTo>
                  <a:cubicBezTo>
                    <a:pt x="269601" y="144999"/>
                    <a:pt x="290003" y="165451"/>
                    <a:pt x="315169" y="165451"/>
                  </a:cubicBezTo>
                  <a:cubicBezTo>
                    <a:pt x="340336" y="165451"/>
                    <a:pt x="360737" y="144999"/>
                    <a:pt x="360737" y="119770"/>
                  </a:cubicBezTo>
                  <a:cubicBezTo>
                    <a:pt x="360737" y="94541"/>
                    <a:pt x="340335" y="74089"/>
                    <a:pt x="315169" y="74089"/>
                  </a:cubicBezTo>
                  <a:cubicBezTo>
                    <a:pt x="303381" y="74089"/>
                    <a:pt x="292639" y="78576"/>
                    <a:pt x="284548" y="85939"/>
                  </a:cubicBezTo>
                  <a:lnTo>
                    <a:pt x="205490" y="47050"/>
                  </a:lnTo>
                  <a:cubicBezTo>
                    <a:pt x="205503" y="46594"/>
                    <a:pt x="205524" y="46140"/>
                    <a:pt x="205524" y="45681"/>
                  </a:cubicBezTo>
                  <a:cubicBezTo>
                    <a:pt x="205524" y="20452"/>
                    <a:pt x="185122" y="0"/>
                    <a:pt x="159956" y="0"/>
                  </a:cubicBezTo>
                  <a:cubicBezTo>
                    <a:pt x="134790" y="0"/>
                    <a:pt x="114388" y="20452"/>
                    <a:pt x="114388" y="45681"/>
                  </a:cubicBezTo>
                  <a:cubicBezTo>
                    <a:pt x="114388" y="54752"/>
                    <a:pt x="117037" y="63199"/>
                    <a:pt x="121585" y="70306"/>
                  </a:cubicBezTo>
                  <a:lnTo>
                    <a:pt x="53736" y="169572"/>
                  </a:lnTo>
                  <a:cubicBezTo>
                    <a:pt x="51084" y="169091"/>
                    <a:pt x="48358" y="168827"/>
                    <a:pt x="45568" y="168827"/>
                  </a:cubicBezTo>
                  <a:cubicBezTo>
                    <a:pt x="20402" y="168827"/>
                    <a:pt x="0" y="189278"/>
                    <a:pt x="0" y="214507"/>
                  </a:cubicBezTo>
                  <a:cubicBezTo>
                    <a:pt x="0" y="239737"/>
                    <a:pt x="20401" y="260187"/>
                    <a:pt x="45568" y="260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2554906" y="4509624"/>
              <a:ext cx="372554" cy="224370"/>
            </a:xfrm>
            <a:custGeom>
              <a:rect b="b" l="l" r="r" t="t"/>
              <a:pathLst>
                <a:path extrusionOk="0" h="224370" w="372554">
                  <a:moveTo>
                    <a:pt x="45569" y="224370"/>
                  </a:moveTo>
                  <a:cubicBezTo>
                    <a:pt x="70736" y="224370"/>
                    <a:pt x="91138" y="203919"/>
                    <a:pt x="91138" y="178690"/>
                  </a:cubicBezTo>
                  <a:cubicBezTo>
                    <a:pt x="91138" y="171627"/>
                    <a:pt x="89537" y="164941"/>
                    <a:pt x="86683" y="158972"/>
                  </a:cubicBezTo>
                  <a:lnTo>
                    <a:pt x="155083" y="88186"/>
                  </a:lnTo>
                  <a:cubicBezTo>
                    <a:pt x="160252" y="90228"/>
                    <a:pt x="165879" y="91362"/>
                    <a:pt x="171772" y="91362"/>
                  </a:cubicBezTo>
                  <a:cubicBezTo>
                    <a:pt x="183613" y="91362"/>
                    <a:pt x="194398" y="86832"/>
                    <a:pt x="202501" y="79409"/>
                  </a:cubicBezTo>
                  <a:lnTo>
                    <a:pt x="281456" y="118247"/>
                  </a:lnTo>
                  <a:cubicBezTo>
                    <a:pt x="281439" y="118754"/>
                    <a:pt x="281418" y="119260"/>
                    <a:pt x="281418" y="119771"/>
                  </a:cubicBezTo>
                  <a:cubicBezTo>
                    <a:pt x="281418" y="145000"/>
                    <a:pt x="301820" y="165452"/>
                    <a:pt x="326986" y="165452"/>
                  </a:cubicBezTo>
                  <a:cubicBezTo>
                    <a:pt x="352154" y="165452"/>
                    <a:pt x="372554" y="145000"/>
                    <a:pt x="372554" y="119771"/>
                  </a:cubicBezTo>
                  <a:cubicBezTo>
                    <a:pt x="372554" y="94542"/>
                    <a:pt x="352152" y="74090"/>
                    <a:pt x="326986" y="74090"/>
                  </a:cubicBezTo>
                  <a:cubicBezTo>
                    <a:pt x="315199" y="74090"/>
                    <a:pt x="304456" y="78577"/>
                    <a:pt x="296365" y="85941"/>
                  </a:cubicBezTo>
                  <a:lnTo>
                    <a:pt x="217306" y="47052"/>
                  </a:lnTo>
                  <a:cubicBezTo>
                    <a:pt x="217319" y="46595"/>
                    <a:pt x="217340" y="46141"/>
                    <a:pt x="217340" y="45681"/>
                  </a:cubicBezTo>
                  <a:cubicBezTo>
                    <a:pt x="217340" y="20452"/>
                    <a:pt x="196938" y="0"/>
                    <a:pt x="171772" y="0"/>
                  </a:cubicBezTo>
                  <a:cubicBezTo>
                    <a:pt x="146606" y="0"/>
                    <a:pt x="126204" y="20452"/>
                    <a:pt x="126204" y="45681"/>
                  </a:cubicBezTo>
                  <a:cubicBezTo>
                    <a:pt x="126204" y="51913"/>
                    <a:pt x="127452" y="57851"/>
                    <a:pt x="129706" y="63264"/>
                  </a:cubicBezTo>
                  <a:lnTo>
                    <a:pt x="60028" y="135372"/>
                  </a:lnTo>
                  <a:cubicBezTo>
                    <a:pt x="55483" y="133848"/>
                    <a:pt x="50624" y="133010"/>
                    <a:pt x="45568" y="133010"/>
                  </a:cubicBezTo>
                  <a:cubicBezTo>
                    <a:pt x="20401" y="133010"/>
                    <a:pt x="0" y="153462"/>
                    <a:pt x="0" y="178691"/>
                  </a:cubicBezTo>
                  <a:cubicBezTo>
                    <a:pt x="0" y="203920"/>
                    <a:pt x="20402" y="224370"/>
                    <a:pt x="45569" y="224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35"/>
          <p:cNvGrpSpPr/>
          <p:nvPr/>
        </p:nvGrpSpPr>
        <p:grpSpPr>
          <a:xfrm>
            <a:off x="1029915" y="3484339"/>
            <a:ext cx="426793" cy="426792"/>
            <a:chOff x="1375356" y="4204740"/>
            <a:chExt cx="607102" cy="607101"/>
          </a:xfrm>
        </p:grpSpPr>
        <p:sp>
          <p:nvSpPr>
            <p:cNvPr id="1301" name="Google Shape;1301;p35"/>
            <p:cNvSpPr/>
            <p:nvPr/>
          </p:nvSpPr>
          <p:spPr>
            <a:xfrm>
              <a:off x="1834591" y="4502177"/>
              <a:ext cx="56378" cy="73984"/>
            </a:xfrm>
            <a:custGeom>
              <a:rect b="b" l="l" r="r" t="t"/>
              <a:pathLst>
                <a:path extrusionOk="0" h="73984" w="56378">
                  <a:moveTo>
                    <a:pt x="0" y="0"/>
                  </a:moveTo>
                  <a:lnTo>
                    <a:pt x="56379" y="0"/>
                  </a:lnTo>
                  <a:lnTo>
                    <a:pt x="56379" y="73985"/>
                  </a:lnTo>
                  <a:lnTo>
                    <a:pt x="0" y="73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1742653" y="4397702"/>
              <a:ext cx="56378" cy="178459"/>
            </a:xfrm>
            <a:custGeom>
              <a:rect b="b" l="l" r="r" t="t"/>
              <a:pathLst>
                <a:path extrusionOk="0" h="178459" w="56378">
                  <a:moveTo>
                    <a:pt x="0" y="0"/>
                  </a:moveTo>
                  <a:lnTo>
                    <a:pt x="56379" y="0"/>
                  </a:lnTo>
                  <a:lnTo>
                    <a:pt x="56379" y="178460"/>
                  </a:lnTo>
                  <a:lnTo>
                    <a:pt x="0" y="178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1558781" y="4332649"/>
              <a:ext cx="56378" cy="243511"/>
            </a:xfrm>
            <a:custGeom>
              <a:rect b="b" l="l" r="r" t="t"/>
              <a:pathLst>
                <a:path extrusionOk="0" h="243511" w="56378">
                  <a:moveTo>
                    <a:pt x="0" y="0"/>
                  </a:moveTo>
                  <a:lnTo>
                    <a:pt x="56379" y="0"/>
                  </a:lnTo>
                  <a:lnTo>
                    <a:pt x="56379" y="243512"/>
                  </a:lnTo>
                  <a:lnTo>
                    <a:pt x="0" y="2435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1650718" y="4456814"/>
              <a:ext cx="56377" cy="119346"/>
            </a:xfrm>
            <a:custGeom>
              <a:rect b="b" l="l" r="r" t="t"/>
              <a:pathLst>
                <a:path extrusionOk="0" h="119346" w="56377">
                  <a:moveTo>
                    <a:pt x="0" y="0"/>
                  </a:moveTo>
                  <a:lnTo>
                    <a:pt x="56377" y="0"/>
                  </a:lnTo>
                  <a:lnTo>
                    <a:pt x="56377" y="119347"/>
                  </a:lnTo>
                  <a:lnTo>
                    <a:pt x="0" y="119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1484013" y="4708514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1466844" y="4530390"/>
              <a:ext cx="56378" cy="45771"/>
            </a:xfrm>
            <a:custGeom>
              <a:rect b="b" l="l" r="r" t="t"/>
              <a:pathLst>
                <a:path extrusionOk="0" h="45771" w="56378">
                  <a:moveTo>
                    <a:pt x="0" y="0"/>
                  </a:moveTo>
                  <a:lnTo>
                    <a:pt x="56379" y="0"/>
                  </a:lnTo>
                  <a:lnTo>
                    <a:pt x="56379" y="45771"/>
                  </a:lnTo>
                  <a:lnTo>
                    <a:pt x="0" y="45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1375356" y="4611734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607102" y="0"/>
                  </a:moveTo>
                  <a:lnTo>
                    <a:pt x="0" y="0"/>
                  </a:lnTo>
                  <a:lnTo>
                    <a:pt x="0" y="41053"/>
                  </a:ln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1375356" y="4204740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607102" y="371422"/>
                  </a:move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55929" y="371422"/>
                  </a:lnTo>
                  <a:lnTo>
                    <a:pt x="55929" y="307865"/>
                  </a:lnTo>
                  <a:cubicBezTo>
                    <a:pt x="55929" y="298042"/>
                    <a:pt x="63889" y="290079"/>
                    <a:pt x="73708" y="290079"/>
                  </a:cubicBezTo>
                  <a:lnTo>
                    <a:pt x="147866" y="290079"/>
                  </a:lnTo>
                  <a:lnTo>
                    <a:pt x="147866" y="110124"/>
                  </a:lnTo>
                  <a:cubicBezTo>
                    <a:pt x="147866" y="100301"/>
                    <a:pt x="155826" y="92338"/>
                    <a:pt x="165645" y="92338"/>
                  </a:cubicBezTo>
                  <a:lnTo>
                    <a:pt x="257582" y="92338"/>
                  </a:lnTo>
                  <a:cubicBezTo>
                    <a:pt x="267401" y="92338"/>
                    <a:pt x="275361" y="100301"/>
                    <a:pt x="275361" y="110124"/>
                  </a:cubicBezTo>
                  <a:lnTo>
                    <a:pt x="275361" y="216503"/>
                  </a:lnTo>
                  <a:lnTo>
                    <a:pt x="331739" y="216503"/>
                  </a:lnTo>
                  <a:lnTo>
                    <a:pt x="331739" y="175176"/>
                  </a:lnTo>
                  <a:cubicBezTo>
                    <a:pt x="331739" y="165353"/>
                    <a:pt x="339698" y="157390"/>
                    <a:pt x="349518" y="157390"/>
                  </a:cubicBezTo>
                  <a:lnTo>
                    <a:pt x="441454" y="157390"/>
                  </a:lnTo>
                  <a:cubicBezTo>
                    <a:pt x="451274" y="157390"/>
                    <a:pt x="459234" y="165353"/>
                    <a:pt x="459234" y="175176"/>
                  </a:cubicBezTo>
                  <a:lnTo>
                    <a:pt x="459234" y="261865"/>
                  </a:lnTo>
                  <a:lnTo>
                    <a:pt x="533391" y="261865"/>
                  </a:lnTo>
                  <a:cubicBezTo>
                    <a:pt x="543210" y="261865"/>
                    <a:pt x="551170" y="269828"/>
                    <a:pt x="551170" y="279651"/>
                  </a:cubicBezTo>
                  <a:lnTo>
                    <a:pt x="551170" y="371422"/>
                  </a:lnTo>
                  <a:close/>
                  <a:moveTo>
                    <a:pt x="533394" y="89160"/>
                  </a:moveTo>
                  <a:lnTo>
                    <a:pt x="456714" y="89160"/>
                  </a:lnTo>
                  <a:cubicBezTo>
                    <a:pt x="446895" y="89160"/>
                    <a:pt x="438935" y="81196"/>
                    <a:pt x="438935" y="71374"/>
                  </a:cubicBezTo>
                  <a:cubicBezTo>
                    <a:pt x="438935" y="61551"/>
                    <a:pt x="446895" y="53587"/>
                    <a:pt x="456714" y="53587"/>
                  </a:cubicBezTo>
                  <a:lnTo>
                    <a:pt x="533393" y="53587"/>
                  </a:lnTo>
                  <a:cubicBezTo>
                    <a:pt x="543212" y="53587"/>
                    <a:pt x="551172" y="61551"/>
                    <a:pt x="551172" y="71374"/>
                  </a:cubicBezTo>
                  <a:cubicBezTo>
                    <a:pt x="551172" y="81196"/>
                    <a:pt x="543213" y="89160"/>
                    <a:pt x="533394" y="89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9" name="Google Shape;1309;p35"/>
          <p:cNvGrpSpPr/>
          <p:nvPr/>
        </p:nvGrpSpPr>
        <p:grpSpPr>
          <a:xfrm>
            <a:off x="6947190" y="4290126"/>
            <a:ext cx="426812" cy="395949"/>
            <a:chOff x="8925391" y="5350951"/>
            <a:chExt cx="607129" cy="563228"/>
          </a:xfrm>
        </p:grpSpPr>
        <p:sp>
          <p:nvSpPr>
            <p:cNvPr id="1310" name="Google Shape;1310;p35"/>
            <p:cNvSpPr/>
            <p:nvPr/>
          </p:nvSpPr>
          <p:spPr>
            <a:xfrm>
              <a:off x="8925418" y="5629747"/>
              <a:ext cx="607102" cy="284432"/>
            </a:xfrm>
            <a:custGeom>
              <a:rect b="b" l="l" r="r" t="t"/>
              <a:pathLst>
                <a:path extrusionOk="0" h="284432" w="607102">
                  <a:moveTo>
                    <a:pt x="568372" y="209202"/>
                  </a:moveTo>
                  <a:lnTo>
                    <a:pt x="452220" y="209202"/>
                  </a:lnTo>
                  <a:cubicBezTo>
                    <a:pt x="448150" y="256863"/>
                    <a:pt x="383328" y="266717"/>
                    <a:pt x="351850" y="234886"/>
                  </a:cubicBezTo>
                  <a:lnTo>
                    <a:pt x="260348" y="143605"/>
                  </a:lnTo>
                  <a:cubicBezTo>
                    <a:pt x="252950" y="136221"/>
                    <a:pt x="252948" y="124252"/>
                    <a:pt x="260340" y="116870"/>
                  </a:cubicBezTo>
                  <a:cubicBezTo>
                    <a:pt x="267734" y="109486"/>
                    <a:pt x="279725" y="109481"/>
                    <a:pt x="287124" y="116861"/>
                  </a:cubicBezTo>
                  <a:lnTo>
                    <a:pt x="378629" y="208147"/>
                  </a:lnTo>
                  <a:cubicBezTo>
                    <a:pt x="389067" y="219508"/>
                    <a:pt x="412140" y="216930"/>
                    <a:pt x="418591" y="200462"/>
                  </a:cubicBezTo>
                  <a:cubicBezTo>
                    <a:pt x="422694" y="190963"/>
                    <a:pt x="420186" y="179888"/>
                    <a:pt x="412857" y="172574"/>
                  </a:cubicBezTo>
                  <a:lnTo>
                    <a:pt x="259918" y="19921"/>
                  </a:lnTo>
                  <a:cubicBezTo>
                    <a:pt x="247047" y="7075"/>
                    <a:pt x="229866" y="0"/>
                    <a:pt x="211544" y="0"/>
                  </a:cubicBezTo>
                  <a:lnTo>
                    <a:pt x="19082" y="0"/>
                  </a:lnTo>
                  <a:cubicBezTo>
                    <a:pt x="8543" y="0"/>
                    <a:pt x="0" y="8529"/>
                    <a:pt x="0" y="19049"/>
                  </a:cubicBezTo>
                  <a:lnTo>
                    <a:pt x="0" y="133796"/>
                  </a:lnTo>
                  <a:cubicBezTo>
                    <a:pt x="0" y="142842"/>
                    <a:pt x="7346" y="150175"/>
                    <a:pt x="16407" y="150175"/>
                  </a:cubicBezTo>
                  <a:lnTo>
                    <a:pt x="104233" y="150175"/>
                  </a:lnTo>
                  <a:cubicBezTo>
                    <a:pt x="121647" y="150175"/>
                    <a:pt x="138704" y="155113"/>
                    <a:pt x="153415" y="164414"/>
                  </a:cubicBezTo>
                  <a:lnTo>
                    <a:pt x="328746" y="274878"/>
                  </a:lnTo>
                  <a:cubicBezTo>
                    <a:pt x="338617" y="281119"/>
                    <a:pt x="350062" y="284432"/>
                    <a:pt x="361746" y="284432"/>
                  </a:cubicBezTo>
                  <a:lnTo>
                    <a:pt x="569226" y="284432"/>
                  </a:lnTo>
                  <a:cubicBezTo>
                    <a:pt x="590377" y="284432"/>
                    <a:pt x="607479" y="267507"/>
                    <a:pt x="607096" y="246311"/>
                  </a:cubicBezTo>
                  <a:cubicBezTo>
                    <a:pt x="606721" y="225563"/>
                    <a:pt x="589162" y="209202"/>
                    <a:pt x="568372" y="209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8925391" y="5350951"/>
              <a:ext cx="607102" cy="253222"/>
            </a:xfrm>
            <a:custGeom>
              <a:rect b="b" l="l" r="r" t="t"/>
              <a:pathLst>
                <a:path extrusionOk="0" h="253222" w="607102">
                  <a:moveTo>
                    <a:pt x="48076" y="96208"/>
                  </a:moveTo>
                  <a:cubicBezTo>
                    <a:pt x="59795" y="96208"/>
                    <a:pt x="70529" y="92008"/>
                    <a:pt x="78871" y="85037"/>
                  </a:cubicBezTo>
                  <a:lnTo>
                    <a:pt x="180248" y="131412"/>
                  </a:lnTo>
                  <a:cubicBezTo>
                    <a:pt x="180130" y="132782"/>
                    <a:pt x="180058" y="134165"/>
                    <a:pt x="180058" y="135565"/>
                  </a:cubicBezTo>
                  <a:cubicBezTo>
                    <a:pt x="180058" y="162132"/>
                    <a:pt x="201583" y="183669"/>
                    <a:pt x="228134" y="183669"/>
                  </a:cubicBezTo>
                  <a:cubicBezTo>
                    <a:pt x="254685" y="183669"/>
                    <a:pt x="276210" y="162132"/>
                    <a:pt x="276210" y="135565"/>
                  </a:cubicBezTo>
                  <a:cubicBezTo>
                    <a:pt x="276210" y="134708"/>
                    <a:pt x="276185" y="133857"/>
                    <a:pt x="276141" y="133010"/>
                  </a:cubicBezTo>
                  <a:lnTo>
                    <a:pt x="378546" y="82914"/>
                  </a:lnTo>
                  <a:cubicBezTo>
                    <a:pt x="387173" y="91145"/>
                    <a:pt x="398845" y="96207"/>
                    <a:pt x="411705" y="96207"/>
                  </a:cubicBezTo>
                  <a:cubicBezTo>
                    <a:pt x="418060" y="96207"/>
                    <a:pt x="424121" y="94962"/>
                    <a:pt x="429674" y="92721"/>
                  </a:cubicBezTo>
                  <a:lnTo>
                    <a:pt x="517269" y="181290"/>
                  </a:lnTo>
                  <a:cubicBezTo>
                    <a:pt x="513255" y="188317"/>
                    <a:pt x="510950" y="196446"/>
                    <a:pt x="510950" y="205119"/>
                  </a:cubicBezTo>
                  <a:cubicBezTo>
                    <a:pt x="510950" y="231685"/>
                    <a:pt x="532475" y="253222"/>
                    <a:pt x="559026" y="253222"/>
                  </a:cubicBezTo>
                  <a:cubicBezTo>
                    <a:pt x="585577" y="253222"/>
                    <a:pt x="607102" y="231685"/>
                    <a:pt x="607102" y="205119"/>
                  </a:cubicBezTo>
                  <a:cubicBezTo>
                    <a:pt x="607102" y="178552"/>
                    <a:pt x="585577" y="157015"/>
                    <a:pt x="559026" y="157015"/>
                  </a:cubicBezTo>
                  <a:cubicBezTo>
                    <a:pt x="554237" y="157015"/>
                    <a:pt x="549616" y="157726"/>
                    <a:pt x="545251" y="159030"/>
                  </a:cubicBezTo>
                  <a:lnTo>
                    <a:pt x="455396" y="68171"/>
                  </a:lnTo>
                  <a:cubicBezTo>
                    <a:pt x="458204" y="62062"/>
                    <a:pt x="459781" y="55269"/>
                    <a:pt x="459781" y="48103"/>
                  </a:cubicBezTo>
                  <a:cubicBezTo>
                    <a:pt x="459781" y="21537"/>
                    <a:pt x="438257" y="0"/>
                    <a:pt x="411705" y="0"/>
                  </a:cubicBezTo>
                  <a:cubicBezTo>
                    <a:pt x="385154" y="0"/>
                    <a:pt x="363629" y="21537"/>
                    <a:pt x="363629" y="48103"/>
                  </a:cubicBezTo>
                  <a:cubicBezTo>
                    <a:pt x="363629" y="48943"/>
                    <a:pt x="363652" y="49776"/>
                    <a:pt x="363693" y="50605"/>
                  </a:cubicBezTo>
                  <a:lnTo>
                    <a:pt x="261254" y="100717"/>
                  </a:lnTo>
                  <a:cubicBezTo>
                    <a:pt x="252630" y="92510"/>
                    <a:pt x="240974" y="87462"/>
                    <a:pt x="228133" y="87462"/>
                  </a:cubicBezTo>
                  <a:cubicBezTo>
                    <a:pt x="215873" y="87462"/>
                    <a:pt x="204692" y="92060"/>
                    <a:pt x="196199" y="99618"/>
                  </a:cubicBezTo>
                  <a:lnTo>
                    <a:pt x="95818" y="53697"/>
                  </a:lnTo>
                  <a:cubicBezTo>
                    <a:pt x="96030" y="51861"/>
                    <a:pt x="96152" y="49997"/>
                    <a:pt x="96152" y="48103"/>
                  </a:cubicBezTo>
                  <a:cubicBezTo>
                    <a:pt x="96152" y="21537"/>
                    <a:pt x="74627" y="0"/>
                    <a:pt x="48076" y="0"/>
                  </a:cubicBezTo>
                  <a:cubicBezTo>
                    <a:pt x="21525" y="0"/>
                    <a:pt x="0" y="21537"/>
                    <a:pt x="0" y="48103"/>
                  </a:cubicBezTo>
                  <a:cubicBezTo>
                    <a:pt x="0" y="74670"/>
                    <a:pt x="21525" y="96208"/>
                    <a:pt x="48076" y="96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35"/>
          <p:cNvGrpSpPr/>
          <p:nvPr/>
        </p:nvGrpSpPr>
        <p:grpSpPr>
          <a:xfrm>
            <a:off x="2510991" y="3484339"/>
            <a:ext cx="426792" cy="426792"/>
            <a:chOff x="3265364" y="4204740"/>
            <a:chExt cx="607101" cy="607101"/>
          </a:xfrm>
        </p:grpSpPr>
        <p:sp>
          <p:nvSpPr>
            <p:cNvPr id="1313" name="Google Shape;1313;p35"/>
            <p:cNvSpPr/>
            <p:nvPr/>
          </p:nvSpPr>
          <p:spPr>
            <a:xfrm>
              <a:off x="3692998" y="4326797"/>
              <a:ext cx="63220" cy="63506"/>
            </a:xfrm>
            <a:custGeom>
              <a:rect b="b" l="l" r="r" t="t"/>
              <a:pathLst>
                <a:path extrusionOk="0" h="63506" w="63220">
                  <a:moveTo>
                    <a:pt x="31610" y="0"/>
                  </a:moveTo>
                  <a:cubicBezTo>
                    <a:pt x="14179" y="0"/>
                    <a:pt x="0" y="14244"/>
                    <a:pt x="0" y="31753"/>
                  </a:cubicBezTo>
                  <a:cubicBezTo>
                    <a:pt x="0" y="49262"/>
                    <a:pt x="14180" y="63506"/>
                    <a:pt x="31610" y="63506"/>
                  </a:cubicBezTo>
                  <a:cubicBezTo>
                    <a:pt x="49039" y="63506"/>
                    <a:pt x="63220" y="49262"/>
                    <a:pt x="63220" y="31753"/>
                  </a:cubicBezTo>
                  <a:cubicBezTo>
                    <a:pt x="63220" y="14244"/>
                    <a:pt x="49039" y="0"/>
                    <a:pt x="3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3265364" y="4456397"/>
              <a:ext cx="565949" cy="133469"/>
            </a:xfrm>
            <a:custGeom>
              <a:rect b="b" l="l" r="r" t="t"/>
              <a:pathLst>
                <a:path extrusionOk="0" h="133469" w="565949">
                  <a:moveTo>
                    <a:pt x="0" y="133470"/>
                  </a:moveTo>
                  <a:lnTo>
                    <a:pt x="565950" y="133470"/>
                  </a:lnTo>
                  <a:lnTo>
                    <a:pt x="565950" y="42982"/>
                  </a:lnTo>
                  <a:cubicBezTo>
                    <a:pt x="559657" y="42428"/>
                    <a:pt x="553475" y="40645"/>
                    <a:pt x="547868" y="37702"/>
                  </a:cubicBezTo>
                  <a:lnTo>
                    <a:pt x="539109" y="33105"/>
                  </a:lnTo>
                  <a:cubicBezTo>
                    <a:pt x="537362" y="34177"/>
                    <a:pt x="535593" y="35214"/>
                    <a:pt x="533805" y="36215"/>
                  </a:cubicBezTo>
                  <a:lnTo>
                    <a:pt x="533529" y="45127"/>
                  </a:lnTo>
                  <a:cubicBezTo>
                    <a:pt x="533141" y="57633"/>
                    <a:pt x="527983" y="69316"/>
                    <a:pt x="519003" y="78026"/>
                  </a:cubicBezTo>
                  <a:cubicBezTo>
                    <a:pt x="510024" y="86735"/>
                    <a:pt x="498191" y="91531"/>
                    <a:pt x="485684" y="91531"/>
                  </a:cubicBezTo>
                  <a:lnTo>
                    <a:pt x="434121" y="91531"/>
                  </a:lnTo>
                  <a:cubicBezTo>
                    <a:pt x="421613" y="91531"/>
                    <a:pt x="409781" y="86735"/>
                    <a:pt x="400801" y="78026"/>
                  </a:cubicBezTo>
                  <a:cubicBezTo>
                    <a:pt x="391822" y="69316"/>
                    <a:pt x="386664" y="57633"/>
                    <a:pt x="386276" y="45127"/>
                  </a:cubicBezTo>
                  <a:lnTo>
                    <a:pt x="385999" y="36216"/>
                  </a:lnTo>
                  <a:cubicBezTo>
                    <a:pt x="384211" y="35215"/>
                    <a:pt x="382442" y="34179"/>
                    <a:pt x="380696" y="33106"/>
                  </a:cubicBezTo>
                  <a:lnTo>
                    <a:pt x="371937" y="37703"/>
                  </a:lnTo>
                  <a:cubicBezTo>
                    <a:pt x="365101" y="41291"/>
                    <a:pt x="357415" y="43187"/>
                    <a:pt x="349707" y="43187"/>
                  </a:cubicBezTo>
                  <a:cubicBezTo>
                    <a:pt x="332426" y="43187"/>
                    <a:pt x="316433" y="33827"/>
                    <a:pt x="307968" y="18760"/>
                  </a:cubicBezTo>
                  <a:lnTo>
                    <a:pt x="305158" y="13757"/>
                  </a:lnTo>
                  <a:lnTo>
                    <a:pt x="273445" y="43186"/>
                  </a:lnTo>
                  <a:cubicBezTo>
                    <a:pt x="270158" y="46237"/>
                    <a:pt x="265840" y="47931"/>
                    <a:pt x="261355" y="47931"/>
                  </a:cubicBezTo>
                  <a:lnTo>
                    <a:pt x="140520" y="47931"/>
                  </a:lnTo>
                  <a:cubicBezTo>
                    <a:pt x="134802" y="47931"/>
                    <a:pt x="129432" y="45179"/>
                    <a:pt x="126091" y="40535"/>
                  </a:cubicBezTo>
                  <a:lnTo>
                    <a:pt x="96934" y="0"/>
                  </a:lnTo>
                  <a:lnTo>
                    <a:pt x="67775" y="40536"/>
                  </a:lnTo>
                  <a:cubicBezTo>
                    <a:pt x="64435" y="45179"/>
                    <a:pt x="59064" y="47931"/>
                    <a:pt x="53346" y="47931"/>
                  </a:cubicBezTo>
                  <a:lnTo>
                    <a:pt x="0" y="479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3265364" y="4247314"/>
              <a:ext cx="308119" cy="221446"/>
            </a:xfrm>
            <a:custGeom>
              <a:rect b="b" l="l" r="r" t="t"/>
              <a:pathLst>
                <a:path extrusionOk="0" h="221446" w="308119">
                  <a:moveTo>
                    <a:pt x="306240" y="0"/>
                  </a:moveTo>
                  <a:lnTo>
                    <a:pt x="18042" y="0"/>
                  </a:lnTo>
                  <a:cubicBezTo>
                    <a:pt x="8077" y="0"/>
                    <a:pt x="0" y="8081"/>
                    <a:pt x="0" y="18049"/>
                  </a:cubicBezTo>
                  <a:lnTo>
                    <a:pt x="0" y="221446"/>
                  </a:lnTo>
                  <a:lnTo>
                    <a:pt x="44238" y="221446"/>
                  </a:lnTo>
                  <a:lnTo>
                    <a:pt x="82505" y="168248"/>
                  </a:lnTo>
                  <a:cubicBezTo>
                    <a:pt x="86678" y="162447"/>
                    <a:pt x="94017" y="159598"/>
                    <a:pt x="101248" y="161378"/>
                  </a:cubicBezTo>
                  <a:cubicBezTo>
                    <a:pt x="105451" y="162413"/>
                    <a:pt x="109077" y="165069"/>
                    <a:pt x="111604" y="168582"/>
                  </a:cubicBezTo>
                  <a:lnTo>
                    <a:pt x="149629" y="221445"/>
                  </a:lnTo>
                  <a:lnTo>
                    <a:pt x="254382" y="221445"/>
                  </a:lnTo>
                  <a:lnTo>
                    <a:pt x="287245" y="190949"/>
                  </a:lnTo>
                  <a:cubicBezTo>
                    <a:pt x="279469" y="179095"/>
                    <a:pt x="274082" y="163245"/>
                    <a:pt x="277776" y="148263"/>
                  </a:cubicBezTo>
                  <a:cubicBezTo>
                    <a:pt x="280756" y="135684"/>
                    <a:pt x="288522" y="125019"/>
                    <a:pt x="299531" y="118336"/>
                  </a:cubicBezTo>
                  <a:lnTo>
                    <a:pt x="308120" y="113124"/>
                  </a:lnTo>
                  <a:cubicBezTo>
                    <a:pt x="308118" y="112876"/>
                    <a:pt x="308117" y="112629"/>
                    <a:pt x="308117" y="112381"/>
                  </a:cubicBezTo>
                  <a:cubicBezTo>
                    <a:pt x="308117" y="112134"/>
                    <a:pt x="308118" y="111887"/>
                    <a:pt x="308120" y="111639"/>
                  </a:cubicBezTo>
                  <a:lnTo>
                    <a:pt x="300319" y="106905"/>
                  </a:lnTo>
                  <a:cubicBezTo>
                    <a:pt x="289814" y="100529"/>
                    <a:pt x="281780" y="90592"/>
                    <a:pt x="278375" y="78782"/>
                  </a:cubicBezTo>
                  <a:cubicBezTo>
                    <a:pt x="274794" y="66360"/>
                    <a:pt x="276323" y="53257"/>
                    <a:pt x="282632" y="4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3405142" y="4720709"/>
              <a:ext cx="289817" cy="91132"/>
            </a:xfrm>
            <a:custGeom>
              <a:rect b="b" l="l" r="r" t="t"/>
              <a:pathLst>
                <a:path extrusionOk="0" h="91132" w="289817">
                  <a:moveTo>
                    <a:pt x="272041" y="55565"/>
                  </a:moveTo>
                  <a:cubicBezTo>
                    <a:pt x="239697" y="55565"/>
                    <a:pt x="212932" y="31291"/>
                    <a:pt x="208944" y="0"/>
                  </a:cubicBezTo>
                  <a:lnTo>
                    <a:pt x="80873" y="0"/>
                  </a:lnTo>
                  <a:cubicBezTo>
                    <a:pt x="76886" y="31291"/>
                    <a:pt x="50120" y="55565"/>
                    <a:pt x="17777" y="55565"/>
                  </a:cubicBezTo>
                  <a:cubicBezTo>
                    <a:pt x="7959" y="55565"/>
                    <a:pt x="0" y="63528"/>
                    <a:pt x="0" y="73349"/>
                  </a:cubicBezTo>
                  <a:cubicBezTo>
                    <a:pt x="0" y="83171"/>
                    <a:pt x="7960" y="91133"/>
                    <a:pt x="17777" y="91133"/>
                  </a:cubicBezTo>
                  <a:lnTo>
                    <a:pt x="272041" y="91133"/>
                  </a:lnTo>
                  <a:cubicBezTo>
                    <a:pt x="281859" y="91133"/>
                    <a:pt x="289818" y="83171"/>
                    <a:pt x="289818" y="73349"/>
                  </a:cubicBezTo>
                  <a:cubicBezTo>
                    <a:pt x="289818" y="63528"/>
                    <a:pt x="281859" y="55565"/>
                    <a:pt x="272041" y="55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3265364" y="4625434"/>
              <a:ext cx="565949" cy="59707"/>
            </a:xfrm>
            <a:custGeom>
              <a:rect b="b" l="l" r="r" t="t"/>
              <a:pathLst>
                <a:path extrusionOk="0" h="59707" w="565949">
                  <a:moveTo>
                    <a:pt x="565950" y="0"/>
                  </a:moveTo>
                  <a:lnTo>
                    <a:pt x="0" y="0"/>
                  </a:lnTo>
                  <a:lnTo>
                    <a:pt x="0" y="41658"/>
                  </a:lnTo>
                  <a:cubicBezTo>
                    <a:pt x="0" y="51626"/>
                    <a:pt x="8077" y="59707"/>
                    <a:pt x="18042" y="59707"/>
                  </a:cubicBezTo>
                  <a:lnTo>
                    <a:pt x="547907" y="59707"/>
                  </a:lnTo>
                  <a:cubicBezTo>
                    <a:pt x="557871" y="59707"/>
                    <a:pt x="565950" y="51626"/>
                    <a:pt x="565950" y="41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3576748" y="4204740"/>
              <a:ext cx="295717" cy="307621"/>
            </a:xfrm>
            <a:custGeom>
              <a:rect b="b" l="l" r="r" t="t"/>
              <a:pathLst>
                <a:path extrusionOk="0" h="307621" w="295717">
                  <a:moveTo>
                    <a:pt x="268798" y="252991"/>
                  </a:moveTo>
                  <a:lnTo>
                    <a:pt x="294137" y="207887"/>
                  </a:lnTo>
                  <a:cubicBezTo>
                    <a:pt x="297390" y="202095"/>
                    <a:pt x="295467" y="194766"/>
                    <a:pt x="289790" y="191319"/>
                  </a:cubicBezTo>
                  <a:lnTo>
                    <a:pt x="269319" y="178894"/>
                  </a:lnTo>
                  <a:cubicBezTo>
                    <a:pt x="265227" y="176409"/>
                    <a:pt x="262980" y="171785"/>
                    <a:pt x="263471" y="167022"/>
                  </a:cubicBezTo>
                  <a:cubicBezTo>
                    <a:pt x="263880" y="163056"/>
                    <a:pt x="264091" y="159030"/>
                    <a:pt x="264091" y="154956"/>
                  </a:cubicBezTo>
                  <a:cubicBezTo>
                    <a:pt x="264091" y="150880"/>
                    <a:pt x="263880" y="146856"/>
                    <a:pt x="263471" y="142888"/>
                  </a:cubicBezTo>
                  <a:cubicBezTo>
                    <a:pt x="262980" y="138125"/>
                    <a:pt x="265227" y="133501"/>
                    <a:pt x="269319" y="131017"/>
                  </a:cubicBezTo>
                  <a:lnTo>
                    <a:pt x="289788" y="118592"/>
                  </a:lnTo>
                  <a:cubicBezTo>
                    <a:pt x="295466" y="115147"/>
                    <a:pt x="297390" y="107816"/>
                    <a:pt x="294135" y="102024"/>
                  </a:cubicBezTo>
                  <a:cubicBezTo>
                    <a:pt x="294135" y="102024"/>
                    <a:pt x="275918" y="67718"/>
                    <a:pt x="268797" y="56921"/>
                  </a:cubicBezTo>
                  <a:cubicBezTo>
                    <a:pt x="265381" y="51740"/>
                    <a:pt x="260090" y="48349"/>
                    <a:pt x="252340" y="52047"/>
                  </a:cubicBezTo>
                  <a:cubicBezTo>
                    <a:pt x="246959" y="54615"/>
                    <a:pt x="231223" y="63130"/>
                    <a:pt x="231223" y="63130"/>
                  </a:cubicBezTo>
                  <a:cubicBezTo>
                    <a:pt x="228904" y="64494"/>
                    <a:pt x="222859" y="65521"/>
                    <a:pt x="217964" y="61960"/>
                  </a:cubicBezTo>
                  <a:cubicBezTo>
                    <a:pt x="210668" y="56419"/>
                    <a:pt x="202701" y="51725"/>
                    <a:pt x="194205" y="48016"/>
                  </a:cubicBezTo>
                  <a:cubicBezTo>
                    <a:pt x="189810" y="46097"/>
                    <a:pt x="186874" y="41864"/>
                    <a:pt x="186726" y="37069"/>
                  </a:cubicBezTo>
                  <a:lnTo>
                    <a:pt x="185948" y="11938"/>
                  </a:lnTo>
                  <a:cubicBezTo>
                    <a:pt x="185744" y="5286"/>
                    <a:pt x="180293" y="0"/>
                    <a:pt x="173641" y="0"/>
                  </a:cubicBezTo>
                  <a:lnTo>
                    <a:pt x="122078" y="0"/>
                  </a:lnTo>
                  <a:cubicBezTo>
                    <a:pt x="115424" y="0"/>
                    <a:pt x="109975" y="5286"/>
                    <a:pt x="109770" y="11938"/>
                  </a:cubicBezTo>
                  <a:lnTo>
                    <a:pt x="108992" y="37070"/>
                  </a:lnTo>
                  <a:cubicBezTo>
                    <a:pt x="108844" y="41865"/>
                    <a:pt x="105908" y="46098"/>
                    <a:pt x="101512" y="48017"/>
                  </a:cubicBezTo>
                  <a:cubicBezTo>
                    <a:pt x="93017" y="51725"/>
                    <a:pt x="85452" y="56996"/>
                    <a:pt x="77753" y="61961"/>
                  </a:cubicBezTo>
                  <a:cubicBezTo>
                    <a:pt x="74334" y="64165"/>
                    <a:pt x="71076" y="66223"/>
                    <a:pt x="64493" y="63131"/>
                  </a:cubicBezTo>
                  <a:cubicBezTo>
                    <a:pt x="59097" y="60598"/>
                    <a:pt x="43376" y="52048"/>
                    <a:pt x="43376" y="52048"/>
                  </a:cubicBezTo>
                  <a:cubicBezTo>
                    <a:pt x="39451" y="49519"/>
                    <a:pt x="30412" y="50608"/>
                    <a:pt x="26919" y="56922"/>
                  </a:cubicBezTo>
                  <a:lnTo>
                    <a:pt x="1581" y="102025"/>
                  </a:lnTo>
                  <a:cubicBezTo>
                    <a:pt x="-1673" y="107818"/>
                    <a:pt x="251" y="115147"/>
                    <a:pt x="5929" y="118594"/>
                  </a:cubicBezTo>
                  <a:lnTo>
                    <a:pt x="26400" y="131019"/>
                  </a:lnTo>
                  <a:cubicBezTo>
                    <a:pt x="30492" y="133502"/>
                    <a:pt x="32739" y="138128"/>
                    <a:pt x="32248" y="142891"/>
                  </a:cubicBezTo>
                  <a:cubicBezTo>
                    <a:pt x="31839" y="146857"/>
                    <a:pt x="31628" y="150883"/>
                    <a:pt x="31628" y="154958"/>
                  </a:cubicBezTo>
                  <a:cubicBezTo>
                    <a:pt x="31628" y="159033"/>
                    <a:pt x="31839" y="163058"/>
                    <a:pt x="32248" y="167024"/>
                  </a:cubicBezTo>
                  <a:cubicBezTo>
                    <a:pt x="32739" y="171787"/>
                    <a:pt x="30492" y="176413"/>
                    <a:pt x="26400" y="178896"/>
                  </a:cubicBezTo>
                  <a:lnTo>
                    <a:pt x="5929" y="191320"/>
                  </a:lnTo>
                  <a:cubicBezTo>
                    <a:pt x="252" y="194766"/>
                    <a:pt x="-1672" y="202096"/>
                    <a:pt x="1581" y="207889"/>
                  </a:cubicBezTo>
                  <a:cubicBezTo>
                    <a:pt x="1581" y="207889"/>
                    <a:pt x="19799" y="242195"/>
                    <a:pt x="26919" y="252992"/>
                  </a:cubicBezTo>
                  <a:cubicBezTo>
                    <a:pt x="30335" y="258172"/>
                    <a:pt x="35626" y="261564"/>
                    <a:pt x="43376" y="257865"/>
                  </a:cubicBezTo>
                  <a:cubicBezTo>
                    <a:pt x="48757" y="255297"/>
                    <a:pt x="64493" y="246782"/>
                    <a:pt x="64493" y="246782"/>
                  </a:cubicBezTo>
                  <a:cubicBezTo>
                    <a:pt x="66812" y="245420"/>
                    <a:pt x="72857" y="244392"/>
                    <a:pt x="77751" y="247953"/>
                  </a:cubicBezTo>
                  <a:cubicBezTo>
                    <a:pt x="85066" y="253508"/>
                    <a:pt x="93055" y="258213"/>
                    <a:pt x="101576" y="261925"/>
                  </a:cubicBezTo>
                  <a:cubicBezTo>
                    <a:pt x="105975" y="263843"/>
                    <a:pt x="108914" y="268077"/>
                    <a:pt x="109062" y="272875"/>
                  </a:cubicBezTo>
                  <a:lnTo>
                    <a:pt x="109768" y="295684"/>
                  </a:lnTo>
                  <a:cubicBezTo>
                    <a:pt x="109975" y="302336"/>
                    <a:pt x="115424" y="307622"/>
                    <a:pt x="122076" y="307622"/>
                  </a:cubicBezTo>
                  <a:lnTo>
                    <a:pt x="173640" y="307622"/>
                  </a:lnTo>
                  <a:cubicBezTo>
                    <a:pt x="180293" y="307622"/>
                    <a:pt x="185743" y="302336"/>
                    <a:pt x="185949" y="295684"/>
                  </a:cubicBezTo>
                  <a:lnTo>
                    <a:pt x="186656" y="272875"/>
                  </a:lnTo>
                  <a:cubicBezTo>
                    <a:pt x="186804" y="268077"/>
                    <a:pt x="189742" y="263842"/>
                    <a:pt x="194143" y="261925"/>
                  </a:cubicBezTo>
                  <a:cubicBezTo>
                    <a:pt x="202663" y="258213"/>
                    <a:pt x="210249" y="252929"/>
                    <a:pt x="217968" y="247953"/>
                  </a:cubicBezTo>
                  <a:cubicBezTo>
                    <a:pt x="221387" y="245748"/>
                    <a:pt x="224645" y="243691"/>
                    <a:pt x="231227" y="246782"/>
                  </a:cubicBezTo>
                  <a:cubicBezTo>
                    <a:pt x="236623" y="249316"/>
                    <a:pt x="252344" y="257865"/>
                    <a:pt x="252344" y="257865"/>
                  </a:cubicBezTo>
                  <a:cubicBezTo>
                    <a:pt x="256266" y="260393"/>
                    <a:pt x="265305" y="259305"/>
                    <a:pt x="268798" y="252991"/>
                  </a:cubicBezTo>
                  <a:close/>
                  <a:moveTo>
                    <a:pt x="147859" y="221131"/>
                  </a:moveTo>
                  <a:cubicBezTo>
                    <a:pt x="110825" y="221131"/>
                    <a:pt x="80696" y="190931"/>
                    <a:pt x="80696" y="153810"/>
                  </a:cubicBezTo>
                  <a:cubicBezTo>
                    <a:pt x="80696" y="116689"/>
                    <a:pt x="110826" y="86490"/>
                    <a:pt x="147859" y="86490"/>
                  </a:cubicBezTo>
                  <a:cubicBezTo>
                    <a:pt x="184894" y="86490"/>
                    <a:pt x="215024" y="116689"/>
                    <a:pt x="215024" y="153810"/>
                  </a:cubicBezTo>
                  <a:cubicBezTo>
                    <a:pt x="215024" y="190931"/>
                    <a:pt x="184894" y="221131"/>
                    <a:pt x="147859" y="22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35"/>
          <p:cNvGrpSpPr/>
          <p:nvPr/>
        </p:nvGrpSpPr>
        <p:grpSpPr>
          <a:xfrm>
            <a:off x="7687289" y="4274696"/>
            <a:ext cx="426792" cy="426792"/>
            <a:chOff x="9869772" y="5329002"/>
            <a:chExt cx="607101" cy="607101"/>
          </a:xfrm>
        </p:grpSpPr>
        <p:sp>
          <p:nvSpPr>
            <p:cNvPr id="1320" name="Google Shape;1320;p35"/>
            <p:cNvSpPr/>
            <p:nvPr/>
          </p:nvSpPr>
          <p:spPr>
            <a:xfrm>
              <a:off x="9869772" y="5329002"/>
              <a:ext cx="95853" cy="161084"/>
            </a:xfrm>
            <a:custGeom>
              <a:rect b="b" l="l" r="r" t="t"/>
              <a:pathLst>
                <a:path extrusionOk="0" h="161084" w="95853">
                  <a:moveTo>
                    <a:pt x="45503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143299"/>
                  </a:lnTo>
                  <a:cubicBezTo>
                    <a:pt x="0" y="153121"/>
                    <a:pt x="7963" y="161085"/>
                    <a:pt x="17786" y="161085"/>
                  </a:cubicBezTo>
                  <a:cubicBezTo>
                    <a:pt x="27609" y="161085"/>
                    <a:pt x="35572" y="153121"/>
                    <a:pt x="35572" y="143299"/>
                  </a:cubicBezTo>
                  <a:lnTo>
                    <a:pt x="35572" y="101243"/>
                  </a:lnTo>
                  <a:lnTo>
                    <a:pt x="45503" y="101243"/>
                  </a:lnTo>
                  <a:cubicBezTo>
                    <a:pt x="73267" y="101243"/>
                    <a:pt x="95853" y="78534"/>
                    <a:pt x="95853" y="50622"/>
                  </a:cubicBezTo>
                  <a:cubicBezTo>
                    <a:pt x="95853" y="22708"/>
                    <a:pt x="73266" y="0"/>
                    <a:pt x="45503" y="0"/>
                  </a:cubicBezTo>
                  <a:close/>
                  <a:moveTo>
                    <a:pt x="45503" y="65670"/>
                  </a:moveTo>
                  <a:lnTo>
                    <a:pt x="35572" y="65670"/>
                  </a:lnTo>
                  <a:lnTo>
                    <a:pt x="35572" y="35572"/>
                  </a:lnTo>
                  <a:lnTo>
                    <a:pt x="45503" y="35572"/>
                  </a:lnTo>
                  <a:cubicBezTo>
                    <a:pt x="53653" y="35572"/>
                    <a:pt x="60281" y="42323"/>
                    <a:pt x="60281" y="50622"/>
                  </a:cubicBezTo>
                  <a:cubicBezTo>
                    <a:pt x="60281" y="58920"/>
                    <a:pt x="53651" y="65670"/>
                    <a:pt x="45503" y="6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9984273" y="5329002"/>
              <a:ext cx="98835" cy="161084"/>
            </a:xfrm>
            <a:custGeom>
              <a:rect b="b" l="l" r="r" t="t"/>
              <a:pathLst>
                <a:path extrusionOk="0" h="161084" w="98835">
                  <a:moveTo>
                    <a:pt x="98834" y="125871"/>
                  </a:moveTo>
                  <a:cubicBezTo>
                    <a:pt x="98834" y="109986"/>
                    <a:pt x="92685" y="95518"/>
                    <a:pt x="82657" y="84749"/>
                  </a:cubicBezTo>
                  <a:cubicBezTo>
                    <a:pt x="90848" y="75742"/>
                    <a:pt x="95852" y="63758"/>
                    <a:pt x="95852" y="50621"/>
                  </a:cubicBezTo>
                  <a:cubicBezTo>
                    <a:pt x="95852" y="22708"/>
                    <a:pt x="73266" y="0"/>
                    <a:pt x="45503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143299"/>
                  </a:lnTo>
                  <a:cubicBezTo>
                    <a:pt x="0" y="153121"/>
                    <a:pt x="7963" y="161085"/>
                    <a:pt x="17786" y="161085"/>
                  </a:cubicBezTo>
                  <a:cubicBezTo>
                    <a:pt x="27609" y="161085"/>
                    <a:pt x="35572" y="153121"/>
                    <a:pt x="35572" y="143299"/>
                  </a:cubicBezTo>
                  <a:lnTo>
                    <a:pt x="35572" y="101243"/>
                  </a:lnTo>
                  <a:lnTo>
                    <a:pt x="38985" y="101243"/>
                  </a:lnTo>
                  <a:cubicBezTo>
                    <a:pt x="52372" y="101243"/>
                    <a:pt x="63263" y="112290"/>
                    <a:pt x="63263" y="125871"/>
                  </a:cubicBezTo>
                  <a:lnTo>
                    <a:pt x="63263" y="143297"/>
                  </a:lnTo>
                  <a:cubicBezTo>
                    <a:pt x="63263" y="153120"/>
                    <a:pt x="71227" y="161084"/>
                    <a:pt x="81049" y="161084"/>
                  </a:cubicBezTo>
                  <a:cubicBezTo>
                    <a:pt x="90872" y="161084"/>
                    <a:pt x="98835" y="153120"/>
                    <a:pt x="98835" y="143297"/>
                  </a:cubicBezTo>
                  <a:lnTo>
                    <a:pt x="98835" y="125871"/>
                  </a:lnTo>
                  <a:close/>
                  <a:moveTo>
                    <a:pt x="45503" y="65670"/>
                  </a:moveTo>
                  <a:lnTo>
                    <a:pt x="35572" y="65670"/>
                  </a:lnTo>
                  <a:lnTo>
                    <a:pt x="35572" y="35572"/>
                  </a:lnTo>
                  <a:lnTo>
                    <a:pt x="45503" y="35572"/>
                  </a:lnTo>
                  <a:cubicBezTo>
                    <a:pt x="53651" y="35572"/>
                    <a:pt x="60281" y="42323"/>
                    <a:pt x="60281" y="50622"/>
                  </a:cubicBezTo>
                  <a:cubicBezTo>
                    <a:pt x="60280" y="58920"/>
                    <a:pt x="53651" y="65670"/>
                    <a:pt x="45503" y="65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10101756" y="5329002"/>
              <a:ext cx="98835" cy="161083"/>
            </a:xfrm>
            <a:custGeom>
              <a:rect b="b" l="l" r="r" t="t"/>
              <a:pathLst>
                <a:path extrusionOk="0" h="161083" w="98835">
                  <a:moveTo>
                    <a:pt x="98836" y="111666"/>
                  </a:moveTo>
                  <a:lnTo>
                    <a:pt x="98836" y="49417"/>
                  </a:lnTo>
                  <a:cubicBezTo>
                    <a:pt x="98836" y="22169"/>
                    <a:pt x="76666" y="0"/>
                    <a:pt x="49417" y="0"/>
                  </a:cubicBezTo>
                  <a:cubicBezTo>
                    <a:pt x="22169" y="0"/>
                    <a:pt x="0" y="22169"/>
                    <a:pt x="0" y="49417"/>
                  </a:cubicBezTo>
                  <a:lnTo>
                    <a:pt x="0" y="111666"/>
                  </a:lnTo>
                  <a:cubicBezTo>
                    <a:pt x="0" y="138915"/>
                    <a:pt x="22169" y="161084"/>
                    <a:pt x="49417" y="161084"/>
                  </a:cubicBezTo>
                  <a:cubicBezTo>
                    <a:pt x="76666" y="161084"/>
                    <a:pt x="98836" y="138916"/>
                    <a:pt x="98836" y="111666"/>
                  </a:cubicBezTo>
                  <a:close/>
                  <a:moveTo>
                    <a:pt x="63263" y="111666"/>
                  </a:moveTo>
                  <a:cubicBezTo>
                    <a:pt x="63263" y="119300"/>
                    <a:pt x="57052" y="125511"/>
                    <a:pt x="49417" y="125511"/>
                  </a:cubicBezTo>
                  <a:cubicBezTo>
                    <a:pt x="41782" y="125511"/>
                    <a:pt x="35572" y="119300"/>
                    <a:pt x="35572" y="111666"/>
                  </a:cubicBezTo>
                  <a:lnTo>
                    <a:pt x="35572" y="49417"/>
                  </a:lnTo>
                  <a:cubicBezTo>
                    <a:pt x="35572" y="41783"/>
                    <a:pt x="41783" y="35572"/>
                    <a:pt x="49417" y="35572"/>
                  </a:cubicBezTo>
                  <a:cubicBezTo>
                    <a:pt x="57051" y="35572"/>
                    <a:pt x="63263" y="41783"/>
                    <a:pt x="63263" y="49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10219238" y="5329002"/>
              <a:ext cx="85932" cy="161084"/>
            </a:xfrm>
            <a:custGeom>
              <a:rect b="b" l="l" r="r" t="t"/>
              <a:pathLst>
                <a:path extrusionOk="0" h="161084" w="85932">
                  <a:moveTo>
                    <a:pt x="17786" y="161085"/>
                  </a:moveTo>
                  <a:cubicBezTo>
                    <a:pt x="27609" y="161085"/>
                    <a:pt x="35572" y="153121"/>
                    <a:pt x="35572" y="143299"/>
                  </a:cubicBezTo>
                  <a:lnTo>
                    <a:pt x="35572" y="98328"/>
                  </a:lnTo>
                  <a:lnTo>
                    <a:pt x="52980" y="98328"/>
                  </a:lnTo>
                  <a:cubicBezTo>
                    <a:pt x="62803" y="98328"/>
                    <a:pt x="70767" y="90365"/>
                    <a:pt x="70767" y="80542"/>
                  </a:cubicBezTo>
                  <a:cubicBezTo>
                    <a:pt x="70767" y="70719"/>
                    <a:pt x="62803" y="62756"/>
                    <a:pt x="52980" y="62756"/>
                  </a:cubicBezTo>
                  <a:lnTo>
                    <a:pt x="35572" y="62756"/>
                  </a:lnTo>
                  <a:lnTo>
                    <a:pt x="35572" y="35572"/>
                  </a:lnTo>
                  <a:lnTo>
                    <a:pt x="68146" y="35572"/>
                  </a:lnTo>
                  <a:cubicBezTo>
                    <a:pt x="77969" y="35572"/>
                    <a:pt x="85932" y="27609"/>
                    <a:pt x="85932" y="17786"/>
                  </a:cubicBezTo>
                  <a:cubicBezTo>
                    <a:pt x="85932" y="7963"/>
                    <a:pt x="77969" y="0"/>
                    <a:pt x="68146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143299"/>
                  </a:lnTo>
                  <a:cubicBezTo>
                    <a:pt x="0" y="153121"/>
                    <a:pt x="7963" y="161085"/>
                    <a:pt x="17786" y="161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10323819" y="5329002"/>
              <a:ext cx="35572" cy="161084"/>
            </a:xfrm>
            <a:custGeom>
              <a:rect b="b" l="l" r="r" t="t"/>
              <a:pathLst>
                <a:path extrusionOk="0" h="161084" w="35572">
                  <a:moveTo>
                    <a:pt x="17786" y="161085"/>
                  </a:moveTo>
                  <a:cubicBezTo>
                    <a:pt x="27609" y="161085"/>
                    <a:pt x="35572" y="153121"/>
                    <a:pt x="35572" y="143299"/>
                  </a:cubicBezTo>
                  <a:lnTo>
                    <a:pt x="35572" y="17786"/>
                  </a:lnTo>
                  <a:cubicBezTo>
                    <a:pt x="35572" y="7963"/>
                    <a:pt x="27609" y="0"/>
                    <a:pt x="17786" y="0"/>
                  </a:cubicBezTo>
                  <a:cubicBezTo>
                    <a:pt x="7963" y="0"/>
                    <a:pt x="0" y="7963"/>
                    <a:pt x="0" y="17786"/>
                  </a:cubicBezTo>
                  <a:lnTo>
                    <a:pt x="0" y="143299"/>
                  </a:lnTo>
                  <a:cubicBezTo>
                    <a:pt x="0" y="153121"/>
                    <a:pt x="7962" y="161085"/>
                    <a:pt x="17786" y="161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10378038" y="5329002"/>
              <a:ext cx="98835" cy="161084"/>
            </a:xfrm>
            <a:custGeom>
              <a:rect b="b" l="l" r="r" t="t"/>
              <a:pathLst>
                <a:path extrusionOk="0" h="161084" w="98835">
                  <a:moveTo>
                    <a:pt x="17786" y="35572"/>
                  </a:moveTo>
                  <a:lnTo>
                    <a:pt x="31632" y="35572"/>
                  </a:lnTo>
                  <a:lnTo>
                    <a:pt x="31632" y="143299"/>
                  </a:lnTo>
                  <a:cubicBezTo>
                    <a:pt x="31632" y="153121"/>
                    <a:pt x="39596" y="161085"/>
                    <a:pt x="49418" y="161085"/>
                  </a:cubicBezTo>
                  <a:cubicBezTo>
                    <a:pt x="59241" y="161085"/>
                    <a:pt x="67205" y="153121"/>
                    <a:pt x="67205" y="143299"/>
                  </a:cubicBezTo>
                  <a:lnTo>
                    <a:pt x="67205" y="35572"/>
                  </a:lnTo>
                  <a:lnTo>
                    <a:pt x="81049" y="35572"/>
                  </a:lnTo>
                  <a:cubicBezTo>
                    <a:pt x="90872" y="35572"/>
                    <a:pt x="98835" y="27609"/>
                    <a:pt x="98835" y="17786"/>
                  </a:cubicBezTo>
                  <a:cubicBezTo>
                    <a:pt x="98835" y="7963"/>
                    <a:pt x="90872" y="0"/>
                    <a:pt x="81049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9973237" y="5661472"/>
              <a:ext cx="68494" cy="274631"/>
            </a:xfrm>
            <a:custGeom>
              <a:rect b="b" l="l" r="r" t="t"/>
              <a:pathLst>
                <a:path extrusionOk="0" h="274631" w="68494">
                  <a:moveTo>
                    <a:pt x="58851" y="0"/>
                  </a:moveTo>
                  <a:lnTo>
                    <a:pt x="9645" y="0"/>
                  </a:lnTo>
                  <a:cubicBezTo>
                    <a:pt x="4318" y="0"/>
                    <a:pt x="0" y="4318"/>
                    <a:pt x="0" y="9645"/>
                  </a:cubicBezTo>
                  <a:lnTo>
                    <a:pt x="0" y="274632"/>
                  </a:lnTo>
                  <a:lnTo>
                    <a:pt x="68495" y="274632"/>
                  </a:lnTo>
                  <a:lnTo>
                    <a:pt x="68495" y="9644"/>
                  </a:lnTo>
                  <a:cubicBezTo>
                    <a:pt x="68496" y="4317"/>
                    <a:pt x="64177" y="0"/>
                    <a:pt x="58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10078490" y="5585970"/>
              <a:ext cx="68494" cy="350133"/>
            </a:xfrm>
            <a:custGeom>
              <a:rect b="b" l="l" r="r" t="t"/>
              <a:pathLst>
                <a:path extrusionOk="0" h="350133" w="68494">
                  <a:moveTo>
                    <a:pt x="58851" y="0"/>
                  </a:moveTo>
                  <a:lnTo>
                    <a:pt x="9645" y="0"/>
                  </a:lnTo>
                  <a:cubicBezTo>
                    <a:pt x="4318" y="0"/>
                    <a:pt x="0" y="4318"/>
                    <a:pt x="0" y="9645"/>
                  </a:cubicBezTo>
                  <a:lnTo>
                    <a:pt x="0" y="350133"/>
                  </a:lnTo>
                  <a:lnTo>
                    <a:pt x="68495" y="350133"/>
                  </a:lnTo>
                  <a:lnTo>
                    <a:pt x="68495" y="9644"/>
                  </a:lnTo>
                  <a:cubicBezTo>
                    <a:pt x="68496" y="4317"/>
                    <a:pt x="64177" y="0"/>
                    <a:pt x="58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9869772" y="5723183"/>
              <a:ext cx="68494" cy="212920"/>
            </a:xfrm>
            <a:custGeom>
              <a:rect b="b" l="l" r="r" t="t"/>
              <a:pathLst>
                <a:path extrusionOk="0" h="212920" w="68494">
                  <a:moveTo>
                    <a:pt x="58850" y="0"/>
                  </a:moveTo>
                  <a:lnTo>
                    <a:pt x="9645" y="0"/>
                  </a:lnTo>
                  <a:cubicBezTo>
                    <a:pt x="4318" y="0"/>
                    <a:pt x="0" y="4318"/>
                    <a:pt x="0" y="9645"/>
                  </a:cubicBezTo>
                  <a:lnTo>
                    <a:pt x="0" y="203277"/>
                  </a:lnTo>
                  <a:cubicBezTo>
                    <a:pt x="0" y="208602"/>
                    <a:pt x="4318" y="212921"/>
                    <a:pt x="9645" y="212921"/>
                  </a:cubicBezTo>
                  <a:lnTo>
                    <a:pt x="68495" y="212921"/>
                  </a:lnTo>
                  <a:lnTo>
                    <a:pt x="68495" y="9645"/>
                  </a:lnTo>
                  <a:cubicBezTo>
                    <a:pt x="68495" y="4318"/>
                    <a:pt x="64176" y="0"/>
                    <a:pt x="58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10182558" y="5531647"/>
              <a:ext cx="294314" cy="404456"/>
            </a:xfrm>
            <a:custGeom>
              <a:rect b="b" l="l" r="r" t="t"/>
              <a:pathLst>
                <a:path extrusionOk="0" h="404456" w="294314">
                  <a:moveTo>
                    <a:pt x="292071" y="73413"/>
                  </a:moveTo>
                  <a:lnTo>
                    <a:pt x="228117" y="2827"/>
                  </a:lnTo>
                  <a:cubicBezTo>
                    <a:pt x="224718" y="-925"/>
                    <a:pt x="218829" y="-945"/>
                    <a:pt x="215405" y="2784"/>
                  </a:cubicBezTo>
                  <a:lnTo>
                    <a:pt x="150583" y="73370"/>
                  </a:lnTo>
                  <a:cubicBezTo>
                    <a:pt x="145517" y="78886"/>
                    <a:pt x="149430" y="87793"/>
                    <a:pt x="156919" y="87793"/>
                  </a:cubicBezTo>
                  <a:lnTo>
                    <a:pt x="176714" y="87793"/>
                  </a:lnTo>
                  <a:cubicBezTo>
                    <a:pt x="179093" y="87793"/>
                    <a:pt x="181022" y="89722"/>
                    <a:pt x="181022" y="92100"/>
                  </a:cubicBezTo>
                  <a:lnTo>
                    <a:pt x="181022" y="198952"/>
                  </a:lnTo>
                  <a:cubicBezTo>
                    <a:pt x="181022" y="268026"/>
                    <a:pt x="125026" y="324022"/>
                    <a:pt x="55952" y="324022"/>
                  </a:cubicBezTo>
                  <a:lnTo>
                    <a:pt x="0" y="324080"/>
                  </a:lnTo>
                  <a:lnTo>
                    <a:pt x="0" y="404457"/>
                  </a:lnTo>
                  <a:lnTo>
                    <a:pt x="54430" y="404137"/>
                  </a:lnTo>
                  <a:cubicBezTo>
                    <a:pt x="170201" y="404137"/>
                    <a:pt x="264053" y="310286"/>
                    <a:pt x="264053" y="194514"/>
                  </a:cubicBezTo>
                  <a:lnTo>
                    <a:pt x="264053" y="92100"/>
                  </a:lnTo>
                  <a:cubicBezTo>
                    <a:pt x="264053" y="89721"/>
                    <a:pt x="265982" y="87793"/>
                    <a:pt x="268360" y="87793"/>
                  </a:cubicBezTo>
                  <a:lnTo>
                    <a:pt x="285696" y="87793"/>
                  </a:lnTo>
                  <a:cubicBezTo>
                    <a:pt x="293157" y="87793"/>
                    <a:pt x="297080" y="78943"/>
                    <a:pt x="292071" y="73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35"/>
          <p:cNvGrpSpPr/>
          <p:nvPr/>
        </p:nvGrpSpPr>
        <p:grpSpPr>
          <a:xfrm>
            <a:off x="3992066" y="3484339"/>
            <a:ext cx="426792" cy="426792"/>
            <a:chOff x="5155372" y="4204740"/>
            <a:chExt cx="607101" cy="607101"/>
          </a:xfrm>
        </p:grpSpPr>
        <p:sp>
          <p:nvSpPr>
            <p:cNvPr id="1331" name="Google Shape;1331;p35"/>
            <p:cNvSpPr/>
            <p:nvPr/>
          </p:nvSpPr>
          <p:spPr>
            <a:xfrm>
              <a:off x="5183890" y="4324992"/>
              <a:ext cx="44473" cy="397456"/>
            </a:xfrm>
            <a:custGeom>
              <a:rect b="b" l="l" r="r" t="t"/>
              <a:pathLst>
                <a:path extrusionOk="0" h="397456" w="44473">
                  <a:moveTo>
                    <a:pt x="0" y="13636"/>
                  </a:moveTo>
                  <a:lnTo>
                    <a:pt x="0" y="397456"/>
                  </a:lnTo>
                  <a:lnTo>
                    <a:pt x="44474" y="397456"/>
                  </a:lnTo>
                  <a:lnTo>
                    <a:pt x="44474" y="0"/>
                  </a:lnTo>
                  <a:lnTo>
                    <a:pt x="13636" y="0"/>
                  </a:lnTo>
                  <a:cubicBezTo>
                    <a:pt x="6104" y="0"/>
                    <a:pt x="0" y="6105"/>
                    <a:pt x="0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5263866" y="4204740"/>
              <a:ext cx="390111" cy="517708"/>
            </a:xfrm>
            <a:custGeom>
              <a:rect b="b" l="l" r="r" t="t"/>
              <a:pathLst>
                <a:path extrusionOk="0" h="517708" w="390111">
                  <a:moveTo>
                    <a:pt x="201323" y="242570"/>
                  </a:moveTo>
                  <a:cubicBezTo>
                    <a:pt x="194510" y="249215"/>
                    <a:pt x="183669" y="249305"/>
                    <a:pt x="176745" y="242772"/>
                  </a:cubicBezTo>
                  <a:lnTo>
                    <a:pt x="118878" y="188158"/>
                  </a:lnTo>
                  <a:lnTo>
                    <a:pt x="0" y="293531"/>
                  </a:lnTo>
                  <a:lnTo>
                    <a:pt x="0" y="517709"/>
                  </a:lnTo>
                  <a:lnTo>
                    <a:pt x="390112" y="517709"/>
                  </a:lnTo>
                  <a:lnTo>
                    <a:pt x="390112" y="13636"/>
                  </a:lnTo>
                  <a:cubicBezTo>
                    <a:pt x="390112" y="6105"/>
                    <a:pt x="384006" y="0"/>
                    <a:pt x="376476" y="0"/>
                  </a:cubicBezTo>
                  <a:lnTo>
                    <a:pt x="113533" y="0"/>
                  </a:lnTo>
                  <a:cubicBezTo>
                    <a:pt x="99828" y="0"/>
                    <a:pt x="88677" y="11189"/>
                    <a:pt x="88677" y="24942"/>
                  </a:cubicBezTo>
                  <a:lnTo>
                    <a:pt x="88677" y="55469"/>
                  </a:lnTo>
                  <a:cubicBezTo>
                    <a:pt x="88677" y="75131"/>
                    <a:pt x="72737" y="91071"/>
                    <a:pt x="53075" y="91071"/>
                  </a:cubicBezTo>
                  <a:lnTo>
                    <a:pt x="24857" y="91071"/>
                  </a:lnTo>
                  <a:cubicBezTo>
                    <a:pt x="11151" y="91071"/>
                    <a:pt x="0" y="102260"/>
                    <a:pt x="0" y="116013"/>
                  </a:cubicBezTo>
                  <a:lnTo>
                    <a:pt x="0" y="246089"/>
                  </a:lnTo>
                  <a:lnTo>
                    <a:pt x="107478" y="150820"/>
                  </a:lnTo>
                  <a:cubicBezTo>
                    <a:pt x="114357" y="144723"/>
                    <a:pt x="124752" y="144884"/>
                    <a:pt x="131439" y="151194"/>
                  </a:cubicBezTo>
                  <a:lnTo>
                    <a:pt x="188729" y="205265"/>
                  </a:lnTo>
                  <a:lnTo>
                    <a:pt x="281736" y="114561"/>
                  </a:lnTo>
                  <a:lnTo>
                    <a:pt x="273388" y="114561"/>
                  </a:lnTo>
                  <a:cubicBezTo>
                    <a:pt x="263830" y="114561"/>
                    <a:pt x="255605" y="107215"/>
                    <a:pt x="255156" y="97668"/>
                  </a:cubicBezTo>
                  <a:cubicBezTo>
                    <a:pt x="254676" y="87474"/>
                    <a:pt x="262799" y="79057"/>
                    <a:pt x="272888" y="79057"/>
                  </a:cubicBezTo>
                  <a:lnTo>
                    <a:pt x="325364" y="79057"/>
                  </a:lnTo>
                  <a:cubicBezTo>
                    <a:pt x="334305" y="78959"/>
                    <a:pt x="343415" y="86788"/>
                    <a:pt x="343116" y="96809"/>
                  </a:cubicBezTo>
                  <a:lnTo>
                    <a:pt x="343116" y="151230"/>
                  </a:lnTo>
                  <a:cubicBezTo>
                    <a:pt x="343116" y="160788"/>
                    <a:pt x="335770" y="169013"/>
                    <a:pt x="326222" y="169462"/>
                  </a:cubicBezTo>
                  <a:cubicBezTo>
                    <a:pt x="316029" y="169942"/>
                    <a:pt x="307612" y="161819"/>
                    <a:pt x="307612" y="151730"/>
                  </a:cubicBezTo>
                  <a:lnTo>
                    <a:pt x="307612" y="138916"/>
                  </a:lnTo>
                  <a:close/>
                  <a:moveTo>
                    <a:pt x="211052" y="359224"/>
                  </a:moveTo>
                  <a:cubicBezTo>
                    <a:pt x="220856" y="359224"/>
                    <a:pt x="228804" y="367172"/>
                    <a:pt x="228804" y="376976"/>
                  </a:cubicBezTo>
                  <a:cubicBezTo>
                    <a:pt x="228804" y="386780"/>
                    <a:pt x="220856" y="394728"/>
                    <a:pt x="211052" y="394728"/>
                  </a:cubicBezTo>
                  <a:cubicBezTo>
                    <a:pt x="201248" y="394728"/>
                    <a:pt x="193300" y="386780"/>
                    <a:pt x="193300" y="376976"/>
                  </a:cubicBezTo>
                  <a:cubicBezTo>
                    <a:pt x="193300" y="367172"/>
                    <a:pt x="201247" y="359224"/>
                    <a:pt x="211052" y="359224"/>
                  </a:cubicBezTo>
                  <a:close/>
                  <a:moveTo>
                    <a:pt x="325363" y="470809"/>
                  </a:moveTo>
                  <a:lnTo>
                    <a:pt x="211052" y="470809"/>
                  </a:lnTo>
                  <a:cubicBezTo>
                    <a:pt x="201248" y="470809"/>
                    <a:pt x="193300" y="462861"/>
                    <a:pt x="193300" y="453057"/>
                  </a:cubicBezTo>
                  <a:cubicBezTo>
                    <a:pt x="193300" y="443253"/>
                    <a:pt x="201248" y="435305"/>
                    <a:pt x="211052" y="435305"/>
                  </a:cubicBezTo>
                  <a:lnTo>
                    <a:pt x="325363" y="435305"/>
                  </a:lnTo>
                  <a:cubicBezTo>
                    <a:pt x="335167" y="435305"/>
                    <a:pt x="343115" y="443253"/>
                    <a:pt x="343115" y="453057"/>
                  </a:cubicBezTo>
                  <a:cubicBezTo>
                    <a:pt x="343115" y="462861"/>
                    <a:pt x="335167" y="470809"/>
                    <a:pt x="325363" y="470809"/>
                  </a:cubicBezTo>
                  <a:close/>
                  <a:moveTo>
                    <a:pt x="325363" y="359224"/>
                  </a:moveTo>
                  <a:cubicBezTo>
                    <a:pt x="335167" y="359224"/>
                    <a:pt x="343115" y="367172"/>
                    <a:pt x="343115" y="376976"/>
                  </a:cubicBezTo>
                  <a:cubicBezTo>
                    <a:pt x="343115" y="386780"/>
                    <a:pt x="335167" y="394728"/>
                    <a:pt x="325363" y="394728"/>
                  </a:cubicBezTo>
                  <a:lnTo>
                    <a:pt x="283538" y="394728"/>
                  </a:lnTo>
                  <a:cubicBezTo>
                    <a:pt x="273734" y="394728"/>
                    <a:pt x="265786" y="386780"/>
                    <a:pt x="265786" y="376976"/>
                  </a:cubicBezTo>
                  <a:cubicBezTo>
                    <a:pt x="265786" y="367172"/>
                    <a:pt x="273734" y="359224"/>
                    <a:pt x="283538" y="359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5267780" y="4209567"/>
              <a:ext cx="52709" cy="54498"/>
            </a:xfrm>
            <a:custGeom>
              <a:rect b="b" l="l" r="r" t="t"/>
              <a:pathLst>
                <a:path extrusionOk="0" h="54498" w="52709">
                  <a:moveTo>
                    <a:pt x="49161" y="50740"/>
                  </a:moveTo>
                  <a:lnTo>
                    <a:pt x="49259" y="50674"/>
                  </a:lnTo>
                  <a:lnTo>
                    <a:pt x="49261" y="20114"/>
                  </a:lnTo>
                  <a:cubicBezTo>
                    <a:pt x="49261" y="13063"/>
                    <a:pt x="50484" y="6296"/>
                    <a:pt x="52710" y="0"/>
                  </a:cubicBezTo>
                  <a:cubicBezTo>
                    <a:pt x="27687" y="8840"/>
                    <a:pt x="8014" y="29098"/>
                    <a:pt x="0" y="54498"/>
                  </a:cubicBezTo>
                  <a:cubicBezTo>
                    <a:pt x="6528" y="52072"/>
                    <a:pt x="13583" y="50742"/>
                    <a:pt x="20943" y="50742"/>
                  </a:cubicBezTo>
                  <a:lnTo>
                    <a:pt x="49161" y="50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5155372" y="4757952"/>
              <a:ext cx="203898" cy="53889"/>
            </a:xfrm>
            <a:custGeom>
              <a:rect b="b" l="l" r="r" t="t"/>
              <a:pathLst>
                <a:path extrusionOk="0" h="53889" w="203898">
                  <a:moveTo>
                    <a:pt x="0" y="13636"/>
                  </a:moveTo>
                  <a:cubicBezTo>
                    <a:pt x="0" y="35832"/>
                    <a:pt x="18070" y="53890"/>
                    <a:pt x="40281" y="53890"/>
                  </a:cubicBezTo>
                  <a:lnTo>
                    <a:pt x="203899" y="53890"/>
                  </a:lnTo>
                  <a:cubicBezTo>
                    <a:pt x="202691" y="49646"/>
                    <a:pt x="202031" y="45173"/>
                    <a:pt x="202031" y="40548"/>
                  </a:cubicBezTo>
                  <a:lnTo>
                    <a:pt x="202031" y="0"/>
                  </a:lnTo>
                  <a:lnTo>
                    <a:pt x="13636" y="0"/>
                  </a:lnTo>
                  <a:cubicBezTo>
                    <a:pt x="6105" y="0"/>
                    <a:pt x="0" y="6105"/>
                    <a:pt x="0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5392905" y="4757952"/>
              <a:ext cx="132035" cy="53889"/>
            </a:xfrm>
            <a:custGeom>
              <a:rect b="b" l="l" r="r" t="t"/>
              <a:pathLst>
                <a:path extrusionOk="0" h="53889" w="132035">
                  <a:moveTo>
                    <a:pt x="13340" y="53890"/>
                  </a:moveTo>
                  <a:lnTo>
                    <a:pt x="118697" y="53890"/>
                  </a:lnTo>
                  <a:cubicBezTo>
                    <a:pt x="126052" y="53890"/>
                    <a:pt x="132035" y="47904"/>
                    <a:pt x="132035" y="40548"/>
                  </a:cubicBezTo>
                  <a:lnTo>
                    <a:pt x="132035" y="0"/>
                  </a:lnTo>
                  <a:lnTo>
                    <a:pt x="0" y="0"/>
                  </a:lnTo>
                  <a:lnTo>
                    <a:pt x="0" y="40548"/>
                  </a:lnTo>
                  <a:cubicBezTo>
                    <a:pt x="0" y="47904"/>
                    <a:pt x="5984" y="53890"/>
                    <a:pt x="13340" y="5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5689481" y="4324992"/>
              <a:ext cx="42187" cy="397456"/>
            </a:xfrm>
            <a:custGeom>
              <a:rect b="b" l="l" r="r" t="t"/>
              <a:pathLst>
                <a:path extrusionOk="0" h="397456" w="42187">
                  <a:moveTo>
                    <a:pt x="28552" y="0"/>
                  </a:moveTo>
                  <a:lnTo>
                    <a:pt x="0" y="0"/>
                  </a:lnTo>
                  <a:lnTo>
                    <a:pt x="0" y="397456"/>
                  </a:lnTo>
                  <a:lnTo>
                    <a:pt x="42188" y="397456"/>
                  </a:lnTo>
                  <a:lnTo>
                    <a:pt x="42188" y="13636"/>
                  </a:lnTo>
                  <a:cubicBezTo>
                    <a:pt x="42188" y="6105"/>
                    <a:pt x="36082" y="0"/>
                    <a:pt x="28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5558575" y="4757952"/>
              <a:ext cx="203898" cy="53889"/>
            </a:xfrm>
            <a:custGeom>
              <a:rect b="b" l="l" r="r" t="t"/>
              <a:pathLst>
                <a:path extrusionOk="0" h="53889" w="203898">
                  <a:moveTo>
                    <a:pt x="203899" y="13636"/>
                  </a:moveTo>
                  <a:cubicBezTo>
                    <a:pt x="203899" y="6105"/>
                    <a:pt x="197793" y="0"/>
                    <a:pt x="190262" y="0"/>
                  </a:cubicBezTo>
                  <a:lnTo>
                    <a:pt x="1868" y="0"/>
                  </a:lnTo>
                  <a:lnTo>
                    <a:pt x="1868" y="40548"/>
                  </a:lnTo>
                  <a:cubicBezTo>
                    <a:pt x="1868" y="45173"/>
                    <a:pt x="1207" y="49646"/>
                    <a:pt x="0" y="53890"/>
                  </a:cubicBezTo>
                  <a:lnTo>
                    <a:pt x="163618" y="53890"/>
                  </a:lnTo>
                  <a:cubicBezTo>
                    <a:pt x="185829" y="53890"/>
                    <a:pt x="203899" y="35832"/>
                    <a:pt x="203899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8" name="Google Shape;1338;p35"/>
          <p:cNvGrpSpPr/>
          <p:nvPr/>
        </p:nvGrpSpPr>
        <p:grpSpPr>
          <a:xfrm>
            <a:off x="3251528" y="3484339"/>
            <a:ext cx="426792" cy="426792"/>
            <a:chOff x="4210368" y="4204740"/>
            <a:chExt cx="607101" cy="607101"/>
          </a:xfrm>
        </p:grpSpPr>
        <p:sp>
          <p:nvSpPr>
            <p:cNvPr id="1339" name="Google Shape;1339;p35"/>
            <p:cNvSpPr/>
            <p:nvPr/>
          </p:nvSpPr>
          <p:spPr>
            <a:xfrm>
              <a:off x="4691133" y="4496065"/>
              <a:ext cx="48941" cy="142351"/>
            </a:xfrm>
            <a:custGeom>
              <a:rect b="b" l="l" r="r" t="t"/>
              <a:pathLst>
                <a:path extrusionOk="0" h="142351" w="48941">
                  <a:moveTo>
                    <a:pt x="0" y="142351"/>
                  </a:moveTo>
                  <a:cubicBezTo>
                    <a:pt x="17523" y="133571"/>
                    <a:pt x="33959" y="122469"/>
                    <a:pt x="48942" y="109221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4606627" y="4394716"/>
              <a:ext cx="48941" cy="267049"/>
            </a:xfrm>
            <a:custGeom>
              <a:rect b="b" l="l" r="r" t="t"/>
              <a:pathLst>
                <a:path extrusionOk="0" h="267049" w="48941">
                  <a:moveTo>
                    <a:pt x="48942" y="0"/>
                  </a:moveTo>
                  <a:lnTo>
                    <a:pt x="0" y="0"/>
                  </a:lnTo>
                  <a:lnTo>
                    <a:pt x="0" y="267049"/>
                  </a:lnTo>
                  <a:cubicBezTo>
                    <a:pt x="16751" y="265768"/>
                    <a:pt x="33142" y="262690"/>
                    <a:pt x="48942" y="257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4522124" y="4314617"/>
              <a:ext cx="48941" cy="347149"/>
            </a:xfrm>
            <a:custGeom>
              <a:rect b="b" l="l" r="r" t="t"/>
              <a:pathLst>
                <a:path extrusionOk="0" h="347149" w="48941">
                  <a:moveTo>
                    <a:pt x="48942" y="0"/>
                  </a:moveTo>
                  <a:lnTo>
                    <a:pt x="0" y="0"/>
                  </a:lnTo>
                  <a:lnTo>
                    <a:pt x="0" y="337995"/>
                  </a:lnTo>
                  <a:cubicBezTo>
                    <a:pt x="15800" y="342791"/>
                    <a:pt x="32191" y="345870"/>
                    <a:pt x="48942" y="34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4437618" y="4471460"/>
              <a:ext cx="48941" cy="166956"/>
            </a:xfrm>
            <a:custGeom>
              <a:rect b="b" l="l" r="r" t="t"/>
              <a:pathLst>
                <a:path extrusionOk="0" h="166956" w="48941">
                  <a:moveTo>
                    <a:pt x="0" y="133827"/>
                  </a:moveTo>
                  <a:cubicBezTo>
                    <a:pt x="14982" y="147074"/>
                    <a:pt x="31419" y="158176"/>
                    <a:pt x="48942" y="166957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4210368" y="4650945"/>
              <a:ext cx="160658" cy="160896"/>
            </a:xfrm>
            <a:custGeom>
              <a:rect b="b" l="l" r="r" t="t"/>
              <a:pathLst>
                <a:path extrusionOk="0" h="160896" w="160658">
                  <a:moveTo>
                    <a:pt x="160476" y="61023"/>
                  </a:moveTo>
                  <a:lnTo>
                    <a:pt x="99480" y="0"/>
                  </a:lnTo>
                  <a:lnTo>
                    <a:pt x="5287" y="94175"/>
                  </a:lnTo>
                  <a:cubicBezTo>
                    <a:pt x="-1761" y="101222"/>
                    <a:pt x="-1762" y="112646"/>
                    <a:pt x="5283" y="119695"/>
                  </a:cubicBezTo>
                  <a:lnTo>
                    <a:pt x="41178" y="155607"/>
                  </a:lnTo>
                  <a:cubicBezTo>
                    <a:pt x="48241" y="162671"/>
                    <a:pt x="59698" y="162658"/>
                    <a:pt x="66744" y="155577"/>
                  </a:cubicBezTo>
                  <a:lnTo>
                    <a:pt x="160659" y="61188"/>
                  </a:lnTo>
                  <a:cubicBezTo>
                    <a:pt x="160600" y="61131"/>
                    <a:pt x="160534" y="61082"/>
                    <a:pt x="160476" y="61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4334997" y="4587168"/>
              <a:ext cx="99535" cy="99772"/>
            </a:xfrm>
            <a:custGeom>
              <a:rect b="b" l="l" r="r" t="t"/>
              <a:pathLst>
                <a:path extrusionOk="0" h="99772" w="99535">
                  <a:moveTo>
                    <a:pt x="72325" y="38601"/>
                  </a:moveTo>
                  <a:cubicBezTo>
                    <a:pt x="61538" y="28572"/>
                    <a:pt x="47810" y="12996"/>
                    <a:pt x="38642" y="0"/>
                  </a:cubicBezTo>
                  <a:lnTo>
                    <a:pt x="0" y="38635"/>
                  </a:lnTo>
                  <a:lnTo>
                    <a:pt x="61004" y="99668"/>
                  </a:lnTo>
                  <a:cubicBezTo>
                    <a:pt x="61037" y="99701"/>
                    <a:pt x="61065" y="99739"/>
                    <a:pt x="61099" y="99772"/>
                  </a:cubicBezTo>
                  <a:lnTo>
                    <a:pt x="99535" y="61142"/>
                  </a:lnTo>
                  <a:cubicBezTo>
                    <a:pt x="90048" y="54287"/>
                    <a:pt x="80954" y="46772"/>
                    <a:pt x="72325" y="38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4360224" y="4204740"/>
              <a:ext cx="457245" cy="360958"/>
            </a:xfrm>
            <a:custGeom>
              <a:rect b="b" l="l" r="r" t="t"/>
              <a:pathLst>
                <a:path extrusionOk="0" h="360958" w="457245">
                  <a:moveTo>
                    <a:pt x="390360" y="67025"/>
                  </a:moveTo>
                  <a:cubicBezTo>
                    <a:pt x="347157" y="23804"/>
                    <a:pt x="289717" y="0"/>
                    <a:pt x="228621" y="0"/>
                  </a:cubicBezTo>
                  <a:cubicBezTo>
                    <a:pt x="167526" y="0"/>
                    <a:pt x="110087" y="23804"/>
                    <a:pt x="66885" y="67025"/>
                  </a:cubicBezTo>
                  <a:cubicBezTo>
                    <a:pt x="-12973" y="146922"/>
                    <a:pt x="-21316" y="271673"/>
                    <a:pt x="41832" y="360957"/>
                  </a:cubicBezTo>
                  <a:lnTo>
                    <a:pt x="41832" y="248941"/>
                  </a:lnTo>
                  <a:cubicBezTo>
                    <a:pt x="41832" y="239123"/>
                    <a:pt x="49793" y="231164"/>
                    <a:pt x="59613" y="231164"/>
                  </a:cubicBezTo>
                  <a:lnTo>
                    <a:pt x="126337" y="231164"/>
                  </a:lnTo>
                  <a:lnTo>
                    <a:pt x="126337" y="92098"/>
                  </a:lnTo>
                  <a:cubicBezTo>
                    <a:pt x="126337" y="82280"/>
                    <a:pt x="134298" y="74320"/>
                    <a:pt x="144118" y="74320"/>
                  </a:cubicBezTo>
                  <a:lnTo>
                    <a:pt x="228624" y="74320"/>
                  </a:lnTo>
                  <a:cubicBezTo>
                    <a:pt x="238444" y="74320"/>
                    <a:pt x="246405" y="82280"/>
                    <a:pt x="246405" y="92098"/>
                  </a:cubicBezTo>
                  <a:lnTo>
                    <a:pt x="246405" y="154420"/>
                  </a:lnTo>
                  <a:lnTo>
                    <a:pt x="313128" y="154420"/>
                  </a:lnTo>
                  <a:cubicBezTo>
                    <a:pt x="322949" y="154420"/>
                    <a:pt x="330910" y="162380"/>
                    <a:pt x="330910" y="172198"/>
                  </a:cubicBezTo>
                  <a:lnTo>
                    <a:pt x="330910" y="255769"/>
                  </a:lnTo>
                  <a:lnTo>
                    <a:pt x="397633" y="255769"/>
                  </a:lnTo>
                  <a:cubicBezTo>
                    <a:pt x="407453" y="255769"/>
                    <a:pt x="415414" y="263729"/>
                    <a:pt x="415414" y="273547"/>
                  </a:cubicBezTo>
                  <a:lnTo>
                    <a:pt x="415414" y="360959"/>
                  </a:lnTo>
                  <a:cubicBezTo>
                    <a:pt x="478561" y="271675"/>
                    <a:pt x="470220" y="146923"/>
                    <a:pt x="390360" y="6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35"/>
          <p:cNvGrpSpPr/>
          <p:nvPr/>
        </p:nvGrpSpPr>
        <p:grpSpPr>
          <a:xfrm>
            <a:off x="4726890" y="3484339"/>
            <a:ext cx="426792" cy="426792"/>
            <a:chOff x="6092248" y="4204740"/>
            <a:chExt cx="607101" cy="607101"/>
          </a:xfrm>
        </p:grpSpPr>
        <p:sp>
          <p:nvSpPr>
            <p:cNvPr id="1347" name="Google Shape;1347;p35"/>
            <p:cNvSpPr/>
            <p:nvPr/>
          </p:nvSpPr>
          <p:spPr>
            <a:xfrm>
              <a:off x="6092248" y="4550093"/>
              <a:ext cx="222180" cy="239608"/>
            </a:xfrm>
            <a:custGeom>
              <a:rect b="b" l="l" r="r" t="t"/>
              <a:pathLst>
                <a:path extrusionOk="0" h="239608" w="222180">
                  <a:moveTo>
                    <a:pt x="170309" y="239608"/>
                  </a:moveTo>
                  <a:lnTo>
                    <a:pt x="222180" y="109569"/>
                  </a:lnTo>
                  <a:cubicBezTo>
                    <a:pt x="178760" y="89934"/>
                    <a:pt x="147149" y="48913"/>
                    <a:pt x="140892" y="0"/>
                  </a:cubicBezTo>
                  <a:lnTo>
                    <a:pt x="0" y="0"/>
                  </a:lnTo>
                  <a:cubicBezTo>
                    <a:pt x="4272" y="67948"/>
                    <a:pt x="32853" y="131246"/>
                    <a:pt x="81601" y="179820"/>
                  </a:cubicBezTo>
                  <a:cubicBezTo>
                    <a:pt x="107501" y="205626"/>
                    <a:pt x="137580" y="225752"/>
                    <a:pt x="170309" y="239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6092248" y="4253193"/>
              <a:ext cx="262297" cy="261178"/>
            </a:xfrm>
            <a:custGeom>
              <a:rect b="b" l="l" r="r" t="t"/>
              <a:pathLst>
                <a:path extrusionOk="0" h="261178" w="262297">
                  <a:moveTo>
                    <a:pt x="0" y="261178"/>
                  </a:moveTo>
                  <a:lnTo>
                    <a:pt x="140892" y="261178"/>
                  </a:lnTo>
                  <a:cubicBezTo>
                    <a:pt x="148950" y="198181"/>
                    <a:pt x="199063" y="148274"/>
                    <a:pt x="262298" y="140288"/>
                  </a:cubicBezTo>
                  <a:lnTo>
                    <a:pt x="262298" y="0"/>
                  </a:lnTo>
                  <a:cubicBezTo>
                    <a:pt x="194008" y="4235"/>
                    <a:pt x="130399" y="32734"/>
                    <a:pt x="81601" y="81359"/>
                  </a:cubicBezTo>
                  <a:cubicBezTo>
                    <a:pt x="32853" y="129933"/>
                    <a:pt x="4272" y="193230"/>
                    <a:pt x="0" y="261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6390197" y="4204740"/>
              <a:ext cx="309152" cy="536670"/>
            </a:xfrm>
            <a:custGeom>
              <a:rect b="b" l="l" r="r" t="t"/>
              <a:pathLst>
                <a:path extrusionOk="0" h="536670" w="309152">
                  <a:moveTo>
                    <a:pt x="309152" y="326942"/>
                  </a:moveTo>
                  <a:cubicBezTo>
                    <a:pt x="309152" y="239289"/>
                    <a:pt x="274960" y="156744"/>
                    <a:pt x="212877" y="94510"/>
                  </a:cubicBezTo>
                  <a:cubicBezTo>
                    <a:pt x="159301" y="40805"/>
                    <a:pt x="90757" y="7972"/>
                    <a:pt x="17020" y="89"/>
                  </a:cubicBezTo>
                  <a:cubicBezTo>
                    <a:pt x="7931" y="-882"/>
                    <a:pt x="0" y="6247"/>
                    <a:pt x="0" y="15406"/>
                  </a:cubicBezTo>
                  <a:lnTo>
                    <a:pt x="0" y="188742"/>
                  </a:lnTo>
                  <a:cubicBezTo>
                    <a:pt x="69105" y="197469"/>
                    <a:pt x="122541" y="256262"/>
                    <a:pt x="122541" y="327492"/>
                  </a:cubicBezTo>
                  <a:cubicBezTo>
                    <a:pt x="122541" y="359083"/>
                    <a:pt x="112026" y="388224"/>
                    <a:pt x="94299" y="411640"/>
                  </a:cubicBezTo>
                  <a:lnTo>
                    <a:pt x="215147" y="532185"/>
                  </a:lnTo>
                  <a:cubicBezTo>
                    <a:pt x="221637" y="538659"/>
                    <a:pt x="232303" y="538043"/>
                    <a:pt x="238016" y="530871"/>
                  </a:cubicBezTo>
                  <a:cubicBezTo>
                    <a:pt x="284110" y="473010"/>
                    <a:pt x="309152" y="401792"/>
                    <a:pt x="309152" y="326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6296249" y="4641877"/>
              <a:ext cx="263047" cy="169964"/>
            </a:xfrm>
            <a:custGeom>
              <a:rect b="b" l="l" r="r" t="t"/>
              <a:pathLst>
                <a:path extrusionOk="0" h="169964" w="263047">
                  <a:moveTo>
                    <a:pt x="263047" y="99556"/>
                  </a:moveTo>
                  <a:lnTo>
                    <a:pt x="163270" y="0"/>
                  </a:lnTo>
                  <a:cubicBezTo>
                    <a:pt x="139329" y="18920"/>
                    <a:pt x="109052" y="30223"/>
                    <a:pt x="76121" y="30223"/>
                  </a:cubicBezTo>
                  <a:cubicBezTo>
                    <a:pt x="68037" y="30223"/>
                    <a:pt x="60116" y="29533"/>
                    <a:pt x="52406" y="28225"/>
                  </a:cubicBezTo>
                  <a:lnTo>
                    <a:pt x="0" y="159609"/>
                  </a:lnTo>
                  <a:cubicBezTo>
                    <a:pt x="24467" y="166431"/>
                    <a:pt x="50021" y="169965"/>
                    <a:pt x="76123" y="169965"/>
                  </a:cubicBezTo>
                  <a:cubicBezTo>
                    <a:pt x="150302" y="169965"/>
                    <a:pt x="213090" y="146281"/>
                    <a:pt x="263047" y="99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35"/>
          <p:cNvGrpSpPr/>
          <p:nvPr/>
        </p:nvGrpSpPr>
        <p:grpSpPr>
          <a:xfrm>
            <a:off x="5466990" y="3484339"/>
            <a:ext cx="426793" cy="426792"/>
            <a:chOff x="7036629" y="4204740"/>
            <a:chExt cx="607102" cy="607101"/>
          </a:xfrm>
        </p:grpSpPr>
        <p:sp>
          <p:nvSpPr>
            <p:cNvPr id="1352" name="Google Shape;1352;p35"/>
            <p:cNvSpPr/>
            <p:nvPr/>
          </p:nvSpPr>
          <p:spPr>
            <a:xfrm>
              <a:off x="7036629" y="4407820"/>
              <a:ext cx="607102" cy="391296"/>
            </a:xfrm>
            <a:custGeom>
              <a:rect b="b" l="l" r="r" t="t"/>
              <a:pathLst>
                <a:path extrusionOk="0" h="391296" w="607102">
                  <a:moveTo>
                    <a:pt x="424853" y="51860"/>
                  </a:moveTo>
                  <a:cubicBezTo>
                    <a:pt x="422369" y="53113"/>
                    <a:pt x="419625" y="53765"/>
                    <a:pt x="416843" y="53765"/>
                  </a:cubicBezTo>
                  <a:lnTo>
                    <a:pt x="344738" y="53765"/>
                  </a:lnTo>
                  <a:lnTo>
                    <a:pt x="263853" y="139477"/>
                  </a:lnTo>
                  <a:cubicBezTo>
                    <a:pt x="259688" y="143890"/>
                    <a:pt x="253560" y="145878"/>
                    <a:pt x="247599" y="144743"/>
                  </a:cubicBezTo>
                  <a:lnTo>
                    <a:pt x="203304" y="136329"/>
                  </a:lnTo>
                  <a:lnTo>
                    <a:pt x="0" y="257963"/>
                  </a:lnTo>
                  <a:lnTo>
                    <a:pt x="0" y="391296"/>
                  </a:lnTo>
                  <a:lnTo>
                    <a:pt x="180061" y="253930"/>
                  </a:lnTo>
                  <a:cubicBezTo>
                    <a:pt x="184508" y="250523"/>
                    <a:pt x="190302" y="249413"/>
                    <a:pt x="195693" y="250930"/>
                  </a:cubicBezTo>
                  <a:lnTo>
                    <a:pt x="294983" y="278870"/>
                  </a:lnTo>
                  <a:lnTo>
                    <a:pt x="373810" y="192579"/>
                  </a:lnTo>
                  <a:cubicBezTo>
                    <a:pt x="377180" y="188891"/>
                    <a:pt x="381945" y="186789"/>
                    <a:pt x="386942" y="186789"/>
                  </a:cubicBezTo>
                  <a:lnTo>
                    <a:pt x="476126" y="186789"/>
                  </a:lnTo>
                  <a:lnTo>
                    <a:pt x="607102" y="128696"/>
                  </a:lnTo>
                  <a:lnTo>
                    <a:pt x="607102" y="24500"/>
                  </a:lnTo>
                  <a:lnTo>
                    <a:pt x="5276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7079194" y="4575431"/>
              <a:ext cx="564536" cy="236410"/>
            </a:xfrm>
            <a:custGeom>
              <a:rect b="b" l="l" r="r" t="t"/>
              <a:pathLst>
                <a:path extrusionOk="0" h="236410" w="564536">
                  <a:moveTo>
                    <a:pt x="437327" y="54749"/>
                  </a:moveTo>
                  <a:lnTo>
                    <a:pt x="352219" y="54749"/>
                  </a:lnTo>
                  <a:lnTo>
                    <a:pt x="271286" y="143345"/>
                  </a:lnTo>
                  <a:cubicBezTo>
                    <a:pt x="266753" y="148308"/>
                    <a:pt x="259806" y="150289"/>
                    <a:pt x="253336" y="148471"/>
                  </a:cubicBezTo>
                  <a:lnTo>
                    <a:pt x="152057" y="119971"/>
                  </a:lnTo>
                  <a:lnTo>
                    <a:pt x="0" y="236411"/>
                  </a:lnTo>
                  <a:lnTo>
                    <a:pt x="542571" y="236411"/>
                  </a:lnTo>
                  <a:cubicBezTo>
                    <a:pt x="554703" y="236411"/>
                    <a:pt x="564536" y="226576"/>
                    <a:pt x="564536" y="214446"/>
                  </a:cubicBezTo>
                  <a:lnTo>
                    <a:pt x="564536" y="0"/>
                  </a:lnTo>
                  <a:lnTo>
                    <a:pt x="444539" y="53222"/>
                  </a:lnTo>
                  <a:cubicBezTo>
                    <a:pt x="442268" y="54229"/>
                    <a:pt x="439811" y="54749"/>
                    <a:pt x="437327" y="5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7036629" y="4204740"/>
              <a:ext cx="607102" cy="419347"/>
            </a:xfrm>
            <a:custGeom>
              <a:rect b="b" l="l" r="r" t="t"/>
              <a:pathLst>
                <a:path extrusionOk="0" h="419347" w="607102">
                  <a:moveTo>
                    <a:pt x="583354" y="54253"/>
                  </a:moveTo>
                  <a:lnTo>
                    <a:pt x="418627" y="123041"/>
                  </a:lnTo>
                  <a:cubicBezTo>
                    <a:pt x="415425" y="124378"/>
                    <a:pt x="411904" y="124749"/>
                    <a:pt x="408495" y="124111"/>
                  </a:cubicBezTo>
                  <a:lnTo>
                    <a:pt x="306015" y="104896"/>
                  </a:lnTo>
                  <a:cubicBezTo>
                    <a:pt x="303958" y="104510"/>
                    <a:pt x="301848" y="104505"/>
                    <a:pt x="299789" y="104879"/>
                  </a:cubicBezTo>
                  <a:lnTo>
                    <a:pt x="217449" y="119850"/>
                  </a:lnTo>
                  <a:cubicBezTo>
                    <a:pt x="213918" y="120493"/>
                    <a:pt x="210677" y="122227"/>
                    <a:pt x="208184" y="124809"/>
                  </a:cubicBezTo>
                  <a:lnTo>
                    <a:pt x="96661" y="240306"/>
                  </a:lnTo>
                  <a:cubicBezTo>
                    <a:pt x="92532" y="244581"/>
                    <a:pt x="86535" y="246517"/>
                    <a:pt x="80688" y="245451"/>
                  </a:cubicBezTo>
                  <a:lnTo>
                    <a:pt x="35572" y="237255"/>
                  </a:lnTo>
                  <a:lnTo>
                    <a:pt x="35572" y="177179"/>
                  </a:lnTo>
                  <a:lnTo>
                    <a:pt x="81598" y="177179"/>
                  </a:lnTo>
                  <a:cubicBezTo>
                    <a:pt x="91421" y="177179"/>
                    <a:pt x="99385" y="169215"/>
                    <a:pt x="99385" y="159393"/>
                  </a:cubicBezTo>
                  <a:cubicBezTo>
                    <a:pt x="99385" y="149570"/>
                    <a:pt x="91421" y="141607"/>
                    <a:pt x="81598" y="141607"/>
                  </a:cubicBezTo>
                  <a:lnTo>
                    <a:pt x="35572" y="141607"/>
                  </a:lnTo>
                  <a:lnTo>
                    <a:pt x="35572" y="106376"/>
                  </a:lnTo>
                  <a:lnTo>
                    <a:pt x="81598" y="106376"/>
                  </a:lnTo>
                  <a:cubicBezTo>
                    <a:pt x="91421" y="106376"/>
                    <a:pt x="99385" y="98412"/>
                    <a:pt x="99385" y="88589"/>
                  </a:cubicBezTo>
                  <a:cubicBezTo>
                    <a:pt x="99385" y="78767"/>
                    <a:pt x="91421" y="70803"/>
                    <a:pt x="81598" y="70803"/>
                  </a:cubicBezTo>
                  <a:lnTo>
                    <a:pt x="35572" y="70803"/>
                  </a:lnTo>
                  <a:lnTo>
                    <a:pt x="35572" y="35572"/>
                  </a:lnTo>
                  <a:lnTo>
                    <a:pt x="81598" y="35572"/>
                  </a:lnTo>
                  <a:cubicBezTo>
                    <a:pt x="91421" y="35572"/>
                    <a:pt x="99385" y="27609"/>
                    <a:pt x="99385" y="17786"/>
                  </a:cubicBezTo>
                  <a:cubicBezTo>
                    <a:pt x="99385" y="7963"/>
                    <a:pt x="91421" y="0"/>
                    <a:pt x="81598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419347"/>
                  </a:lnTo>
                  <a:lnTo>
                    <a:pt x="190846" y="305410"/>
                  </a:lnTo>
                  <a:cubicBezTo>
                    <a:pt x="194586" y="303173"/>
                    <a:pt x="199017" y="302384"/>
                    <a:pt x="203296" y="303200"/>
                  </a:cubicBezTo>
                  <a:lnTo>
                    <a:pt x="244667" y="311058"/>
                  </a:lnTo>
                  <a:lnTo>
                    <a:pt x="324131" y="226851"/>
                  </a:lnTo>
                  <a:cubicBezTo>
                    <a:pt x="327490" y="223290"/>
                    <a:pt x="332170" y="221272"/>
                    <a:pt x="337066" y="221272"/>
                  </a:cubicBezTo>
                  <a:lnTo>
                    <a:pt x="412610" y="221272"/>
                  </a:lnTo>
                  <a:lnTo>
                    <a:pt x="518044" y="168090"/>
                  </a:lnTo>
                  <a:cubicBezTo>
                    <a:pt x="522150" y="166018"/>
                    <a:pt x="526901" y="165620"/>
                    <a:pt x="531296" y="166974"/>
                  </a:cubicBezTo>
                  <a:lnTo>
                    <a:pt x="607102" y="190354"/>
                  </a:lnTo>
                  <a:lnTo>
                    <a:pt x="607102" y="70070"/>
                  </a:lnTo>
                  <a:cubicBezTo>
                    <a:pt x="607102" y="57832"/>
                    <a:pt x="594647" y="49536"/>
                    <a:pt x="583354" y="54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35"/>
          <p:cNvGrpSpPr/>
          <p:nvPr/>
        </p:nvGrpSpPr>
        <p:grpSpPr>
          <a:xfrm>
            <a:off x="6947189" y="3484339"/>
            <a:ext cx="426793" cy="426792"/>
            <a:chOff x="8925390" y="4204740"/>
            <a:chExt cx="607102" cy="607101"/>
          </a:xfrm>
        </p:grpSpPr>
        <p:sp>
          <p:nvSpPr>
            <p:cNvPr id="1356" name="Google Shape;1356;p35"/>
            <p:cNvSpPr/>
            <p:nvPr/>
          </p:nvSpPr>
          <p:spPr>
            <a:xfrm>
              <a:off x="9069224" y="4514237"/>
              <a:ext cx="319436" cy="74369"/>
            </a:xfrm>
            <a:custGeom>
              <a:rect b="b" l="l" r="r" t="t"/>
              <a:pathLst>
                <a:path extrusionOk="0" h="74369" w="319436">
                  <a:moveTo>
                    <a:pt x="265879" y="0"/>
                  </a:moveTo>
                  <a:lnTo>
                    <a:pt x="53558" y="0"/>
                  </a:lnTo>
                  <a:lnTo>
                    <a:pt x="0" y="74370"/>
                  </a:lnTo>
                  <a:lnTo>
                    <a:pt x="319436" y="74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9211155" y="4204740"/>
              <a:ext cx="167015" cy="108543"/>
            </a:xfrm>
            <a:custGeom>
              <a:rect b="b" l="l" r="r" t="t"/>
              <a:pathLst>
                <a:path extrusionOk="0" h="108543" w="167015">
                  <a:moveTo>
                    <a:pt x="167016" y="108543"/>
                  </a:moveTo>
                  <a:lnTo>
                    <a:pt x="167016" y="36503"/>
                  </a:lnTo>
                  <a:cubicBezTo>
                    <a:pt x="167016" y="16343"/>
                    <a:pt x="150666" y="0"/>
                    <a:pt x="130497" y="0"/>
                  </a:cubicBezTo>
                  <a:lnTo>
                    <a:pt x="11898" y="0"/>
                  </a:lnTo>
                  <a:cubicBezTo>
                    <a:pt x="5326" y="0"/>
                    <a:pt x="0" y="5324"/>
                    <a:pt x="0" y="11893"/>
                  </a:cubicBezTo>
                  <a:lnTo>
                    <a:pt x="0" y="102798"/>
                  </a:lnTo>
                  <a:lnTo>
                    <a:pt x="141100" y="102798"/>
                  </a:lnTo>
                  <a:cubicBezTo>
                    <a:pt x="150357" y="102798"/>
                    <a:pt x="159135" y="104866"/>
                    <a:pt x="167016" y="108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8992703" y="4624164"/>
              <a:ext cx="472478" cy="70696"/>
            </a:xfrm>
            <a:custGeom>
              <a:rect b="b" l="l" r="r" t="t"/>
              <a:pathLst>
                <a:path extrusionOk="0" h="70696" w="472478">
                  <a:moveTo>
                    <a:pt x="421565" y="0"/>
                  </a:moveTo>
                  <a:lnTo>
                    <a:pt x="50914" y="0"/>
                  </a:lnTo>
                  <a:lnTo>
                    <a:pt x="0" y="70697"/>
                  </a:lnTo>
                  <a:lnTo>
                    <a:pt x="472478" y="706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9326342" y="4343096"/>
              <a:ext cx="51828" cy="51807"/>
            </a:xfrm>
            <a:custGeom>
              <a:rect b="b" l="l" r="r" t="t"/>
              <a:pathLst>
                <a:path extrusionOk="0" h="51807" w="51828">
                  <a:moveTo>
                    <a:pt x="0" y="0"/>
                  </a:moveTo>
                  <a:lnTo>
                    <a:pt x="0" y="46754"/>
                  </a:lnTo>
                  <a:cubicBezTo>
                    <a:pt x="0" y="49540"/>
                    <a:pt x="2268" y="51808"/>
                    <a:pt x="5056" y="51808"/>
                  </a:cubicBezTo>
                  <a:lnTo>
                    <a:pt x="25914" y="51808"/>
                  </a:lnTo>
                  <a:cubicBezTo>
                    <a:pt x="40204" y="51808"/>
                    <a:pt x="51829" y="40187"/>
                    <a:pt x="51829" y="25904"/>
                  </a:cubicBezTo>
                  <a:cubicBezTo>
                    <a:pt x="51829" y="11620"/>
                    <a:pt x="40203" y="0"/>
                    <a:pt x="25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8925390" y="4730419"/>
              <a:ext cx="607102" cy="81422"/>
            </a:xfrm>
            <a:custGeom>
              <a:rect b="b" l="l" r="r" t="t"/>
              <a:pathLst>
                <a:path extrusionOk="0" h="81422" w="607102">
                  <a:moveTo>
                    <a:pt x="603752" y="53257"/>
                  </a:moveTo>
                  <a:lnTo>
                    <a:pt x="565399" y="0"/>
                  </a:lnTo>
                  <a:lnTo>
                    <a:pt x="41706" y="0"/>
                  </a:lnTo>
                  <a:lnTo>
                    <a:pt x="3351" y="53257"/>
                  </a:lnTo>
                  <a:cubicBezTo>
                    <a:pt x="-548" y="58671"/>
                    <a:pt x="-1087" y="65812"/>
                    <a:pt x="1957" y="71750"/>
                  </a:cubicBezTo>
                  <a:cubicBezTo>
                    <a:pt x="5000" y="77688"/>
                    <a:pt x="11112" y="81423"/>
                    <a:pt x="17787" y="81423"/>
                  </a:cubicBezTo>
                  <a:lnTo>
                    <a:pt x="589316" y="81423"/>
                  </a:lnTo>
                  <a:cubicBezTo>
                    <a:pt x="595991" y="81423"/>
                    <a:pt x="602103" y="77688"/>
                    <a:pt x="605147" y="71750"/>
                  </a:cubicBezTo>
                  <a:cubicBezTo>
                    <a:pt x="608190" y="65812"/>
                    <a:pt x="607650" y="58672"/>
                    <a:pt x="603752" y="53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9148389" y="4343096"/>
              <a:ext cx="161106" cy="135582"/>
            </a:xfrm>
            <a:custGeom>
              <a:rect b="b" l="l" r="r" t="t"/>
              <a:pathLst>
                <a:path extrusionOk="0" h="135582" w="161106">
                  <a:moveTo>
                    <a:pt x="98340" y="48427"/>
                  </a:moveTo>
                  <a:lnTo>
                    <a:pt x="98340" y="0"/>
                  </a:lnTo>
                  <a:lnTo>
                    <a:pt x="62767" y="0"/>
                  </a:lnTo>
                  <a:lnTo>
                    <a:pt x="62767" y="48427"/>
                  </a:lnTo>
                  <a:lnTo>
                    <a:pt x="0" y="135583"/>
                  </a:lnTo>
                  <a:lnTo>
                    <a:pt x="161106" y="13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35"/>
          <p:cNvGrpSpPr/>
          <p:nvPr/>
        </p:nvGrpSpPr>
        <p:grpSpPr>
          <a:xfrm>
            <a:off x="7687289" y="3484339"/>
            <a:ext cx="426792" cy="426792"/>
            <a:chOff x="9869772" y="4204740"/>
            <a:chExt cx="607101" cy="607101"/>
          </a:xfrm>
        </p:grpSpPr>
        <p:sp>
          <p:nvSpPr>
            <p:cNvPr id="1363" name="Google Shape;1363;p35"/>
            <p:cNvSpPr/>
            <p:nvPr/>
          </p:nvSpPr>
          <p:spPr>
            <a:xfrm>
              <a:off x="10323857" y="4204740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7786" y="35572"/>
                  </a:move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0252609" y="4275251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0323857" y="4344578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35231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10252609" y="4416905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10252599" y="4204743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10252599" y="4344578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9869772" y="4204987"/>
              <a:ext cx="550238" cy="606854"/>
            </a:xfrm>
            <a:custGeom>
              <a:rect b="b" l="l" r="r" t="t"/>
              <a:pathLst>
                <a:path extrusionOk="0" h="606854" w="550238">
                  <a:moveTo>
                    <a:pt x="544748" y="466170"/>
                  </a:moveTo>
                  <a:lnTo>
                    <a:pt x="473476" y="419709"/>
                  </a:lnTo>
                  <a:cubicBezTo>
                    <a:pt x="468203" y="416271"/>
                    <a:pt x="461215" y="417492"/>
                    <a:pt x="457326" y="422442"/>
                  </a:cubicBezTo>
                  <a:cubicBezTo>
                    <a:pt x="421701" y="467774"/>
                    <a:pt x="366135" y="496692"/>
                    <a:pt x="303837" y="495952"/>
                  </a:cubicBezTo>
                  <a:cubicBezTo>
                    <a:pt x="195894" y="494670"/>
                    <a:pt x="110865" y="405835"/>
                    <a:pt x="114110" y="297934"/>
                  </a:cubicBezTo>
                  <a:cubicBezTo>
                    <a:pt x="117081" y="199184"/>
                    <a:pt x="194562" y="119174"/>
                    <a:pt x="292250" y="112179"/>
                  </a:cubicBezTo>
                  <a:cubicBezTo>
                    <a:pt x="298602" y="111724"/>
                    <a:pt x="303551" y="106500"/>
                    <a:pt x="303551" y="100131"/>
                  </a:cubicBezTo>
                  <a:lnTo>
                    <a:pt x="303551" y="12089"/>
                  </a:lnTo>
                  <a:cubicBezTo>
                    <a:pt x="303551" y="5226"/>
                    <a:pt x="297838" y="-270"/>
                    <a:pt x="290981" y="10"/>
                  </a:cubicBezTo>
                  <a:cubicBezTo>
                    <a:pt x="215685" y="3075"/>
                    <a:pt x="147459" y="33569"/>
                    <a:pt x="96026" y="81769"/>
                  </a:cubicBezTo>
                  <a:cubicBezTo>
                    <a:pt x="36927" y="137155"/>
                    <a:pt x="0" y="215917"/>
                    <a:pt x="0" y="303303"/>
                  </a:cubicBezTo>
                  <a:cubicBezTo>
                    <a:pt x="0" y="471029"/>
                    <a:pt x="134766" y="606280"/>
                    <a:pt x="302491" y="606853"/>
                  </a:cubicBezTo>
                  <a:cubicBezTo>
                    <a:pt x="403115" y="607196"/>
                    <a:pt x="492399" y="558580"/>
                    <a:pt x="547878" y="483470"/>
                  </a:cubicBezTo>
                  <a:cubicBezTo>
                    <a:pt x="552005" y="477881"/>
                    <a:pt x="550569" y="469964"/>
                    <a:pt x="544748" y="466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5"/>
            <p:cNvSpPr/>
            <p:nvPr/>
          </p:nvSpPr>
          <p:spPr>
            <a:xfrm rot="-4052055">
              <a:off x="10137870" y="4470207"/>
              <a:ext cx="76161" cy="76161"/>
            </a:xfrm>
            <a:custGeom>
              <a:rect b="b" l="l" r="r" t="t"/>
              <a:pathLst>
                <a:path extrusionOk="0" h="76088" w="76088">
                  <a:moveTo>
                    <a:pt x="76088" y="38044"/>
                  </a:moveTo>
                  <a:cubicBezTo>
                    <a:pt x="76088" y="59055"/>
                    <a:pt x="59055" y="76088"/>
                    <a:pt x="38044" y="76088"/>
                  </a:cubicBezTo>
                  <a:cubicBezTo>
                    <a:pt x="17033" y="76088"/>
                    <a:pt x="0" y="59055"/>
                    <a:pt x="0" y="38044"/>
                  </a:cubicBezTo>
                  <a:cubicBezTo>
                    <a:pt x="0" y="17033"/>
                    <a:pt x="17033" y="0"/>
                    <a:pt x="38044" y="0"/>
                  </a:cubicBezTo>
                  <a:cubicBezTo>
                    <a:pt x="59055" y="0"/>
                    <a:pt x="76088" y="17033"/>
                    <a:pt x="76088" y="38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10044601" y="4380761"/>
              <a:ext cx="214296" cy="261788"/>
            </a:xfrm>
            <a:custGeom>
              <a:rect b="b" l="l" r="r" t="t"/>
              <a:pathLst>
                <a:path extrusionOk="0" h="261788" w="214296">
                  <a:moveTo>
                    <a:pt x="117813" y="64"/>
                  </a:moveTo>
                  <a:cubicBezTo>
                    <a:pt x="41615" y="7787"/>
                    <a:pt x="-15316" y="80711"/>
                    <a:pt x="3686" y="162174"/>
                  </a:cubicBezTo>
                  <a:cubicBezTo>
                    <a:pt x="14948" y="210457"/>
                    <a:pt x="53429" y="248127"/>
                    <a:pt x="101886" y="258613"/>
                  </a:cubicBezTo>
                  <a:cubicBezTo>
                    <a:pt x="142338" y="267368"/>
                    <a:pt x="180546" y="257453"/>
                    <a:pt x="209529" y="235851"/>
                  </a:cubicBezTo>
                  <a:cubicBezTo>
                    <a:pt x="215075" y="231717"/>
                    <a:pt x="215888" y="223706"/>
                    <a:pt x="211412" y="218431"/>
                  </a:cubicBezTo>
                  <a:lnTo>
                    <a:pt x="188047" y="190891"/>
                  </a:lnTo>
                  <a:cubicBezTo>
                    <a:pt x="184095" y="186233"/>
                    <a:pt x="177259" y="185214"/>
                    <a:pt x="172192" y="188626"/>
                  </a:cubicBezTo>
                  <a:cubicBezTo>
                    <a:pt x="159397" y="197243"/>
                    <a:pt x="143760" y="201951"/>
                    <a:pt x="127009" y="201021"/>
                  </a:cubicBezTo>
                  <a:cubicBezTo>
                    <a:pt x="89619" y="198943"/>
                    <a:pt x="59459" y="168538"/>
                    <a:pt x="57665" y="131134"/>
                  </a:cubicBezTo>
                  <a:cubicBezTo>
                    <a:pt x="55810" y="92462"/>
                    <a:pt x="83985" y="59851"/>
                    <a:pt x="120845" y="54647"/>
                  </a:cubicBezTo>
                  <a:cubicBezTo>
                    <a:pt x="126784" y="53809"/>
                    <a:pt x="131187" y="48704"/>
                    <a:pt x="131188" y="42706"/>
                  </a:cubicBezTo>
                  <a:lnTo>
                    <a:pt x="131196" y="12083"/>
                  </a:lnTo>
                  <a:cubicBezTo>
                    <a:pt x="131199" y="4893"/>
                    <a:pt x="124965" y="-662"/>
                    <a:pt x="117813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35"/>
          <p:cNvGrpSpPr/>
          <p:nvPr/>
        </p:nvGrpSpPr>
        <p:grpSpPr>
          <a:xfrm>
            <a:off x="1771767" y="2693983"/>
            <a:ext cx="426793" cy="426792"/>
            <a:chOff x="2322229" y="3080478"/>
            <a:chExt cx="607102" cy="607101"/>
          </a:xfrm>
        </p:grpSpPr>
        <p:sp>
          <p:nvSpPr>
            <p:cNvPr id="1373" name="Google Shape;1373;p35"/>
            <p:cNvSpPr/>
            <p:nvPr/>
          </p:nvSpPr>
          <p:spPr>
            <a:xfrm>
              <a:off x="2356517" y="3162525"/>
              <a:ext cx="538525" cy="289975"/>
            </a:xfrm>
            <a:custGeom>
              <a:rect b="b" l="l" r="r" t="t"/>
              <a:pathLst>
                <a:path extrusionOk="0" h="289975" w="538525">
                  <a:moveTo>
                    <a:pt x="332420" y="248716"/>
                  </a:moveTo>
                  <a:cubicBezTo>
                    <a:pt x="332420" y="223842"/>
                    <a:pt x="352585" y="203677"/>
                    <a:pt x="377460" y="203677"/>
                  </a:cubicBezTo>
                  <a:lnTo>
                    <a:pt x="538526" y="203677"/>
                  </a:lnTo>
                  <a:lnTo>
                    <a:pt x="538526" y="0"/>
                  </a:lnTo>
                  <a:lnTo>
                    <a:pt x="0" y="0"/>
                  </a:lnTo>
                  <a:lnTo>
                    <a:pt x="0" y="275452"/>
                  </a:lnTo>
                  <a:lnTo>
                    <a:pt x="194620" y="96720"/>
                  </a:lnTo>
                  <a:cubicBezTo>
                    <a:pt x="201298" y="90587"/>
                    <a:pt x="211522" y="90459"/>
                    <a:pt x="218350" y="96423"/>
                  </a:cubicBezTo>
                  <a:lnTo>
                    <a:pt x="275201" y="146066"/>
                  </a:lnTo>
                  <a:lnTo>
                    <a:pt x="348095" y="78854"/>
                  </a:lnTo>
                  <a:lnTo>
                    <a:pt x="341508" y="78854"/>
                  </a:lnTo>
                  <a:cubicBezTo>
                    <a:pt x="331931" y="78854"/>
                    <a:pt x="323690" y="71495"/>
                    <a:pt x="323239" y="61928"/>
                  </a:cubicBezTo>
                  <a:cubicBezTo>
                    <a:pt x="322758" y="51714"/>
                    <a:pt x="330897" y="43282"/>
                    <a:pt x="341005" y="43282"/>
                  </a:cubicBezTo>
                  <a:lnTo>
                    <a:pt x="393623" y="43282"/>
                  </a:lnTo>
                  <a:cubicBezTo>
                    <a:pt x="402595" y="43181"/>
                    <a:pt x="411709" y="51046"/>
                    <a:pt x="411409" y="61068"/>
                  </a:cubicBezTo>
                  <a:lnTo>
                    <a:pt x="411409" y="115636"/>
                  </a:lnTo>
                  <a:cubicBezTo>
                    <a:pt x="411409" y="125214"/>
                    <a:pt x="404049" y="133455"/>
                    <a:pt x="394482" y="133905"/>
                  </a:cubicBezTo>
                  <a:cubicBezTo>
                    <a:pt x="384268" y="134387"/>
                    <a:pt x="375836" y="126248"/>
                    <a:pt x="375836" y="116139"/>
                  </a:cubicBezTo>
                  <a:lnTo>
                    <a:pt x="375836" y="101661"/>
                  </a:lnTo>
                  <a:lnTo>
                    <a:pt x="287580" y="183038"/>
                  </a:lnTo>
                  <a:cubicBezTo>
                    <a:pt x="280904" y="189192"/>
                    <a:pt x="270663" y="189332"/>
                    <a:pt x="263825" y="183359"/>
                  </a:cubicBezTo>
                  <a:lnTo>
                    <a:pt x="206949" y="133694"/>
                  </a:lnTo>
                  <a:lnTo>
                    <a:pt x="36775" y="289975"/>
                  </a:lnTo>
                  <a:lnTo>
                    <a:pt x="332419" y="289975"/>
                  </a:lnTo>
                  <a:lnTo>
                    <a:pt x="332419" y="2487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4" name="Google Shape;1374;p35"/>
            <p:cNvGrpSpPr/>
            <p:nvPr/>
          </p:nvGrpSpPr>
          <p:grpSpPr>
            <a:xfrm>
              <a:off x="2723675" y="3400940"/>
              <a:ext cx="205655" cy="286639"/>
              <a:chOff x="2723675" y="3400940"/>
              <a:chExt cx="205655" cy="286639"/>
            </a:xfrm>
          </p:grpSpPr>
          <p:sp>
            <p:nvSpPr>
              <p:cNvPr id="1375" name="Google Shape;1375;p35"/>
              <p:cNvSpPr/>
              <p:nvPr/>
            </p:nvSpPr>
            <p:spPr>
              <a:xfrm>
                <a:off x="2803880" y="3644848"/>
                <a:ext cx="44635" cy="42731"/>
              </a:xfrm>
              <a:custGeom>
                <a:rect b="b" l="l" r="r" t="t"/>
                <a:pathLst>
                  <a:path extrusionOk="0" h="42731" w="44635">
                    <a:moveTo>
                      <a:pt x="0" y="0"/>
                    </a:moveTo>
                    <a:lnTo>
                      <a:pt x="44635" y="0"/>
                    </a:lnTo>
                    <a:lnTo>
                      <a:pt x="44635" y="42732"/>
                    </a:lnTo>
                    <a:lnTo>
                      <a:pt x="0" y="427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2803880" y="3487238"/>
                <a:ext cx="44635" cy="43732"/>
              </a:xfrm>
              <a:custGeom>
                <a:rect b="b" l="l" r="r" t="t"/>
                <a:pathLst>
                  <a:path extrusionOk="0" h="43732" w="44635">
                    <a:moveTo>
                      <a:pt x="0" y="0"/>
                    </a:moveTo>
                    <a:lnTo>
                      <a:pt x="44635" y="0"/>
                    </a:lnTo>
                    <a:lnTo>
                      <a:pt x="44635" y="43733"/>
                    </a:lnTo>
                    <a:lnTo>
                      <a:pt x="0" y="437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2803880" y="3566543"/>
                <a:ext cx="44635" cy="42731"/>
              </a:xfrm>
              <a:custGeom>
                <a:rect b="b" l="l" r="r" t="t"/>
                <a:pathLst>
                  <a:path extrusionOk="0" h="42731" w="44635">
                    <a:moveTo>
                      <a:pt x="0" y="0"/>
                    </a:moveTo>
                    <a:lnTo>
                      <a:pt x="44635" y="0"/>
                    </a:lnTo>
                    <a:lnTo>
                      <a:pt x="44635" y="42732"/>
                    </a:lnTo>
                    <a:lnTo>
                      <a:pt x="0" y="427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2884087" y="3566544"/>
                <a:ext cx="45243" cy="121035"/>
              </a:xfrm>
              <a:custGeom>
                <a:rect b="b" l="l" r="r" t="t"/>
                <a:pathLst>
                  <a:path extrusionOk="0" h="121035" w="45243">
                    <a:moveTo>
                      <a:pt x="0" y="121035"/>
                    </a:moveTo>
                    <a:lnTo>
                      <a:pt x="30084" y="121035"/>
                    </a:lnTo>
                    <a:cubicBezTo>
                      <a:pt x="38456" y="121035"/>
                      <a:pt x="45243" y="114248"/>
                      <a:pt x="45243" y="105875"/>
                    </a:cubicBezTo>
                    <a:lnTo>
                      <a:pt x="4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2884087" y="3487238"/>
                <a:ext cx="45243" cy="43732"/>
              </a:xfrm>
              <a:custGeom>
                <a:rect b="b" l="l" r="r" t="t"/>
                <a:pathLst>
                  <a:path extrusionOk="0" h="43732" w="45243">
                    <a:moveTo>
                      <a:pt x="0" y="0"/>
                    </a:moveTo>
                    <a:lnTo>
                      <a:pt x="45243" y="0"/>
                    </a:lnTo>
                    <a:lnTo>
                      <a:pt x="45243" y="43733"/>
                    </a:lnTo>
                    <a:lnTo>
                      <a:pt x="0" y="437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2723675" y="3400940"/>
                <a:ext cx="205655" cy="50725"/>
              </a:xfrm>
              <a:custGeom>
                <a:rect b="b" l="l" r="r" t="t"/>
                <a:pathLst>
                  <a:path extrusionOk="0" h="50725" w="205655">
                    <a:moveTo>
                      <a:pt x="190496" y="0"/>
                    </a:moveTo>
                    <a:lnTo>
                      <a:pt x="15160" y="0"/>
                    </a:lnTo>
                    <a:cubicBezTo>
                      <a:pt x="6787" y="0"/>
                      <a:pt x="0" y="6787"/>
                      <a:pt x="0" y="15160"/>
                    </a:cubicBezTo>
                    <a:lnTo>
                      <a:pt x="0" y="50725"/>
                    </a:lnTo>
                    <a:lnTo>
                      <a:pt x="205656" y="50725"/>
                    </a:lnTo>
                    <a:lnTo>
                      <a:pt x="205656" y="15160"/>
                    </a:lnTo>
                    <a:cubicBezTo>
                      <a:pt x="205656" y="6787"/>
                      <a:pt x="198869" y="0"/>
                      <a:pt x="1904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2723675" y="3644848"/>
                <a:ext cx="44632" cy="42730"/>
              </a:xfrm>
              <a:custGeom>
                <a:rect b="b" l="l" r="r" t="t"/>
                <a:pathLst>
                  <a:path extrusionOk="0" h="42730" w="44632">
                    <a:moveTo>
                      <a:pt x="44633" y="0"/>
                    </a:moveTo>
                    <a:lnTo>
                      <a:pt x="0" y="0"/>
                    </a:lnTo>
                    <a:lnTo>
                      <a:pt x="0" y="27571"/>
                    </a:lnTo>
                    <a:cubicBezTo>
                      <a:pt x="0" y="35944"/>
                      <a:pt x="6787" y="42731"/>
                      <a:pt x="15160" y="42731"/>
                    </a:cubicBezTo>
                    <a:lnTo>
                      <a:pt x="44633" y="427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2723675" y="3566543"/>
                <a:ext cx="44633" cy="42731"/>
              </a:xfrm>
              <a:custGeom>
                <a:rect b="b" l="l" r="r" t="t"/>
                <a:pathLst>
                  <a:path extrusionOk="0" h="42731" w="44633">
                    <a:moveTo>
                      <a:pt x="0" y="0"/>
                    </a:moveTo>
                    <a:lnTo>
                      <a:pt x="44634" y="0"/>
                    </a:lnTo>
                    <a:lnTo>
                      <a:pt x="44634" y="42732"/>
                    </a:lnTo>
                    <a:lnTo>
                      <a:pt x="0" y="427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2723675" y="3487238"/>
                <a:ext cx="44633" cy="43732"/>
              </a:xfrm>
              <a:custGeom>
                <a:rect b="b" l="l" r="r" t="t"/>
                <a:pathLst>
                  <a:path extrusionOk="0" h="43732" w="44633">
                    <a:moveTo>
                      <a:pt x="0" y="0"/>
                    </a:moveTo>
                    <a:lnTo>
                      <a:pt x="44634" y="0"/>
                    </a:lnTo>
                    <a:lnTo>
                      <a:pt x="44634" y="43733"/>
                    </a:lnTo>
                    <a:lnTo>
                      <a:pt x="0" y="437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4" name="Google Shape;1384;p35"/>
            <p:cNvGrpSpPr/>
            <p:nvPr/>
          </p:nvGrpSpPr>
          <p:grpSpPr>
            <a:xfrm>
              <a:off x="2322229" y="3488073"/>
              <a:ext cx="240850" cy="199506"/>
              <a:chOff x="2322229" y="3488073"/>
              <a:chExt cx="240850" cy="199506"/>
            </a:xfrm>
          </p:grpSpPr>
          <p:sp>
            <p:nvSpPr>
              <p:cNvPr id="1385" name="Google Shape;1385;p35"/>
              <p:cNvSpPr/>
              <p:nvPr/>
            </p:nvSpPr>
            <p:spPr>
              <a:xfrm>
                <a:off x="2322229" y="3645299"/>
                <a:ext cx="218157" cy="42280"/>
              </a:xfrm>
              <a:custGeom>
                <a:rect b="b" l="l" r="r" t="t"/>
                <a:pathLst>
                  <a:path extrusionOk="0" h="42280" w="218157">
                    <a:moveTo>
                      <a:pt x="208432" y="0"/>
                    </a:moveTo>
                    <a:lnTo>
                      <a:pt x="9725" y="0"/>
                    </a:lnTo>
                    <a:cubicBezTo>
                      <a:pt x="4354" y="0"/>
                      <a:pt x="0" y="4354"/>
                      <a:pt x="0" y="9726"/>
                    </a:cubicBezTo>
                    <a:lnTo>
                      <a:pt x="0" y="32556"/>
                    </a:lnTo>
                    <a:cubicBezTo>
                      <a:pt x="0" y="37926"/>
                      <a:pt x="4354" y="42280"/>
                      <a:pt x="9725" y="42280"/>
                    </a:cubicBezTo>
                    <a:lnTo>
                      <a:pt x="208432" y="42280"/>
                    </a:lnTo>
                    <a:cubicBezTo>
                      <a:pt x="213803" y="42280"/>
                      <a:pt x="218157" y="37926"/>
                      <a:pt x="218157" y="32555"/>
                    </a:cubicBezTo>
                    <a:lnTo>
                      <a:pt x="218157" y="9724"/>
                    </a:lnTo>
                    <a:cubicBezTo>
                      <a:pt x="218157" y="4354"/>
                      <a:pt x="213803" y="0"/>
                      <a:pt x="208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2344088" y="3566611"/>
                <a:ext cx="218991" cy="43116"/>
              </a:xfrm>
              <a:custGeom>
                <a:rect b="b" l="l" r="r" t="t"/>
                <a:pathLst>
                  <a:path extrusionOk="0" h="43116" w="218991">
                    <a:moveTo>
                      <a:pt x="209266" y="0"/>
                    </a:moveTo>
                    <a:lnTo>
                      <a:pt x="9559" y="0"/>
                    </a:lnTo>
                    <a:cubicBezTo>
                      <a:pt x="4279" y="0"/>
                      <a:pt x="0" y="4279"/>
                      <a:pt x="0" y="9559"/>
                    </a:cubicBezTo>
                    <a:lnTo>
                      <a:pt x="0" y="33557"/>
                    </a:lnTo>
                    <a:cubicBezTo>
                      <a:pt x="0" y="38837"/>
                      <a:pt x="4279" y="43116"/>
                      <a:pt x="9559" y="43116"/>
                    </a:cubicBezTo>
                    <a:lnTo>
                      <a:pt x="209266" y="43116"/>
                    </a:lnTo>
                    <a:cubicBezTo>
                      <a:pt x="214638" y="43116"/>
                      <a:pt x="218992" y="38762"/>
                      <a:pt x="218992" y="33391"/>
                    </a:cubicBezTo>
                    <a:lnTo>
                      <a:pt x="218992" y="9726"/>
                    </a:lnTo>
                    <a:cubicBezTo>
                      <a:pt x="218992" y="4354"/>
                      <a:pt x="214637" y="0"/>
                      <a:pt x="209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2322229" y="3488073"/>
                <a:ext cx="218157" cy="42965"/>
              </a:xfrm>
              <a:custGeom>
                <a:rect b="b" l="l" r="r" t="t"/>
                <a:pathLst>
                  <a:path extrusionOk="0" h="42965" w="218157">
                    <a:moveTo>
                      <a:pt x="9725" y="42965"/>
                    </a:moveTo>
                    <a:lnTo>
                      <a:pt x="208432" y="42965"/>
                    </a:lnTo>
                    <a:cubicBezTo>
                      <a:pt x="213803" y="42965"/>
                      <a:pt x="218157" y="38611"/>
                      <a:pt x="218157" y="33240"/>
                    </a:cubicBezTo>
                    <a:lnTo>
                      <a:pt x="218157" y="9725"/>
                    </a:lnTo>
                    <a:cubicBezTo>
                      <a:pt x="218157" y="4354"/>
                      <a:pt x="213803" y="0"/>
                      <a:pt x="208432" y="0"/>
                    </a:cubicBezTo>
                    <a:lnTo>
                      <a:pt x="9725" y="0"/>
                    </a:lnTo>
                    <a:cubicBezTo>
                      <a:pt x="4354" y="0"/>
                      <a:pt x="0" y="4354"/>
                      <a:pt x="0" y="9725"/>
                    </a:cubicBezTo>
                    <a:lnTo>
                      <a:pt x="0" y="33240"/>
                    </a:lnTo>
                    <a:cubicBezTo>
                      <a:pt x="0" y="38611"/>
                      <a:pt x="4354" y="42965"/>
                      <a:pt x="9725" y="429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8" name="Google Shape;1388;p35"/>
            <p:cNvSpPr/>
            <p:nvPr/>
          </p:nvSpPr>
          <p:spPr>
            <a:xfrm>
              <a:off x="2322229" y="3080478"/>
              <a:ext cx="607102" cy="47310"/>
            </a:xfrm>
            <a:custGeom>
              <a:rect b="b" l="l" r="r" t="t"/>
              <a:pathLst>
                <a:path extrusionOk="0" h="47310" w="607102">
                  <a:moveTo>
                    <a:pt x="607102" y="35977"/>
                  </a:moveTo>
                  <a:lnTo>
                    <a:pt x="607102" y="11333"/>
                  </a:lnTo>
                  <a:cubicBezTo>
                    <a:pt x="607102" y="5074"/>
                    <a:pt x="602042" y="0"/>
                    <a:pt x="595799" y="0"/>
                  </a:cubicBezTo>
                  <a:lnTo>
                    <a:pt x="11303" y="0"/>
                  </a:lnTo>
                  <a:cubicBezTo>
                    <a:pt x="5060" y="0"/>
                    <a:pt x="0" y="5074"/>
                    <a:pt x="0" y="11333"/>
                  </a:cubicBezTo>
                  <a:lnTo>
                    <a:pt x="0" y="35977"/>
                  </a:lnTo>
                  <a:cubicBezTo>
                    <a:pt x="0" y="42236"/>
                    <a:pt x="5060" y="47310"/>
                    <a:pt x="11303" y="47310"/>
                  </a:cubicBezTo>
                  <a:lnTo>
                    <a:pt x="595801" y="47310"/>
                  </a:lnTo>
                  <a:cubicBezTo>
                    <a:pt x="602042" y="47310"/>
                    <a:pt x="607102" y="42236"/>
                    <a:pt x="607102" y="35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35"/>
          <p:cNvGrpSpPr/>
          <p:nvPr/>
        </p:nvGrpSpPr>
        <p:grpSpPr>
          <a:xfrm>
            <a:off x="1031667" y="2693983"/>
            <a:ext cx="426792" cy="426793"/>
            <a:chOff x="1377848" y="3080478"/>
            <a:chExt cx="607101" cy="607102"/>
          </a:xfrm>
        </p:grpSpPr>
        <p:sp>
          <p:nvSpPr>
            <p:cNvPr id="1390" name="Google Shape;1390;p35"/>
            <p:cNvSpPr/>
            <p:nvPr/>
          </p:nvSpPr>
          <p:spPr>
            <a:xfrm>
              <a:off x="1715859" y="3299225"/>
              <a:ext cx="72574" cy="58993"/>
            </a:xfrm>
            <a:custGeom>
              <a:rect b="b" l="l" r="r" t="t"/>
              <a:pathLst>
                <a:path extrusionOk="0" h="58993" w="72574">
                  <a:moveTo>
                    <a:pt x="41964" y="58993"/>
                  </a:moveTo>
                  <a:cubicBezTo>
                    <a:pt x="57767" y="43333"/>
                    <a:pt x="68773" y="22866"/>
                    <a:pt x="725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1699185" y="3174671"/>
              <a:ext cx="89249" cy="89011"/>
            </a:xfrm>
            <a:custGeom>
              <a:rect b="b" l="l" r="r" t="t"/>
              <a:pathLst>
                <a:path extrusionOk="0" h="89011" w="89249">
                  <a:moveTo>
                    <a:pt x="0" y="0"/>
                  </a:moveTo>
                  <a:lnTo>
                    <a:pt x="0" y="89012"/>
                  </a:lnTo>
                  <a:lnTo>
                    <a:pt x="89250" y="89012"/>
                  </a:lnTo>
                  <a:cubicBezTo>
                    <a:pt x="81686" y="43526"/>
                    <a:pt x="45599" y="75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1572892" y="3174671"/>
              <a:ext cx="155929" cy="215029"/>
            </a:xfrm>
            <a:custGeom>
              <a:rect b="b" l="l" r="r" t="t"/>
              <a:pathLst>
                <a:path extrusionOk="0" h="215029" w="155929">
                  <a:moveTo>
                    <a:pt x="155929" y="204129"/>
                  </a:moveTo>
                  <a:lnTo>
                    <a:pt x="94008" y="117078"/>
                  </a:lnTo>
                  <a:cubicBezTo>
                    <a:pt x="92277" y="114492"/>
                    <a:pt x="90707" y="111110"/>
                    <a:pt x="90720" y="106784"/>
                  </a:cubicBezTo>
                  <a:lnTo>
                    <a:pt x="90720" y="0"/>
                  </a:lnTo>
                  <a:cubicBezTo>
                    <a:pt x="39323" y="8491"/>
                    <a:pt x="0" y="53139"/>
                    <a:pt x="0" y="106784"/>
                  </a:cubicBezTo>
                  <a:cubicBezTo>
                    <a:pt x="0" y="166470"/>
                    <a:pt x="48676" y="215029"/>
                    <a:pt x="108506" y="215029"/>
                  </a:cubicBezTo>
                  <a:cubicBezTo>
                    <a:pt x="125502" y="215029"/>
                    <a:pt x="141595" y="211107"/>
                    <a:pt x="155929" y="2041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1917789" y="3316945"/>
              <a:ext cx="67160" cy="157124"/>
            </a:xfrm>
            <a:custGeom>
              <a:rect b="b" l="l" r="r" t="t"/>
              <a:pathLst>
                <a:path extrusionOk="0" h="157124" w="67160">
                  <a:moveTo>
                    <a:pt x="29799" y="0"/>
                  </a:moveTo>
                  <a:lnTo>
                    <a:pt x="0" y="0"/>
                  </a:lnTo>
                  <a:lnTo>
                    <a:pt x="0" y="157124"/>
                  </a:lnTo>
                  <a:lnTo>
                    <a:pt x="3121" y="157124"/>
                  </a:lnTo>
                  <a:cubicBezTo>
                    <a:pt x="24707" y="157124"/>
                    <a:pt x="44841" y="146265"/>
                    <a:pt x="56676" y="128237"/>
                  </a:cubicBezTo>
                  <a:cubicBezTo>
                    <a:pt x="63517" y="117818"/>
                    <a:pt x="67161" y="105632"/>
                    <a:pt x="67161" y="93174"/>
                  </a:cubicBezTo>
                  <a:lnTo>
                    <a:pt x="67161" y="37309"/>
                  </a:lnTo>
                  <a:cubicBezTo>
                    <a:pt x="67161" y="16705"/>
                    <a:pt x="50433" y="0"/>
                    <a:pt x="29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1377848" y="3316945"/>
              <a:ext cx="67160" cy="157124"/>
            </a:xfrm>
            <a:custGeom>
              <a:rect b="b" l="l" r="r" t="t"/>
              <a:pathLst>
                <a:path extrusionOk="0" h="157124" w="67160">
                  <a:moveTo>
                    <a:pt x="67161" y="0"/>
                  </a:moveTo>
                  <a:lnTo>
                    <a:pt x="37362" y="0"/>
                  </a:lnTo>
                  <a:cubicBezTo>
                    <a:pt x="16727" y="0"/>
                    <a:pt x="0" y="16705"/>
                    <a:pt x="0" y="37309"/>
                  </a:cubicBezTo>
                  <a:lnTo>
                    <a:pt x="0" y="93174"/>
                  </a:lnTo>
                  <a:cubicBezTo>
                    <a:pt x="0" y="105632"/>
                    <a:pt x="3644" y="117819"/>
                    <a:pt x="10484" y="128237"/>
                  </a:cubicBezTo>
                  <a:cubicBezTo>
                    <a:pt x="22320" y="146264"/>
                    <a:pt x="42453" y="157124"/>
                    <a:pt x="64040" y="157124"/>
                  </a:cubicBezTo>
                  <a:lnTo>
                    <a:pt x="67161" y="1571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1480581" y="3080478"/>
              <a:ext cx="401634" cy="607102"/>
            </a:xfrm>
            <a:custGeom>
              <a:rect b="b" l="l" r="r" t="t"/>
              <a:pathLst>
                <a:path extrusionOk="0" h="607102" w="401634">
                  <a:moveTo>
                    <a:pt x="301043" y="561622"/>
                  </a:moveTo>
                  <a:lnTo>
                    <a:pt x="368301" y="485169"/>
                  </a:lnTo>
                  <a:cubicBezTo>
                    <a:pt x="389796" y="460735"/>
                    <a:pt x="401635" y="429367"/>
                    <a:pt x="401635" y="396843"/>
                  </a:cubicBezTo>
                  <a:lnTo>
                    <a:pt x="401635" y="200527"/>
                  </a:lnTo>
                  <a:cubicBezTo>
                    <a:pt x="401636" y="89957"/>
                    <a:pt x="311549" y="0"/>
                    <a:pt x="200818" y="0"/>
                  </a:cubicBezTo>
                  <a:cubicBezTo>
                    <a:pt x="90086" y="0"/>
                    <a:pt x="0" y="89957"/>
                    <a:pt x="0" y="200527"/>
                  </a:cubicBezTo>
                  <a:lnTo>
                    <a:pt x="0" y="397182"/>
                  </a:lnTo>
                  <a:cubicBezTo>
                    <a:pt x="0" y="429513"/>
                    <a:pt x="11715" y="460739"/>
                    <a:pt x="32989" y="485114"/>
                  </a:cubicBezTo>
                  <a:lnTo>
                    <a:pt x="99422" y="561227"/>
                  </a:lnTo>
                  <a:cubicBezTo>
                    <a:pt x="124869" y="590382"/>
                    <a:pt x="161676" y="607102"/>
                    <a:pt x="200405" y="607102"/>
                  </a:cubicBezTo>
                  <a:cubicBezTo>
                    <a:pt x="238935" y="607102"/>
                    <a:pt x="275616" y="590525"/>
                    <a:pt x="301043" y="561622"/>
                  </a:cubicBezTo>
                  <a:close/>
                  <a:moveTo>
                    <a:pt x="56739" y="200977"/>
                  </a:moveTo>
                  <a:cubicBezTo>
                    <a:pt x="56739" y="121692"/>
                    <a:pt x="121373" y="57189"/>
                    <a:pt x="200818" y="57189"/>
                  </a:cubicBezTo>
                  <a:cubicBezTo>
                    <a:pt x="280263" y="57189"/>
                    <a:pt x="344897" y="121691"/>
                    <a:pt x="344897" y="200976"/>
                  </a:cubicBezTo>
                  <a:cubicBezTo>
                    <a:pt x="344899" y="280338"/>
                    <a:pt x="279769" y="344897"/>
                    <a:pt x="200818" y="344763"/>
                  </a:cubicBezTo>
                  <a:cubicBezTo>
                    <a:pt x="121373" y="344764"/>
                    <a:pt x="56739" y="280262"/>
                    <a:pt x="56739" y="200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35"/>
          <p:cNvGrpSpPr/>
          <p:nvPr/>
        </p:nvGrpSpPr>
        <p:grpSpPr>
          <a:xfrm>
            <a:off x="4074173" y="2693983"/>
            <a:ext cx="262578" cy="426793"/>
            <a:chOff x="5272167" y="3080477"/>
            <a:chExt cx="373510" cy="607102"/>
          </a:xfrm>
        </p:grpSpPr>
        <p:sp>
          <p:nvSpPr>
            <p:cNvPr id="1397" name="Google Shape;1397;p35"/>
            <p:cNvSpPr/>
            <p:nvPr/>
          </p:nvSpPr>
          <p:spPr>
            <a:xfrm>
              <a:off x="5272167" y="3311469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10207" y="46791"/>
                  </a:move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3"/>
                  </a:lnTo>
                  <a:cubicBezTo>
                    <a:pt x="324191" y="4577"/>
                    <a:pt x="319621" y="0"/>
                    <a:pt x="313984" y="0"/>
                  </a:cubicBezTo>
                  <a:lnTo>
                    <a:pt x="10207" y="0"/>
                  </a:lnTo>
                  <a:cubicBezTo>
                    <a:pt x="4570" y="0"/>
                    <a:pt x="0" y="4577"/>
                    <a:pt x="0" y="10223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282036" y="3080477"/>
              <a:ext cx="312009" cy="195441"/>
            </a:xfrm>
            <a:custGeom>
              <a:rect b="b" l="l" r="r" t="t"/>
              <a:pathLst>
                <a:path extrusionOk="0" h="195441" w="312009">
                  <a:moveTo>
                    <a:pt x="138257" y="139871"/>
                  </a:moveTo>
                  <a:lnTo>
                    <a:pt x="138257" y="195441"/>
                  </a:lnTo>
                  <a:lnTo>
                    <a:pt x="173751" y="195441"/>
                  </a:lnTo>
                  <a:lnTo>
                    <a:pt x="173751" y="139871"/>
                  </a:lnTo>
                  <a:cubicBezTo>
                    <a:pt x="246875" y="132448"/>
                    <a:pt x="304759" y="79721"/>
                    <a:pt x="311936" y="13602"/>
                  </a:cubicBezTo>
                  <a:cubicBezTo>
                    <a:pt x="312743" y="6164"/>
                    <a:pt x="306795" y="-323"/>
                    <a:pt x="299333" y="12"/>
                  </a:cubicBezTo>
                  <a:cubicBezTo>
                    <a:pt x="219050" y="3630"/>
                    <a:pt x="156004" y="41026"/>
                    <a:pt x="156004" y="140774"/>
                  </a:cubicBezTo>
                  <a:cubicBezTo>
                    <a:pt x="156004" y="41505"/>
                    <a:pt x="92961" y="3682"/>
                    <a:pt x="12682" y="17"/>
                  </a:cubicBezTo>
                  <a:cubicBezTo>
                    <a:pt x="5217" y="-323"/>
                    <a:pt x="-735" y="6166"/>
                    <a:pt x="74" y="13606"/>
                  </a:cubicBezTo>
                  <a:cubicBezTo>
                    <a:pt x="7250" y="79723"/>
                    <a:pt x="65134" y="132448"/>
                    <a:pt x="138257" y="139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272167" y="3476129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10207" y="46791"/>
                  </a:move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4"/>
                  </a:lnTo>
                  <a:cubicBezTo>
                    <a:pt x="324191" y="4577"/>
                    <a:pt x="319621" y="0"/>
                    <a:pt x="313984" y="0"/>
                  </a:cubicBezTo>
                  <a:lnTo>
                    <a:pt x="10207" y="0"/>
                  </a:lnTo>
                  <a:cubicBezTo>
                    <a:pt x="4570" y="0"/>
                    <a:pt x="0" y="4577"/>
                    <a:pt x="0" y="10224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321486" y="3558473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313984" y="0"/>
                  </a:moveTo>
                  <a:lnTo>
                    <a:pt x="10207" y="0"/>
                  </a:lnTo>
                  <a:cubicBezTo>
                    <a:pt x="4570" y="0"/>
                    <a:pt x="0" y="4577"/>
                    <a:pt x="0" y="10223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3"/>
                  </a:lnTo>
                  <a:cubicBezTo>
                    <a:pt x="324191" y="4578"/>
                    <a:pt x="319621" y="0"/>
                    <a:pt x="313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272167" y="3640789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313984" y="0"/>
                  </a:moveTo>
                  <a:lnTo>
                    <a:pt x="10207" y="0"/>
                  </a:lnTo>
                  <a:cubicBezTo>
                    <a:pt x="4570" y="0"/>
                    <a:pt x="0" y="4577"/>
                    <a:pt x="0" y="10224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4"/>
                  </a:lnTo>
                  <a:cubicBezTo>
                    <a:pt x="324191" y="4577"/>
                    <a:pt x="319621" y="0"/>
                    <a:pt x="313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321486" y="3393786"/>
              <a:ext cx="324191" cy="46790"/>
            </a:xfrm>
            <a:custGeom>
              <a:rect b="b" l="l" r="r" t="t"/>
              <a:pathLst>
                <a:path extrusionOk="0" h="46790" w="324191">
                  <a:moveTo>
                    <a:pt x="313984" y="0"/>
                  </a:moveTo>
                  <a:lnTo>
                    <a:pt x="10207" y="0"/>
                  </a:lnTo>
                  <a:cubicBezTo>
                    <a:pt x="4570" y="0"/>
                    <a:pt x="0" y="4577"/>
                    <a:pt x="0" y="10224"/>
                  </a:cubicBezTo>
                  <a:lnTo>
                    <a:pt x="0" y="36567"/>
                  </a:lnTo>
                  <a:cubicBezTo>
                    <a:pt x="0" y="42214"/>
                    <a:pt x="4570" y="46791"/>
                    <a:pt x="10207" y="46791"/>
                  </a:cubicBezTo>
                  <a:lnTo>
                    <a:pt x="313984" y="46791"/>
                  </a:lnTo>
                  <a:cubicBezTo>
                    <a:pt x="319621" y="46791"/>
                    <a:pt x="324191" y="42214"/>
                    <a:pt x="324191" y="36567"/>
                  </a:cubicBezTo>
                  <a:lnTo>
                    <a:pt x="324191" y="10224"/>
                  </a:lnTo>
                  <a:cubicBezTo>
                    <a:pt x="324191" y="4577"/>
                    <a:pt x="319621" y="0"/>
                    <a:pt x="313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3" name="Google Shape;1403;p35"/>
          <p:cNvGrpSpPr/>
          <p:nvPr/>
        </p:nvGrpSpPr>
        <p:grpSpPr>
          <a:xfrm>
            <a:off x="3251528" y="2693983"/>
            <a:ext cx="426793" cy="426793"/>
            <a:chOff x="4210368" y="3080478"/>
            <a:chExt cx="607102" cy="607102"/>
          </a:xfrm>
        </p:grpSpPr>
        <p:sp>
          <p:nvSpPr>
            <p:cNvPr id="1404" name="Google Shape;1404;p35"/>
            <p:cNvSpPr/>
            <p:nvPr/>
          </p:nvSpPr>
          <p:spPr>
            <a:xfrm>
              <a:off x="4316408" y="3179354"/>
              <a:ext cx="50678" cy="135158"/>
            </a:xfrm>
            <a:custGeom>
              <a:rect b="b" l="l" r="r" t="t"/>
              <a:pathLst>
                <a:path extrusionOk="0" h="135158" w="50678">
                  <a:moveTo>
                    <a:pt x="0" y="135158"/>
                  </a:moveTo>
                  <a:lnTo>
                    <a:pt x="50679" y="135158"/>
                  </a:lnTo>
                  <a:lnTo>
                    <a:pt x="50679" y="12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4487858" y="3217104"/>
              <a:ext cx="50766" cy="97409"/>
            </a:xfrm>
            <a:custGeom>
              <a:rect b="b" l="l" r="r" t="t"/>
              <a:pathLst>
                <a:path extrusionOk="0" h="97409" w="50766">
                  <a:moveTo>
                    <a:pt x="0" y="97409"/>
                  </a:moveTo>
                  <a:lnTo>
                    <a:pt x="50767" y="97409"/>
                  </a:lnTo>
                  <a:lnTo>
                    <a:pt x="50767" y="43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4402585" y="3196268"/>
              <a:ext cx="49775" cy="118244"/>
            </a:xfrm>
            <a:custGeom>
              <a:rect b="b" l="l" r="r" t="t"/>
              <a:pathLst>
                <a:path extrusionOk="0" h="118244" w="49775">
                  <a:moveTo>
                    <a:pt x="0" y="0"/>
                  </a:moveTo>
                  <a:lnTo>
                    <a:pt x="49775" y="0"/>
                  </a:lnTo>
                  <a:lnTo>
                    <a:pt x="49775" y="118245"/>
                  </a:lnTo>
                  <a:lnTo>
                    <a:pt x="0" y="118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4673930" y="3528044"/>
              <a:ext cx="70122" cy="159536"/>
            </a:xfrm>
            <a:custGeom>
              <a:rect b="b" l="l" r="r" t="t"/>
              <a:pathLst>
                <a:path extrusionOk="0" h="159536" w="70122">
                  <a:moveTo>
                    <a:pt x="59076" y="0"/>
                  </a:moveTo>
                  <a:lnTo>
                    <a:pt x="0" y="0"/>
                  </a:lnTo>
                  <a:lnTo>
                    <a:pt x="11152" y="147916"/>
                  </a:lnTo>
                  <a:cubicBezTo>
                    <a:pt x="11646" y="154470"/>
                    <a:pt x="17109" y="159536"/>
                    <a:pt x="23683" y="159536"/>
                  </a:cubicBezTo>
                  <a:lnTo>
                    <a:pt x="57555" y="159536"/>
                  </a:lnTo>
                  <a:cubicBezTo>
                    <a:pt x="64867" y="159536"/>
                    <a:pt x="70636" y="153318"/>
                    <a:pt x="70086" y="1460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4210368" y="3438563"/>
              <a:ext cx="607102" cy="53914"/>
            </a:xfrm>
            <a:custGeom>
              <a:rect b="b" l="l" r="r" t="t"/>
              <a:pathLst>
                <a:path extrusionOk="0" h="53914" w="607102">
                  <a:moveTo>
                    <a:pt x="595166" y="0"/>
                  </a:moveTo>
                  <a:lnTo>
                    <a:pt x="11937" y="0"/>
                  </a:lnTo>
                  <a:cubicBezTo>
                    <a:pt x="5344" y="0"/>
                    <a:pt x="0" y="5354"/>
                    <a:pt x="0" y="11958"/>
                  </a:cubicBezTo>
                  <a:lnTo>
                    <a:pt x="0" y="41955"/>
                  </a:lnTo>
                  <a:cubicBezTo>
                    <a:pt x="0" y="48560"/>
                    <a:pt x="5344" y="53915"/>
                    <a:pt x="11937" y="53915"/>
                  </a:cubicBezTo>
                  <a:lnTo>
                    <a:pt x="595166" y="53915"/>
                  </a:lnTo>
                  <a:cubicBezTo>
                    <a:pt x="601759" y="53915"/>
                    <a:pt x="607102" y="48560"/>
                    <a:pt x="607102" y="41955"/>
                  </a:cubicBezTo>
                  <a:lnTo>
                    <a:pt x="607102" y="11958"/>
                  </a:lnTo>
                  <a:cubicBezTo>
                    <a:pt x="607102" y="5354"/>
                    <a:pt x="601758" y="0"/>
                    <a:pt x="59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4283721" y="3528044"/>
              <a:ext cx="68981" cy="159421"/>
            </a:xfrm>
            <a:custGeom>
              <a:rect b="b" l="l" r="r" t="t"/>
              <a:pathLst>
                <a:path extrusionOk="0" h="159421" w="68981">
                  <a:moveTo>
                    <a:pt x="10038" y="0"/>
                  </a:moveTo>
                  <a:lnTo>
                    <a:pt x="30" y="145997"/>
                  </a:lnTo>
                  <a:cubicBezTo>
                    <a:pt x="-468" y="153258"/>
                    <a:pt x="5289" y="159421"/>
                    <a:pt x="12567" y="159421"/>
                  </a:cubicBezTo>
                  <a:lnTo>
                    <a:pt x="46319" y="159421"/>
                  </a:lnTo>
                  <a:cubicBezTo>
                    <a:pt x="52926" y="159421"/>
                    <a:pt x="58404" y="154306"/>
                    <a:pt x="58856" y="147716"/>
                  </a:cubicBezTo>
                  <a:lnTo>
                    <a:pt x="68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4574122" y="3234496"/>
              <a:ext cx="51767" cy="80016"/>
            </a:xfrm>
            <a:custGeom>
              <a:rect b="b" l="l" r="r" t="t"/>
              <a:pathLst>
                <a:path extrusionOk="0" h="80016" w="51767">
                  <a:moveTo>
                    <a:pt x="0" y="80017"/>
                  </a:moveTo>
                  <a:lnTo>
                    <a:pt x="51767" y="80017"/>
                  </a:lnTo>
                  <a:lnTo>
                    <a:pt x="51767" y="0"/>
                  </a:lnTo>
                  <a:lnTo>
                    <a:pt x="0" y="284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4228013" y="3080478"/>
              <a:ext cx="571811" cy="322519"/>
            </a:xfrm>
            <a:custGeom>
              <a:rect b="b" l="l" r="r" t="t"/>
              <a:pathLst>
                <a:path extrusionOk="0" h="322519" w="571811">
                  <a:moveTo>
                    <a:pt x="0" y="15687"/>
                  </a:moveTo>
                  <a:lnTo>
                    <a:pt x="0" y="322519"/>
                  </a:lnTo>
                  <a:lnTo>
                    <a:pt x="571812" y="322519"/>
                  </a:lnTo>
                  <a:lnTo>
                    <a:pt x="571812" y="15687"/>
                  </a:lnTo>
                  <a:cubicBezTo>
                    <a:pt x="571812" y="7023"/>
                    <a:pt x="564802" y="0"/>
                    <a:pt x="556154" y="0"/>
                  </a:cubicBezTo>
                  <a:lnTo>
                    <a:pt x="15658" y="0"/>
                  </a:lnTo>
                  <a:cubicBezTo>
                    <a:pt x="7010" y="0"/>
                    <a:pt x="0" y="7023"/>
                    <a:pt x="0" y="15687"/>
                  </a:cubicBezTo>
                  <a:close/>
                  <a:moveTo>
                    <a:pt x="516428" y="172148"/>
                  </a:moveTo>
                  <a:lnTo>
                    <a:pt x="516428" y="172231"/>
                  </a:lnTo>
                  <a:lnTo>
                    <a:pt x="516428" y="251818"/>
                  </a:lnTo>
                  <a:cubicBezTo>
                    <a:pt x="516428" y="261640"/>
                    <a:pt x="508481" y="269601"/>
                    <a:pt x="498679" y="269601"/>
                  </a:cubicBezTo>
                  <a:lnTo>
                    <a:pt x="68159" y="269601"/>
                  </a:lnTo>
                  <a:cubicBezTo>
                    <a:pt x="58356" y="269601"/>
                    <a:pt x="50410" y="261638"/>
                    <a:pt x="50410" y="251818"/>
                  </a:cubicBezTo>
                  <a:lnTo>
                    <a:pt x="50410" y="75991"/>
                  </a:lnTo>
                  <a:cubicBezTo>
                    <a:pt x="50189" y="65588"/>
                    <a:pt x="60898" y="55519"/>
                    <a:pt x="72544" y="58760"/>
                  </a:cubicBezTo>
                  <a:lnTo>
                    <a:pt x="156562" y="80225"/>
                  </a:lnTo>
                  <a:lnTo>
                    <a:pt x="239608" y="80225"/>
                  </a:lnTo>
                  <a:cubicBezTo>
                    <a:pt x="242872" y="80244"/>
                    <a:pt x="247762" y="81411"/>
                    <a:pt x="251148" y="84496"/>
                  </a:cubicBezTo>
                  <a:lnTo>
                    <a:pt x="328090" y="150455"/>
                  </a:lnTo>
                  <a:lnTo>
                    <a:pt x="404599" y="108384"/>
                  </a:lnTo>
                  <a:cubicBezTo>
                    <a:pt x="409157" y="106003"/>
                    <a:pt x="415758" y="104955"/>
                    <a:pt x="421810" y="108458"/>
                  </a:cubicBezTo>
                  <a:lnTo>
                    <a:pt x="507119" y="156311"/>
                  </a:lnTo>
                  <a:cubicBezTo>
                    <a:pt x="512209" y="159152"/>
                    <a:pt x="516572" y="164941"/>
                    <a:pt x="516428" y="172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4381920" y="3586566"/>
              <a:ext cx="263409" cy="35565"/>
            </a:xfrm>
            <a:custGeom>
              <a:rect b="b" l="l" r="r" t="t"/>
              <a:pathLst>
                <a:path extrusionOk="0" h="35565" w="263409">
                  <a:moveTo>
                    <a:pt x="260766" y="0"/>
                  </a:moveTo>
                  <a:lnTo>
                    <a:pt x="2405" y="0"/>
                  </a:lnTo>
                  <a:lnTo>
                    <a:pt x="0" y="35565"/>
                  </a:lnTo>
                  <a:lnTo>
                    <a:pt x="263410" y="355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4661387" y="3234788"/>
              <a:ext cx="50042" cy="79724"/>
            </a:xfrm>
            <a:custGeom>
              <a:rect b="b" l="l" r="r" t="t"/>
              <a:pathLst>
                <a:path extrusionOk="0" h="79724" w="50042">
                  <a:moveTo>
                    <a:pt x="0" y="79725"/>
                  </a:moveTo>
                  <a:lnTo>
                    <a:pt x="50042" y="79725"/>
                  </a:lnTo>
                  <a:lnTo>
                    <a:pt x="50042" y="28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35"/>
          <p:cNvGrpSpPr/>
          <p:nvPr/>
        </p:nvGrpSpPr>
        <p:grpSpPr>
          <a:xfrm>
            <a:off x="4729528" y="2693983"/>
            <a:ext cx="426792" cy="426792"/>
            <a:chOff x="6096000" y="3080478"/>
            <a:chExt cx="607101" cy="607101"/>
          </a:xfrm>
        </p:grpSpPr>
        <p:grpSp>
          <p:nvGrpSpPr>
            <p:cNvPr id="1415" name="Google Shape;1415;p35"/>
            <p:cNvGrpSpPr/>
            <p:nvPr/>
          </p:nvGrpSpPr>
          <p:grpSpPr>
            <a:xfrm>
              <a:off x="6463476" y="3488841"/>
              <a:ext cx="239625" cy="198736"/>
              <a:chOff x="6463476" y="3488841"/>
              <a:chExt cx="239625" cy="198736"/>
            </a:xfrm>
          </p:grpSpPr>
          <p:sp>
            <p:nvSpPr>
              <p:cNvPr id="1416" name="Google Shape;1416;p35"/>
              <p:cNvSpPr/>
              <p:nvPr/>
            </p:nvSpPr>
            <p:spPr>
              <a:xfrm>
                <a:off x="6463476" y="3488841"/>
                <a:ext cx="217100" cy="42538"/>
              </a:xfrm>
              <a:custGeom>
                <a:rect b="b" l="l" r="r" t="t"/>
                <a:pathLst>
                  <a:path extrusionOk="0" h="42538" w="217100">
                    <a:moveTo>
                      <a:pt x="11008" y="42539"/>
                    </a:moveTo>
                    <a:lnTo>
                      <a:pt x="206092" y="42539"/>
                    </a:lnTo>
                    <a:cubicBezTo>
                      <a:pt x="212173" y="42539"/>
                      <a:pt x="217101" y="37609"/>
                      <a:pt x="217101" y="31530"/>
                    </a:cubicBezTo>
                    <a:lnTo>
                      <a:pt x="217101" y="11008"/>
                    </a:lnTo>
                    <a:cubicBezTo>
                      <a:pt x="217101" y="4928"/>
                      <a:pt x="212171" y="0"/>
                      <a:pt x="206092" y="0"/>
                    </a:cubicBezTo>
                    <a:lnTo>
                      <a:pt x="11008" y="0"/>
                    </a:lnTo>
                    <a:cubicBezTo>
                      <a:pt x="4928" y="0"/>
                      <a:pt x="0" y="4929"/>
                      <a:pt x="0" y="11008"/>
                    </a:cubicBezTo>
                    <a:lnTo>
                      <a:pt x="0" y="31530"/>
                    </a:lnTo>
                    <a:cubicBezTo>
                      <a:pt x="0" y="37609"/>
                      <a:pt x="4929" y="42539"/>
                      <a:pt x="11008" y="425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6463476" y="3645038"/>
                <a:ext cx="217100" cy="42539"/>
              </a:xfrm>
              <a:custGeom>
                <a:rect b="b" l="l" r="r" t="t"/>
                <a:pathLst>
                  <a:path extrusionOk="0" h="42539" w="217100">
                    <a:moveTo>
                      <a:pt x="206092" y="0"/>
                    </a:moveTo>
                    <a:lnTo>
                      <a:pt x="11008" y="0"/>
                    </a:lnTo>
                    <a:cubicBezTo>
                      <a:pt x="4928" y="0"/>
                      <a:pt x="0" y="4929"/>
                      <a:pt x="0" y="11008"/>
                    </a:cubicBezTo>
                    <a:lnTo>
                      <a:pt x="0" y="31531"/>
                    </a:lnTo>
                    <a:cubicBezTo>
                      <a:pt x="0" y="37612"/>
                      <a:pt x="4929" y="42540"/>
                      <a:pt x="11008" y="42540"/>
                    </a:cubicBezTo>
                    <a:lnTo>
                      <a:pt x="206092" y="42540"/>
                    </a:lnTo>
                    <a:cubicBezTo>
                      <a:pt x="212173" y="42540"/>
                      <a:pt x="217101" y="37611"/>
                      <a:pt x="217101" y="31531"/>
                    </a:cubicBezTo>
                    <a:lnTo>
                      <a:pt x="217101" y="11008"/>
                    </a:lnTo>
                    <a:cubicBezTo>
                      <a:pt x="217101" y="4929"/>
                      <a:pt x="212171" y="0"/>
                      <a:pt x="206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6486002" y="3566939"/>
                <a:ext cx="217099" cy="42539"/>
              </a:xfrm>
              <a:custGeom>
                <a:rect b="b" l="l" r="r" t="t"/>
                <a:pathLst>
                  <a:path extrusionOk="0" h="42539" w="217099">
                    <a:moveTo>
                      <a:pt x="206091" y="0"/>
                    </a:moveTo>
                    <a:lnTo>
                      <a:pt x="10372" y="0"/>
                    </a:lnTo>
                    <a:cubicBezTo>
                      <a:pt x="4643" y="0"/>
                      <a:pt x="0" y="4643"/>
                      <a:pt x="0" y="10372"/>
                    </a:cubicBezTo>
                    <a:lnTo>
                      <a:pt x="0" y="32168"/>
                    </a:lnTo>
                    <a:cubicBezTo>
                      <a:pt x="0" y="37896"/>
                      <a:pt x="4643" y="42540"/>
                      <a:pt x="10372" y="42540"/>
                    </a:cubicBezTo>
                    <a:lnTo>
                      <a:pt x="206091" y="42540"/>
                    </a:lnTo>
                    <a:cubicBezTo>
                      <a:pt x="212171" y="42540"/>
                      <a:pt x="217099" y="37611"/>
                      <a:pt x="217099" y="31531"/>
                    </a:cubicBezTo>
                    <a:lnTo>
                      <a:pt x="217099" y="11008"/>
                    </a:lnTo>
                    <a:cubicBezTo>
                      <a:pt x="217099" y="4929"/>
                      <a:pt x="212170" y="0"/>
                      <a:pt x="2060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9" name="Google Shape;1419;p35"/>
            <p:cNvSpPr/>
            <p:nvPr/>
          </p:nvSpPr>
          <p:spPr>
            <a:xfrm>
              <a:off x="6096000" y="3178373"/>
              <a:ext cx="458249" cy="380873"/>
            </a:xfrm>
            <a:custGeom>
              <a:rect b="b" l="l" r="r" t="t"/>
              <a:pathLst>
                <a:path extrusionOk="0" h="380873" w="458249">
                  <a:moveTo>
                    <a:pt x="136406" y="253186"/>
                  </a:moveTo>
                  <a:lnTo>
                    <a:pt x="203918" y="279320"/>
                  </a:lnTo>
                  <a:lnTo>
                    <a:pt x="259466" y="195669"/>
                  </a:lnTo>
                  <a:cubicBezTo>
                    <a:pt x="262761" y="190707"/>
                    <a:pt x="268321" y="187725"/>
                    <a:pt x="274277" y="187725"/>
                  </a:cubicBezTo>
                  <a:lnTo>
                    <a:pt x="338573" y="187725"/>
                  </a:lnTo>
                  <a:lnTo>
                    <a:pt x="458249" y="129295"/>
                  </a:lnTo>
                  <a:lnTo>
                    <a:pt x="458249" y="45214"/>
                  </a:lnTo>
                  <a:lnTo>
                    <a:pt x="377654" y="0"/>
                  </a:lnTo>
                  <a:lnTo>
                    <a:pt x="306418" y="49430"/>
                  </a:lnTo>
                  <a:cubicBezTo>
                    <a:pt x="303441" y="51496"/>
                    <a:pt x="299905" y="52602"/>
                    <a:pt x="296282" y="52602"/>
                  </a:cubicBezTo>
                  <a:lnTo>
                    <a:pt x="246939" y="52602"/>
                  </a:lnTo>
                  <a:lnTo>
                    <a:pt x="188836" y="137301"/>
                  </a:lnTo>
                  <a:cubicBezTo>
                    <a:pt x="184595" y="143482"/>
                    <a:pt x="176932" y="146340"/>
                    <a:pt x="169680" y="144445"/>
                  </a:cubicBezTo>
                  <a:lnTo>
                    <a:pt x="140976" y="136944"/>
                  </a:lnTo>
                  <a:lnTo>
                    <a:pt x="0" y="252969"/>
                  </a:lnTo>
                  <a:lnTo>
                    <a:pt x="0" y="380874"/>
                  </a:lnTo>
                  <a:lnTo>
                    <a:pt x="117092" y="257526"/>
                  </a:lnTo>
                  <a:cubicBezTo>
                    <a:pt x="122057" y="252298"/>
                    <a:pt x="129685" y="250586"/>
                    <a:pt x="136406" y="253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6099042" y="3084392"/>
              <a:ext cx="70510" cy="72934"/>
            </a:xfrm>
            <a:custGeom>
              <a:rect b="b" l="l" r="r" t="t"/>
              <a:pathLst>
                <a:path extrusionOk="0" h="72934" w="70510">
                  <a:moveTo>
                    <a:pt x="64425" y="66484"/>
                  </a:moveTo>
                  <a:lnTo>
                    <a:pt x="64425" y="27978"/>
                  </a:lnTo>
                  <a:cubicBezTo>
                    <a:pt x="64425" y="18000"/>
                    <a:pt x="66614" y="8529"/>
                    <a:pt x="70510" y="0"/>
                  </a:cubicBezTo>
                  <a:cubicBezTo>
                    <a:pt x="35893" y="9907"/>
                    <a:pt x="8790" y="37810"/>
                    <a:pt x="0" y="72934"/>
                  </a:cubicBezTo>
                  <a:cubicBezTo>
                    <a:pt x="8706" y="68804"/>
                    <a:pt x="18426" y="66482"/>
                    <a:pt x="28681" y="66482"/>
                  </a:cubicBezTo>
                  <a:lnTo>
                    <a:pt x="64425" y="664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6096000" y="3080478"/>
              <a:ext cx="458250" cy="304810"/>
            </a:xfrm>
            <a:custGeom>
              <a:rect b="b" l="l" r="r" t="t"/>
              <a:pathLst>
                <a:path extrusionOk="0" h="304810" w="458250">
                  <a:moveTo>
                    <a:pt x="141181" y="198141"/>
                  </a:moveTo>
                  <a:lnTo>
                    <a:pt x="166581" y="204778"/>
                  </a:lnTo>
                  <a:lnTo>
                    <a:pt x="222913" y="122661"/>
                  </a:lnTo>
                  <a:cubicBezTo>
                    <a:pt x="226228" y="117828"/>
                    <a:pt x="231713" y="114939"/>
                    <a:pt x="237575" y="114939"/>
                  </a:cubicBezTo>
                  <a:lnTo>
                    <a:pt x="290719" y="114939"/>
                  </a:lnTo>
                  <a:lnTo>
                    <a:pt x="366519" y="62342"/>
                  </a:lnTo>
                  <a:cubicBezTo>
                    <a:pt x="372108" y="58463"/>
                    <a:pt x="379422" y="58115"/>
                    <a:pt x="385354" y="61443"/>
                  </a:cubicBezTo>
                  <a:lnTo>
                    <a:pt x="458251" y="102337"/>
                  </a:lnTo>
                  <a:lnTo>
                    <a:pt x="458251" y="19335"/>
                  </a:lnTo>
                  <a:cubicBezTo>
                    <a:pt x="458248" y="8656"/>
                    <a:pt x="449592" y="0"/>
                    <a:pt x="438913" y="0"/>
                  </a:cubicBezTo>
                  <a:lnTo>
                    <a:pt x="134727" y="0"/>
                  </a:lnTo>
                  <a:cubicBezTo>
                    <a:pt x="117244" y="12"/>
                    <a:pt x="103026" y="14314"/>
                    <a:pt x="103026" y="31892"/>
                  </a:cubicBezTo>
                  <a:lnTo>
                    <a:pt x="103026" y="88178"/>
                  </a:lnTo>
                  <a:cubicBezTo>
                    <a:pt x="103026" y="97997"/>
                    <a:pt x="95066" y="105957"/>
                    <a:pt x="85247" y="105957"/>
                  </a:cubicBezTo>
                  <a:lnTo>
                    <a:pt x="31723" y="105957"/>
                  </a:lnTo>
                  <a:cubicBezTo>
                    <a:pt x="14230" y="105957"/>
                    <a:pt x="0" y="120263"/>
                    <a:pt x="0" y="137848"/>
                  </a:cubicBezTo>
                  <a:lnTo>
                    <a:pt x="0" y="304810"/>
                  </a:lnTo>
                  <a:lnTo>
                    <a:pt x="125387" y="201614"/>
                  </a:lnTo>
                  <a:cubicBezTo>
                    <a:pt x="129789" y="197991"/>
                    <a:pt x="135665" y="196701"/>
                    <a:pt x="141181" y="198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6096000" y="3347237"/>
              <a:ext cx="458248" cy="340342"/>
            </a:xfrm>
            <a:custGeom>
              <a:rect b="b" l="l" r="r" t="t"/>
              <a:pathLst>
                <a:path extrusionOk="0" h="340342" w="458248">
                  <a:moveTo>
                    <a:pt x="366360" y="106044"/>
                  </a:moveTo>
                  <a:lnTo>
                    <a:pt x="458248" y="106044"/>
                  </a:lnTo>
                  <a:lnTo>
                    <a:pt x="458248" y="0"/>
                  </a:lnTo>
                  <a:lnTo>
                    <a:pt x="350482" y="52616"/>
                  </a:lnTo>
                  <a:cubicBezTo>
                    <a:pt x="348053" y="53802"/>
                    <a:pt x="345385" y="54419"/>
                    <a:pt x="342682" y="54419"/>
                  </a:cubicBezTo>
                  <a:lnTo>
                    <a:pt x="283813" y="54419"/>
                  </a:lnTo>
                  <a:lnTo>
                    <a:pt x="225636" y="142029"/>
                  </a:lnTo>
                  <a:cubicBezTo>
                    <a:pt x="221020" y="148983"/>
                    <a:pt x="212188" y="151787"/>
                    <a:pt x="204406" y="148773"/>
                  </a:cubicBezTo>
                  <a:lnTo>
                    <a:pt x="134681" y="121783"/>
                  </a:lnTo>
                  <a:lnTo>
                    <a:pt x="0" y="263658"/>
                  </a:lnTo>
                  <a:lnTo>
                    <a:pt x="0" y="321008"/>
                  </a:lnTo>
                  <a:cubicBezTo>
                    <a:pt x="0" y="331686"/>
                    <a:pt x="8656" y="340342"/>
                    <a:pt x="19335" y="340342"/>
                  </a:cubicBezTo>
                  <a:lnTo>
                    <a:pt x="328332" y="340342"/>
                  </a:lnTo>
                  <a:cubicBezTo>
                    <a:pt x="328275" y="339493"/>
                    <a:pt x="328236" y="338641"/>
                    <a:pt x="328236" y="337778"/>
                  </a:cubicBezTo>
                  <a:lnTo>
                    <a:pt x="328236" y="300367"/>
                  </a:lnTo>
                  <a:cubicBezTo>
                    <a:pt x="328236" y="283476"/>
                    <a:pt x="339225" y="269160"/>
                    <a:pt x="354442" y="264155"/>
                  </a:cubicBezTo>
                  <a:lnTo>
                    <a:pt x="354442" y="217792"/>
                  </a:lnTo>
                  <a:cubicBezTo>
                    <a:pt x="344794" y="214618"/>
                    <a:pt x="336852" y="207700"/>
                    <a:pt x="332327" y="198754"/>
                  </a:cubicBezTo>
                  <a:cubicBezTo>
                    <a:pt x="332117" y="199017"/>
                    <a:pt x="331986" y="198794"/>
                    <a:pt x="331939" y="197982"/>
                  </a:cubicBezTo>
                  <a:cubicBezTo>
                    <a:pt x="329567" y="193013"/>
                    <a:pt x="328236" y="187452"/>
                    <a:pt x="328236" y="181579"/>
                  </a:cubicBezTo>
                  <a:lnTo>
                    <a:pt x="328236" y="144169"/>
                  </a:lnTo>
                  <a:cubicBezTo>
                    <a:pt x="328236" y="123112"/>
                    <a:pt x="345305" y="106044"/>
                    <a:pt x="366360" y="106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35"/>
          <p:cNvGrpSpPr/>
          <p:nvPr/>
        </p:nvGrpSpPr>
        <p:grpSpPr>
          <a:xfrm>
            <a:off x="5466990" y="2693983"/>
            <a:ext cx="426793" cy="426792"/>
            <a:chOff x="7036629" y="3080478"/>
            <a:chExt cx="607103" cy="607101"/>
          </a:xfrm>
        </p:grpSpPr>
        <p:sp>
          <p:nvSpPr>
            <p:cNvPr id="1424" name="Google Shape;1424;p35"/>
            <p:cNvSpPr/>
            <p:nvPr/>
          </p:nvSpPr>
          <p:spPr>
            <a:xfrm>
              <a:off x="7241170" y="3446784"/>
              <a:ext cx="39646" cy="107306"/>
            </a:xfrm>
            <a:custGeom>
              <a:rect b="b" l="l" r="r" t="t"/>
              <a:pathLst>
                <a:path extrusionOk="0" h="107306" w="39646">
                  <a:moveTo>
                    <a:pt x="0" y="0"/>
                  </a:moveTo>
                  <a:lnTo>
                    <a:pt x="39647" y="0"/>
                  </a:lnTo>
                  <a:lnTo>
                    <a:pt x="39647" y="107306"/>
                  </a:lnTo>
                  <a:lnTo>
                    <a:pt x="0" y="1073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7036629" y="3080478"/>
              <a:ext cx="607103" cy="62785"/>
            </a:xfrm>
            <a:custGeom>
              <a:rect b="b" l="l" r="r" t="t"/>
              <a:pathLst>
                <a:path extrusionOk="0" h="62785" w="607103">
                  <a:moveTo>
                    <a:pt x="594361" y="0"/>
                  </a:moveTo>
                  <a:lnTo>
                    <a:pt x="12741" y="0"/>
                  </a:lnTo>
                  <a:cubicBezTo>
                    <a:pt x="5705" y="0"/>
                    <a:pt x="0" y="5737"/>
                    <a:pt x="0" y="12813"/>
                  </a:cubicBezTo>
                  <a:lnTo>
                    <a:pt x="0" y="49972"/>
                  </a:lnTo>
                  <a:cubicBezTo>
                    <a:pt x="0" y="57049"/>
                    <a:pt x="5705" y="62785"/>
                    <a:pt x="12741" y="62785"/>
                  </a:cubicBezTo>
                  <a:lnTo>
                    <a:pt x="594362" y="62785"/>
                  </a:lnTo>
                  <a:cubicBezTo>
                    <a:pt x="601399" y="62785"/>
                    <a:pt x="607103" y="57049"/>
                    <a:pt x="607103" y="49972"/>
                  </a:cubicBezTo>
                  <a:lnTo>
                    <a:pt x="607103" y="12813"/>
                  </a:lnTo>
                  <a:cubicBezTo>
                    <a:pt x="607102" y="5737"/>
                    <a:pt x="601397" y="0"/>
                    <a:pt x="594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7165951" y="3507365"/>
              <a:ext cx="39646" cy="46725"/>
            </a:xfrm>
            <a:custGeom>
              <a:rect b="b" l="l" r="r" t="t"/>
              <a:pathLst>
                <a:path extrusionOk="0" h="46725" w="39646">
                  <a:moveTo>
                    <a:pt x="0" y="0"/>
                  </a:moveTo>
                  <a:lnTo>
                    <a:pt x="39647" y="0"/>
                  </a:lnTo>
                  <a:lnTo>
                    <a:pt x="39647" y="46726"/>
                  </a:lnTo>
                  <a:lnTo>
                    <a:pt x="0" y="467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7477732" y="3337647"/>
              <a:ext cx="39646" cy="216444"/>
            </a:xfrm>
            <a:custGeom>
              <a:rect b="b" l="l" r="r" t="t"/>
              <a:pathLst>
                <a:path extrusionOk="0" h="216444" w="39646">
                  <a:moveTo>
                    <a:pt x="0" y="0"/>
                  </a:moveTo>
                  <a:lnTo>
                    <a:pt x="39647" y="0"/>
                  </a:lnTo>
                  <a:lnTo>
                    <a:pt x="39647" y="216445"/>
                  </a:lnTo>
                  <a:lnTo>
                    <a:pt x="0" y="2164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7402514" y="3446784"/>
              <a:ext cx="39646" cy="107306"/>
            </a:xfrm>
            <a:custGeom>
              <a:rect b="b" l="l" r="r" t="t"/>
              <a:pathLst>
                <a:path extrusionOk="0" h="107306" w="39646">
                  <a:moveTo>
                    <a:pt x="0" y="0"/>
                  </a:moveTo>
                  <a:lnTo>
                    <a:pt x="39647" y="0"/>
                  </a:lnTo>
                  <a:lnTo>
                    <a:pt x="39647" y="107306"/>
                  </a:lnTo>
                  <a:lnTo>
                    <a:pt x="0" y="1073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065192" y="3178194"/>
              <a:ext cx="549976" cy="509385"/>
            </a:xfrm>
            <a:custGeom>
              <a:rect b="b" l="l" r="r" t="t"/>
              <a:pathLst>
                <a:path extrusionOk="0" h="509385" w="549976">
                  <a:moveTo>
                    <a:pt x="0" y="444891"/>
                  </a:moveTo>
                  <a:cubicBezTo>
                    <a:pt x="0" y="454572"/>
                    <a:pt x="7848" y="462421"/>
                    <a:pt x="17530" y="462421"/>
                  </a:cubicBezTo>
                  <a:lnTo>
                    <a:pt x="257201" y="462421"/>
                  </a:lnTo>
                  <a:lnTo>
                    <a:pt x="257201" y="491600"/>
                  </a:lnTo>
                  <a:cubicBezTo>
                    <a:pt x="257201" y="501422"/>
                    <a:pt x="265165" y="509386"/>
                    <a:pt x="274988" y="509386"/>
                  </a:cubicBezTo>
                  <a:cubicBezTo>
                    <a:pt x="284810" y="509386"/>
                    <a:pt x="292774" y="501422"/>
                    <a:pt x="292774" y="491600"/>
                  </a:cubicBezTo>
                  <a:lnTo>
                    <a:pt x="292774" y="462421"/>
                  </a:lnTo>
                  <a:lnTo>
                    <a:pt x="532446" y="462421"/>
                  </a:lnTo>
                  <a:cubicBezTo>
                    <a:pt x="542128" y="462421"/>
                    <a:pt x="549976" y="454572"/>
                    <a:pt x="549976" y="444891"/>
                  </a:cubicBezTo>
                  <a:lnTo>
                    <a:pt x="549976" y="0"/>
                  </a:lnTo>
                  <a:lnTo>
                    <a:pt x="0" y="0"/>
                  </a:lnTo>
                  <a:close/>
                  <a:moveTo>
                    <a:pt x="385122" y="46773"/>
                  </a:moveTo>
                  <a:lnTo>
                    <a:pt x="467955" y="46773"/>
                  </a:lnTo>
                  <a:cubicBezTo>
                    <a:pt x="477777" y="46773"/>
                    <a:pt x="485741" y="54736"/>
                    <a:pt x="485741" y="64559"/>
                  </a:cubicBezTo>
                  <a:cubicBezTo>
                    <a:pt x="485741" y="74382"/>
                    <a:pt x="477777" y="82345"/>
                    <a:pt x="467955" y="82345"/>
                  </a:cubicBezTo>
                  <a:lnTo>
                    <a:pt x="385122" y="82345"/>
                  </a:lnTo>
                  <a:cubicBezTo>
                    <a:pt x="375299" y="82345"/>
                    <a:pt x="367336" y="74382"/>
                    <a:pt x="367336" y="64559"/>
                  </a:cubicBezTo>
                  <a:cubicBezTo>
                    <a:pt x="367336" y="54736"/>
                    <a:pt x="375299" y="46773"/>
                    <a:pt x="385122" y="46773"/>
                  </a:cubicBezTo>
                  <a:close/>
                  <a:moveTo>
                    <a:pt x="319536" y="46773"/>
                  </a:moveTo>
                  <a:cubicBezTo>
                    <a:pt x="329359" y="46773"/>
                    <a:pt x="337322" y="54736"/>
                    <a:pt x="337322" y="64559"/>
                  </a:cubicBezTo>
                  <a:cubicBezTo>
                    <a:pt x="337322" y="74382"/>
                    <a:pt x="329359" y="82345"/>
                    <a:pt x="319536" y="82345"/>
                  </a:cubicBezTo>
                  <a:cubicBezTo>
                    <a:pt x="309713" y="82345"/>
                    <a:pt x="301750" y="74382"/>
                    <a:pt x="301750" y="64559"/>
                  </a:cubicBezTo>
                  <a:cubicBezTo>
                    <a:pt x="301750" y="54736"/>
                    <a:pt x="309713" y="46773"/>
                    <a:pt x="319536" y="46773"/>
                  </a:cubicBezTo>
                  <a:close/>
                  <a:moveTo>
                    <a:pt x="301750" y="250804"/>
                  </a:moveTo>
                  <a:cubicBezTo>
                    <a:pt x="301750" y="240982"/>
                    <a:pt x="309713" y="233018"/>
                    <a:pt x="319536" y="233018"/>
                  </a:cubicBezTo>
                  <a:lnTo>
                    <a:pt x="376969" y="233018"/>
                  </a:lnTo>
                  <a:lnTo>
                    <a:pt x="376969" y="141666"/>
                  </a:lnTo>
                  <a:cubicBezTo>
                    <a:pt x="376969" y="131843"/>
                    <a:pt x="384932" y="123880"/>
                    <a:pt x="394755" y="123880"/>
                  </a:cubicBezTo>
                  <a:lnTo>
                    <a:pt x="469974" y="123880"/>
                  </a:lnTo>
                  <a:cubicBezTo>
                    <a:pt x="479797" y="123880"/>
                    <a:pt x="487760" y="131843"/>
                    <a:pt x="487760" y="141666"/>
                  </a:cubicBezTo>
                  <a:lnTo>
                    <a:pt x="487760" y="393683"/>
                  </a:lnTo>
                  <a:cubicBezTo>
                    <a:pt x="487760" y="403506"/>
                    <a:pt x="479797" y="411469"/>
                    <a:pt x="469974" y="411469"/>
                  </a:cubicBezTo>
                  <a:lnTo>
                    <a:pt x="319536" y="411469"/>
                  </a:lnTo>
                  <a:cubicBezTo>
                    <a:pt x="309713" y="411469"/>
                    <a:pt x="301750" y="403506"/>
                    <a:pt x="301750" y="393683"/>
                  </a:cubicBezTo>
                  <a:close/>
                  <a:moveTo>
                    <a:pt x="251196" y="393683"/>
                  </a:moveTo>
                  <a:cubicBezTo>
                    <a:pt x="251196" y="403506"/>
                    <a:pt x="243232" y="411469"/>
                    <a:pt x="233409" y="411469"/>
                  </a:cubicBezTo>
                  <a:lnTo>
                    <a:pt x="82973" y="411469"/>
                  </a:lnTo>
                  <a:cubicBezTo>
                    <a:pt x="73150" y="411469"/>
                    <a:pt x="65186" y="403506"/>
                    <a:pt x="65186" y="393683"/>
                  </a:cubicBezTo>
                  <a:lnTo>
                    <a:pt x="65186" y="311385"/>
                  </a:lnTo>
                  <a:cubicBezTo>
                    <a:pt x="65186" y="301563"/>
                    <a:pt x="73150" y="293599"/>
                    <a:pt x="82973" y="293599"/>
                  </a:cubicBezTo>
                  <a:lnTo>
                    <a:pt x="140405" y="293599"/>
                  </a:lnTo>
                  <a:lnTo>
                    <a:pt x="140405" y="250804"/>
                  </a:lnTo>
                  <a:cubicBezTo>
                    <a:pt x="140405" y="240982"/>
                    <a:pt x="148369" y="233018"/>
                    <a:pt x="158192" y="233018"/>
                  </a:cubicBezTo>
                  <a:lnTo>
                    <a:pt x="233411" y="233018"/>
                  </a:lnTo>
                  <a:cubicBezTo>
                    <a:pt x="243233" y="233018"/>
                    <a:pt x="251197" y="240982"/>
                    <a:pt x="251197" y="250804"/>
                  </a:cubicBezTo>
                  <a:lnTo>
                    <a:pt x="251197" y="393683"/>
                  </a:lnTo>
                  <a:close/>
                  <a:moveTo>
                    <a:pt x="146542" y="46773"/>
                  </a:moveTo>
                  <a:lnTo>
                    <a:pt x="229373" y="46773"/>
                  </a:lnTo>
                  <a:cubicBezTo>
                    <a:pt x="239196" y="46773"/>
                    <a:pt x="247159" y="54736"/>
                    <a:pt x="247159" y="64559"/>
                  </a:cubicBezTo>
                  <a:cubicBezTo>
                    <a:pt x="247159" y="74382"/>
                    <a:pt x="239196" y="82345"/>
                    <a:pt x="229373" y="82345"/>
                  </a:cubicBezTo>
                  <a:lnTo>
                    <a:pt x="146542" y="82345"/>
                  </a:lnTo>
                  <a:cubicBezTo>
                    <a:pt x="136719" y="82345"/>
                    <a:pt x="128755" y="74382"/>
                    <a:pt x="128755" y="64559"/>
                  </a:cubicBezTo>
                  <a:cubicBezTo>
                    <a:pt x="128755" y="54736"/>
                    <a:pt x="136719" y="46773"/>
                    <a:pt x="146542" y="46773"/>
                  </a:cubicBezTo>
                  <a:close/>
                  <a:moveTo>
                    <a:pt x="80120" y="46773"/>
                  </a:moveTo>
                  <a:cubicBezTo>
                    <a:pt x="89942" y="46773"/>
                    <a:pt x="97906" y="54736"/>
                    <a:pt x="97906" y="64559"/>
                  </a:cubicBezTo>
                  <a:cubicBezTo>
                    <a:pt x="97906" y="74382"/>
                    <a:pt x="89942" y="82345"/>
                    <a:pt x="80120" y="82345"/>
                  </a:cubicBezTo>
                  <a:cubicBezTo>
                    <a:pt x="70297" y="82345"/>
                    <a:pt x="62333" y="74382"/>
                    <a:pt x="62333" y="64559"/>
                  </a:cubicBezTo>
                  <a:cubicBezTo>
                    <a:pt x="62333" y="54736"/>
                    <a:pt x="70297" y="46773"/>
                    <a:pt x="80120" y="46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0" name="Google Shape;1430;p35"/>
          <p:cNvGrpSpPr/>
          <p:nvPr/>
        </p:nvGrpSpPr>
        <p:grpSpPr>
          <a:xfrm>
            <a:off x="6207090" y="3484339"/>
            <a:ext cx="426792" cy="426792"/>
            <a:chOff x="7981010" y="4204740"/>
            <a:chExt cx="607101" cy="607101"/>
          </a:xfrm>
        </p:grpSpPr>
        <p:sp>
          <p:nvSpPr>
            <p:cNvPr id="1431" name="Google Shape;1431;p35"/>
            <p:cNvSpPr/>
            <p:nvPr/>
          </p:nvSpPr>
          <p:spPr>
            <a:xfrm>
              <a:off x="8293369" y="4415688"/>
              <a:ext cx="294742" cy="396152"/>
            </a:xfrm>
            <a:custGeom>
              <a:rect b="b" l="l" r="r" t="t"/>
              <a:pathLst>
                <a:path extrusionOk="0" h="396152" w="294742">
                  <a:moveTo>
                    <a:pt x="286900" y="308514"/>
                  </a:moveTo>
                  <a:lnTo>
                    <a:pt x="267931" y="308514"/>
                  </a:lnTo>
                  <a:cubicBezTo>
                    <a:pt x="265618" y="308514"/>
                    <a:pt x="263743" y="306639"/>
                    <a:pt x="263743" y="304326"/>
                  </a:cubicBezTo>
                  <a:lnTo>
                    <a:pt x="263743" y="208751"/>
                  </a:lnTo>
                  <a:cubicBezTo>
                    <a:pt x="263743" y="93644"/>
                    <a:pt x="170431" y="333"/>
                    <a:pt x="55326" y="333"/>
                  </a:cubicBezTo>
                  <a:lnTo>
                    <a:pt x="11658" y="0"/>
                  </a:lnTo>
                  <a:cubicBezTo>
                    <a:pt x="5230" y="-38"/>
                    <a:pt x="0" y="5163"/>
                    <a:pt x="0" y="11590"/>
                  </a:cubicBezTo>
                  <a:lnTo>
                    <a:pt x="0" y="68274"/>
                  </a:lnTo>
                  <a:cubicBezTo>
                    <a:pt x="0" y="74665"/>
                    <a:pt x="5175" y="79851"/>
                    <a:pt x="11566" y="79864"/>
                  </a:cubicBezTo>
                  <a:lnTo>
                    <a:pt x="56839" y="79986"/>
                  </a:lnTo>
                  <a:cubicBezTo>
                    <a:pt x="125516" y="79986"/>
                    <a:pt x="181190" y="135660"/>
                    <a:pt x="181190" y="204337"/>
                  </a:cubicBezTo>
                  <a:lnTo>
                    <a:pt x="181190" y="304324"/>
                  </a:lnTo>
                  <a:cubicBezTo>
                    <a:pt x="181190" y="306638"/>
                    <a:pt x="179316" y="308512"/>
                    <a:pt x="177002" y="308512"/>
                  </a:cubicBezTo>
                  <a:lnTo>
                    <a:pt x="155571" y="308512"/>
                  </a:lnTo>
                  <a:cubicBezTo>
                    <a:pt x="148757" y="308512"/>
                    <a:pt x="145197" y="316616"/>
                    <a:pt x="149806" y="321634"/>
                  </a:cubicBezTo>
                  <a:lnTo>
                    <a:pt x="215914" y="393619"/>
                  </a:lnTo>
                  <a:cubicBezTo>
                    <a:pt x="219030" y="397012"/>
                    <a:pt x="224387" y="396994"/>
                    <a:pt x="227479" y="393580"/>
                  </a:cubicBezTo>
                  <a:lnTo>
                    <a:pt x="292700" y="321595"/>
                  </a:lnTo>
                  <a:cubicBezTo>
                    <a:pt x="297258" y="316565"/>
                    <a:pt x="293688" y="308514"/>
                    <a:pt x="286900" y="308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7981010" y="4461399"/>
              <a:ext cx="80203" cy="350442"/>
            </a:xfrm>
            <a:custGeom>
              <a:rect b="b" l="l" r="r" t="t"/>
              <a:pathLst>
                <a:path extrusionOk="0" h="350442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334358"/>
                  </a:lnTo>
                  <a:cubicBezTo>
                    <a:pt x="0" y="343240"/>
                    <a:pt x="7201" y="350443"/>
                    <a:pt x="16085" y="350443"/>
                  </a:cubicBezTo>
                  <a:lnTo>
                    <a:pt x="80204" y="350443"/>
                  </a:lnTo>
                  <a:lnTo>
                    <a:pt x="80204" y="16085"/>
                  </a:lnTo>
                  <a:cubicBezTo>
                    <a:pt x="80204" y="7201"/>
                    <a:pt x="73003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8097279" y="4632860"/>
              <a:ext cx="80203" cy="178981"/>
            </a:xfrm>
            <a:custGeom>
              <a:rect b="b" l="l" r="r" t="t"/>
              <a:pathLst>
                <a:path extrusionOk="0" h="178981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178981"/>
                  </a:lnTo>
                  <a:lnTo>
                    <a:pt x="80204" y="178981"/>
                  </a:lnTo>
                  <a:lnTo>
                    <a:pt x="80204" y="16085"/>
                  </a:lnTo>
                  <a:cubicBezTo>
                    <a:pt x="80204" y="7202"/>
                    <a:pt x="73002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8213055" y="4692848"/>
              <a:ext cx="80203" cy="118993"/>
            </a:xfrm>
            <a:custGeom>
              <a:rect b="b" l="l" r="r" t="t"/>
              <a:pathLst>
                <a:path extrusionOk="0" h="118993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118993"/>
                  </a:lnTo>
                  <a:lnTo>
                    <a:pt x="64119" y="118993"/>
                  </a:lnTo>
                  <a:cubicBezTo>
                    <a:pt x="73003" y="118993"/>
                    <a:pt x="80204" y="111792"/>
                    <a:pt x="80204" y="102909"/>
                  </a:cubicBezTo>
                  <a:lnTo>
                    <a:pt x="80204" y="16085"/>
                  </a:lnTo>
                  <a:cubicBezTo>
                    <a:pt x="80204" y="7201"/>
                    <a:pt x="73003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35" name="Google Shape;1435;p35"/>
            <p:cNvGrpSpPr/>
            <p:nvPr/>
          </p:nvGrpSpPr>
          <p:grpSpPr>
            <a:xfrm>
              <a:off x="8061186" y="4204740"/>
              <a:ext cx="446747" cy="167536"/>
              <a:chOff x="8061186" y="4204740"/>
              <a:chExt cx="446747" cy="167536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287882" y="4204740"/>
                <a:ext cx="101554" cy="167535"/>
              </a:xfrm>
              <a:custGeom>
                <a:rect b="b" l="l" r="r" t="t"/>
                <a:pathLst>
                  <a:path extrusionOk="0" h="167535" w="101554">
                    <a:moveTo>
                      <a:pt x="50777" y="101556"/>
                    </a:moveTo>
                    <a:cubicBezTo>
                      <a:pt x="59162" y="101556"/>
                      <a:pt x="65982" y="108376"/>
                      <a:pt x="65982" y="116759"/>
                    </a:cubicBezTo>
                    <a:cubicBezTo>
                      <a:pt x="65982" y="125142"/>
                      <a:pt x="59162" y="131964"/>
                      <a:pt x="50777" y="131964"/>
                    </a:cubicBezTo>
                    <a:cubicBezTo>
                      <a:pt x="44649" y="131964"/>
                      <a:pt x="39147" y="128317"/>
                      <a:pt x="36759" y="122671"/>
                    </a:cubicBezTo>
                    <a:cubicBezTo>
                      <a:pt x="32932" y="113625"/>
                      <a:pt x="22497" y="109392"/>
                      <a:pt x="13449" y="113219"/>
                    </a:cubicBezTo>
                    <a:cubicBezTo>
                      <a:pt x="4403" y="117046"/>
                      <a:pt x="170" y="127482"/>
                      <a:pt x="3997" y="136529"/>
                    </a:cubicBezTo>
                    <a:cubicBezTo>
                      <a:pt x="11964" y="155365"/>
                      <a:pt x="30327" y="167535"/>
                      <a:pt x="50777" y="167535"/>
                    </a:cubicBezTo>
                    <a:cubicBezTo>
                      <a:pt x="78776" y="167535"/>
                      <a:pt x="101554" y="144757"/>
                      <a:pt x="101554" y="116758"/>
                    </a:cubicBezTo>
                    <a:cubicBezTo>
                      <a:pt x="101554" y="88760"/>
                      <a:pt x="78776" y="65982"/>
                      <a:pt x="50777" y="65982"/>
                    </a:cubicBezTo>
                    <a:cubicBezTo>
                      <a:pt x="42394" y="65982"/>
                      <a:pt x="35572" y="59160"/>
                      <a:pt x="35572" y="50777"/>
                    </a:cubicBezTo>
                    <a:cubicBezTo>
                      <a:pt x="35572" y="42394"/>
                      <a:pt x="42394" y="35572"/>
                      <a:pt x="50777" y="35572"/>
                    </a:cubicBezTo>
                    <a:cubicBezTo>
                      <a:pt x="56816" y="35572"/>
                      <a:pt x="62287" y="39147"/>
                      <a:pt x="64714" y="44679"/>
                    </a:cubicBezTo>
                    <a:cubicBezTo>
                      <a:pt x="68664" y="53673"/>
                      <a:pt x="79159" y="57761"/>
                      <a:pt x="88150" y="53816"/>
                    </a:cubicBezTo>
                    <a:cubicBezTo>
                      <a:pt x="97145" y="49868"/>
                      <a:pt x="101235" y="39375"/>
                      <a:pt x="97287" y="30380"/>
                    </a:cubicBezTo>
                    <a:cubicBezTo>
                      <a:pt x="89187" y="11925"/>
                      <a:pt x="70930" y="0"/>
                      <a:pt x="50777" y="0"/>
                    </a:cubicBezTo>
                    <a:cubicBezTo>
                      <a:pt x="22778" y="0"/>
                      <a:pt x="0" y="22778"/>
                      <a:pt x="0" y="50777"/>
                    </a:cubicBezTo>
                    <a:cubicBezTo>
                      <a:pt x="1" y="78776"/>
                      <a:pt x="22778" y="101556"/>
                      <a:pt x="50777" y="101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406379" y="4204740"/>
                <a:ext cx="101554" cy="167535"/>
              </a:xfrm>
              <a:custGeom>
                <a:rect b="b" l="l" r="r" t="t"/>
                <a:pathLst>
                  <a:path extrusionOk="0" h="167535" w="101554">
                    <a:moveTo>
                      <a:pt x="50777" y="101556"/>
                    </a:moveTo>
                    <a:cubicBezTo>
                      <a:pt x="59162" y="101556"/>
                      <a:pt x="65982" y="108376"/>
                      <a:pt x="65982" y="116759"/>
                    </a:cubicBezTo>
                    <a:cubicBezTo>
                      <a:pt x="65982" y="125142"/>
                      <a:pt x="59162" y="131964"/>
                      <a:pt x="50777" y="131964"/>
                    </a:cubicBezTo>
                    <a:cubicBezTo>
                      <a:pt x="44649" y="131964"/>
                      <a:pt x="39147" y="128317"/>
                      <a:pt x="36759" y="122673"/>
                    </a:cubicBezTo>
                    <a:cubicBezTo>
                      <a:pt x="32933" y="113624"/>
                      <a:pt x="22497" y="109391"/>
                      <a:pt x="13450" y="113219"/>
                    </a:cubicBezTo>
                    <a:cubicBezTo>
                      <a:pt x="4403" y="117046"/>
                      <a:pt x="171" y="127481"/>
                      <a:pt x="3997" y="136528"/>
                    </a:cubicBezTo>
                    <a:cubicBezTo>
                      <a:pt x="11963" y="155365"/>
                      <a:pt x="30325" y="167535"/>
                      <a:pt x="50777" y="167535"/>
                    </a:cubicBezTo>
                    <a:cubicBezTo>
                      <a:pt x="78776" y="167535"/>
                      <a:pt x="101554" y="144757"/>
                      <a:pt x="101554" y="116758"/>
                    </a:cubicBezTo>
                    <a:cubicBezTo>
                      <a:pt x="101554" y="88760"/>
                      <a:pt x="78776" y="65982"/>
                      <a:pt x="50777" y="65982"/>
                    </a:cubicBezTo>
                    <a:cubicBezTo>
                      <a:pt x="42393" y="65982"/>
                      <a:pt x="35572" y="59160"/>
                      <a:pt x="35572" y="50777"/>
                    </a:cubicBezTo>
                    <a:cubicBezTo>
                      <a:pt x="35572" y="42394"/>
                      <a:pt x="42394" y="35572"/>
                      <a:pt x="50777" y="35572"/>
                    </a:cubicBezTo>
                    <a:cubicBezTo>
                      <a:pt x="56816" y="35572"/>
                      <a:pt x="62287" y="39147"/>
                      <a:pt x="64714" y="44679"/>
                    </a:cubicBezTo>
                    <a:cubicBezTo>
                      <a:pt x="68664" y="53673"/>
                      <a:pt x="79157" y="57761"/>
                      <a:pt x="88150" y="53816"/>
                    </a:cubicBezTo>
                    <a:cubicBezTo>
                      <a:pt x="97145" y="49868"/>
                      <a:pt x="101235" y="39375"/>
                      <a:pt x="97287" y="30380"/>
                    </a:cubicBezTo>
                    <a:cubicBezTo>
                      <a:pt x="89187" y="11925"/>
                      <a:pt x="70930" y="0"/>
                      <a:pt x="50777" y="0"/>
                    </a:cubicBezTo>
                    <a:cubicBezTo>
                      <a:pt x="22778" y="0"/>
                      <a:pt x="0" y="22778"/>
                      <a:pt x="0" y="50777"/>
                    </a:cubicBezTo>
                    <a:cubicBezTo>
                      <a:pt x="0" y="78776"/>
                      <a:pt x="22779" y="101556"/>
                      <a:pt x="50777" y="101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8157030" y="4204740"/>
                <a:ext cx="102641" cy="167535"/>
              </a:xfrm>
              <a:custGeom>
                <a:rect b="b" l="l" r="r" t="t"/>
                <a:pathLst>
                  <a:path extrusionOk="0" h="167535" w="102641">
                    <a:moveTo>
                      <a:pt x="102642" y="116217"/>
                    </a:moveTo>
                    <a:lnTo>
                      <a:pt x="102642" y="51319"/>
                    </a:lnTo>
                    <a:cubicBezTo>
                      <a:pt x="102642" y="23021"/>
                      <a:pt x="79619" y="0"/>
                      <a:pt x="51320" y="0"/>
                    </a:cubicBezTo>
                    <a:cubicBezTo>
                      <a:pt x="23021" y="0"/>
                      <a:pt x="0" y="23021"/>
                      <a:pt x="0" y="51319"/>
                    </a:cubicBezTo>
                    <a:lnTo>
                      <a:pt x="0" y="116216"/>
                    </a:lnTo>
                    <a:cubicBezTo>
                      <a:pt x="0" y="144514"/>
                      <a:pt x="23022" y="167535"/>
                      <a:pt x="51320" y="167535"/>
                    </a:cubicBezTo>
                    <a:cubicBezTo>
                      <a:pt x="79618" y="167535"/>
                      <a:pt x="102642" y="144515"/>
                      <a:pt x="102642" y="116217"/>
                    </a:cubicBezTo>
                    <a:close/>
                    <a:moveTo>
                      <a:pt x="35572" y="116217"/>
                    </a:moveTo>
                    <a:lnTo>
                      <a:pt x="35572" y="51319"/>
                    </a:lnTo>
                    <a:cubicBezTo>
                      <a:pt x="35572" y="42636"/>
                      <a:pt x="42637" y="35572"/>
                      <a:pt x="51320" y="35572"/>
                    </a:cubicBezTo>
                    <a:cubicBezTo>
                      <a:pt x="60003" y="35572"/>
                      <a:pt x="67068" y="42636"/>
                      <a:pt x="67068" y="51319"/>
                    </a:cubicBezTo>
                    <a:lnTo>
                      <a:pt x="67068" y="116216"/>
                    </a:lnTo>
                    <a:cubicBezTo>
                      <a:pt x="67068" y="124899"/>
                      <a:pt x="60003" y="131963"/>
                      <a:pt x="51320" y="131963"/>
                    </a:cubicBezTo>
                    <a:cubicBezTo>
                      <a:pt x="42637" y="131963"/>
                      <a:pt x="35572" y="124901"/>
                      <a:pt x="35572" y="116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8061186" y="4204740"/>
                <a:ext cx="76500" cy="167536"/>
              </a:xfrm>
              <a:custGeom>
                <a:rect b="b" l="l" r="r" t="t"/>
                <a:pathLst>
                  <a:path extrusionOk="0" h="167536" w="76500">
                    <a:moveTo>
                      <a:pt x="58715" y="167536"/>
                    </a:moveTo>
                    <a:cubicBezTo>
                      <a:pt x="68537" y="167536"/>
                      <a:pt x="76501" y="159573"/>
                      <a:pt x="76501" y="149750"/>
                    </a:cubicBezTo>
                    <a:cubicBezTo>
                      <a:pt x="76501" y="139928"/>
                      <a:pt x="68537" y="131964"/>
                      <a:pt x="58715" y="131964"/>
                    </a:cubicBezTo>
                    <a:lnTo>
                      <a:pt x="35572" y="131964"/>
                    </a:lnTo>
                    <a:lnTo>
                      <a:pt x="35572" y="17786"/>
                    </a:lnTo>
                    <a:cubicBezTo>
                      <a:pt x="35572" y="7963"/>
                      <a:pt x="27609" y="0"/>
                      <a:pt x="17786" y="0"/>
                    </a:cubicBezTo>
                    <a:cubicBezTo>
                      <a:pt x="7963" y="0"/>
                      <a:pt x="0" y="7963"/>
                      <a:pt x="0" y="17786"/>
                    </a:cubicBezTo>
                    <a:lnTo>
                      <a:pt x="0" y="149750"/>
                    </a:lnTo>
                    <a:cubicBezTo>
                      <a:pt x="0" y="159573"/>
                      <a:pt x="7963" y="167536"/>
                      <a:pt x="17786" y="1675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40" name="Google Shape;1440;p35"/>
          <p:cNvGrpSpPr/>
          <p:nvPr/>
        </p:nvGrpSpPr>
        <p:grpSpPr>
          <a:xfrm>
            <a:off x="6947190" y="2693983"/>
            <a:ext cx="426793" cy="426792"/>
            <a:chOff x="8925391" y="3080478"/>
            <a:chExt cx="607102" cy="607101"/>
          </a:xfrm>
        </p:grpSpPr>
        <p:sp>
          <p:nvSpPr>
            <p:cNvPr id="1441" name="Google Shape;1441;p35"/>
            <p:cNvSpPr/>
            <p:nvPr/>
          </p:nvSpPr>
          <p:spPr>
            <a:xfrm>
              <a:off x="9034048" y="3584252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8925391" y="3487472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0" y="41053"/>
                  </a:move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lnTo>
                    <a:pt x="607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9467253" y="3273998"/>
              <a:ext cx="65239" cy="87748"/>
            </a:xfrm>
            <a:custGeom>
              <a:rect b="b" l="l" r="r" t="t"/>
              <a:pathLst>
                <a:path extrusionOk="0" h="87748" w="65239">
                  <a:moveTo>
                    <a:pt x="0" y="54842"/>
                  </a:moveTo>
                  <a:lnTo>
                    <a:pt x="128" y="87749"/>
                  </a:lnTo>
                  <a:lnTo>
                    <a:pt x="65240" y="73659"/>
                  </a:lnTo>
                  <a:lnTo>
                    <a:pt x="65240" y="0"/>
                  </a:lnTo>
                  <a:cubicBezTo>
                    <a:pt x="50857" y="23008"/>
                    <a:pt x="26161" y="44294"/>
                    <a:pt x="0" y="54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9306375" y="3091190"/>
              <a:ext cx="212842" cy="212561"/>
            </a:xfrm>
            <a:custGeom>
              <a:rect b="b" l="l" r="r" t="t"/>
              <a:pathLst>
                <a:path extrusionOk="0" h="212561" w="212842">
                  <a:moveTo>
                    <a:pt x="31138" y="181646"/>
                  </a:moveTo>
                  <a:cubicBezTo>
                    <a:pt x="70171" y="222540"/>
                    <a:pt x="141998" y="223191"/>
                    <a:pt x="181703" y="181646"/>
                  </a:cubicBezTo>
                  <a:cubicBezTo>
                    <a:pt x="223222" y="140089"/>
                    <a:pt x="223222" y="72472"/>
                    <a:pt x="181703" y="30915"/>
                  </a:cubicBezTo>
                  <a:cubicBezTo>
                    <a:pt x="142671" y="-9978"/>
                    <a:pt x="70843" y="-10631"/>
                    <a:pt x="31138" y="30915"/>
                  </a:cubicBezTo>
                  <a:cubicBezTo>
                    <a:pt x="-10379" y="72472"/>
                    <a:pt x="-10379" y="140089"/>
                    <a:pt x="31138" y="1816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9393131" y="3338268"/>
              <a:ext cx="39044" cy="113631"/>
            </a:xfrm>
            <a:custGeom>
              <a:rect b="b" l="l" r="r" t="t"/>
              <a:pathLst>
                <a:path extrusionOk="0" h="113631" w="39044">
                  <a:moveTo>
                    <a:pt x="0" y="0"/>
                  </a:moveTo>
                  <a:lnTo>
                    <a:pt x="0" y="113631"/>
                  </a:lnTo>
                  <a:lnTo>
                    <a:pt x="39044" y="113631"/>
                  </a:lnTo>
                  <a:lnTo>
                    <a:pt x="38601" y="100"/>
                  </a:lnTo>
                  <a:cubicBezTo>
                    <a:pt x="27381" y="1572"/>
                    <a:pt x="13650" y="19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925391" y="3352229"/>
              <a:ext cx="432181" cy="99670"/>
            </a:xfrm>
            <a:custGeom>
              <a:rect b="b" l="l" r="r" t="t"/>
              <a:pathLst>
                <a:path extrusionOk="0" h="99670" w="432181">
                  <a:moveTo>
                    <a:pt x="432182" y="53924"/>
                  </a:moveTo>
                  <a:cubicBezTo>
                    <a:pt x="375859" y="56821"/>
                    <a:pt x="293203" y="45799"/>
                    <a:pt x="213099" y="0"/>
                  </a:cubicBezTo>
                  <a:cubicBezTo>
                    <a:pt x="133430" y="59053"/>
                    <a:pt x="21973" y="70745"/>
                    <a:pt x="0" y="72517"/>
                  </a:cubicBezTo>
                  <a:lnTo>
                    <a:pt x="0" y="99670"/>
                  </a:lnTo>
                  <a:lnTo>
                    <a:pt x="432182" y="996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925391" y="3315555"/>
              <a:ext cx="174060" cy="73456"/>
            </a:xfrm>
            <a:custGeom>
              <a:rect b="b" l="l" r="r" t="t"/>
              <a:pathLst>
                <a:path extrusionOk="0" h="73456" w="174060">
                  <a:moveTo>
                    <a:pt x="66621" y="5"/>
                  </a:moveTo>
                  <a:cubicBezTo>
                    <a:pt x="25720" y="-229"/>
                    <a:pt x="1946" y="7349"/>
                    <a:pt x="0" y="7950"/>
                  </a:cubicBezTo>
                  <a:lnTo>
                    <a:pt x="0" y="73456"/>
                  </a:lnTo>
                  <a:cubicBezTo>
                    <a:pt x="22663" y="71285"/>
                    <a:pt x="107461" y="60720"/>
                    <a:pt x="174060" y="20097"/>
                  </a:cubicBezTo>
                  <a:cubicBezTo>
                    <a:pt x="130729" y="4541"/>
                    <a:pt x="93279" y="322"/>
                    <a:pt x="6662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925391" y="3080478"/>
              <a:ext cx="406681" cy="230325"/>
            </a:xfrm>
            <a:custGeom>
              <a:rect b="b" l="l" r="r" t="t"/>
              <a:pathLst>
                <a:path extrusionOk="0" h="230325" w="406681">
                  <a:moveTo>
                    <a:pt x="208152" y="230325"/>
                  </a:moveTo>
                  <a:cubicBezTo>
                    <a:pt x="275899" y="176375"/>
                    <a:pt x="322908" y="159213"/>
                    <a:pt x="350389" y="154314"/>
                  </a:cubicBezTo>
                  <a:cubicBezTo>
                    <a:pt x="337540" y="106746"/>
                    <a:pt x="349733" y="53753"/>
                    <a:pt x="386973" y="16482"/>
                  </a:cubicBezTo>
                  <a:cubicBezTo>
                    <a:pt x="393106" y="10344"/>
                    <a:pt x="399704" y="4845"/>
                    <a:pt x="406681" y="0"/>
                  </a:cubicBez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206193"/>
                  </a:lnTo>
                  <a:cubicBezTo>
                    <a:pt x="27731" y="199623"/>
                    <a:pt x="107678" y="187319"/>
                    <a:pt x="208152" y="230325"/>
                  </a:cubicBezTo>
                  <a:close/>
                  <a:moveTo>
                    <a:pt x="131279" y="41662"/>
                  </a:moveTo>
                  <a:lnTo>
                    <a:pt x="199573" y="41662"/>
                  </a:lnTo>
                  <a:cubicBezTo>
                    <a:pt x="209392" y="41662"/>
                    <a:pt x="217352" y="49626"/>
                    <a:pt x="217352" y="59449"/>
                  </a:cubicBezTo>
                  <a:cubicBezTo>
                    <a:pt x="217352" y="69271"/>
                    <a:pt x="209392" y="77235"/>
                    <a:pt x="199573" y="77235"/>
                  </a:cubicBezTo>
                  <a:lnTo>
                    <a:pt x="131279" y="77235"/>
                  </a:lnTo>
                  <a:cubicBezTo>
                    <a:pt x="121460" y="77235"/>
                    <a:pt x="113500" y="69271"/>
                    <a:pt x="113500" y="59449"/>
                  </a:cubicBezTo>
                  <a:cubicBezTo>
                    <a:pt x="113500" y="49626"/>
                    <a:pt x="121460" y="41662"/>
                    <a:pt x="131279" y="41662"/>
                  </a:cubicBezTo>
                  <a:close/>
                  <a:moveTo>
                    <a:pt x="131279" y="114414"/>
                  </a:moveTo>
                  <a:lnTo>
                    <a:pt x="199573" y="114414"/>
                  </a:lnTo>
                  <a:cubicBezTo>
                    <a:pt x="209392" y="114414"/>
                    <a:pt x="217352" y="122377"/>
                    <a:pt x="217352" y="132200"/>
                  </a:cubicBezTo>
                  <a:cubicBezTo>
                    <a:pt x="217352" y="142023"/>
                    <a:pt x="209392" y="149986"/>
                    <a:pt x="199573" y="149986"/>
                  </a:cubicBezTo>
                  <a:lnTo>
                    <a:pt x="131279" y="149986"/>
                  </a:lnTo>
                  <a:cubicBezTo>
                    <a:pt x="121460" y="149986"/>
                    <a:pt x="113500" y="142023"/>
                    <a:pt x="113500" y="132200"/>
                  </a:cubicBezTo>
                  <a:cubicBezTo>
                    <a:pt x="113500" y="122377"/>
                    <a:pt x="121460" y="114414"/>
                    <a:pt x="131279" y="114414"/>
                  </a:cubicBezTo>
                  <a:close/>
                  <a:moveTo>
                    <a:pt x="65573" y="41660"/>
                  </a:moveTo>
                  <a:cubicBezTo>
                    <a:pt x="75392" y="41660"/>
                    <a:pt x="83352" y="49623"/>
                    <a:pt x="83352" y="59446"/>
                  </a:cubicBezTo>
                  <a:cubicBezTo>
                    <a:pt x="83352" y="69269"/>
                    <a:pt x="75392" y="77232"/>
                    <a:pt x="65573" y="77232"/>
                  </a:cubicBezTo>
                  <a:cubicBezTo>
                    <a:pt x="55754" y="77232"/>
                    <a:pt x="47794" y="69269"/>
                    <a:pt x="47794" y="59446"/>
                  </a:cubicBezTo>
                  <a:cubicBezTo>
                    <a:pt x="47794" y="49623"/>
                    <a:pt x="55754" y="41660"/>
                    <a:pt x="65573" y="41660"/>
                  </a:cubicBezTo>
                  <a:close/>
                  <a:moveTo>
                    <a:pt x="47794" y="132200"/>
                  </a:moveTo>
                  <a:cubicBezTo>
                    <a:pt x="47794" y="122377"/>
                    <a:pt x="55754" y="114414"/>
                    <a:pt x="65573" y="114414"/>
                  </a:cubicBezTo>
                  <a:cubicBezTo>
                    <a:pt x="75392" y="114414"/>
                    <a:pt x="83352" y="122377"/>
                    <a:pt x="83352" y="132200"/>
                  </a:cubicBezTo>
                  <a:cubicBezTo>
                    <a:pt x="83352" y="142023"/>
                    <a:pt x="75392" y="149986"/>
                    <a:pt x="65573" y="149986"/>
                  </a:cubicBezTo>
                  <a:cubicBezTo>
                    <a:pt x="55754" y="149986"/>
                    <a:pt x="47794" y="142023"/>
                    <a:pt x="47794" y="132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9169290" y="3268811"/>
              <a:ext cx="188281" cy="102029"/>
            </a:xfrm>
            <a:custGeom>
              <a:rect b="b" l="l" r="r" t="t"/>
              <a:pathLst>
                <a:path extrusionOk="0" h="102029" w="188281">
                  <a:moveTo>
                    <a:pt x="120651" y="0"/>
                  </a:moveTo>
                  <a:cubicBezTo>
                    <a:pt x="105210" y="1266"/>
                    <a:pt x="65586" y="9903"/>
                    <a:pt x="0" y="59281"/>
                  </a:cubicBezTo>
                  <a:cubicBezTo>
                    <a:pt x="189" y="59383"/>
                    <a:pt x="375" y="59479"/>
                    <a:pt x="563" y="59581"/>
                  </a:cubicBezTo>
                  <a:cubicBezTo>
                    <a:pt x="77918" y="101546"/>
                    <a:pt x="156073" y="103193"/>
                    <a:pt x="188281" y="101681"/>
                  </a:cubicBezTo>
                  <a:lnTo>
                    <a:pt x="188281" y="59700"/>
                  </a:lnTo>
                  <a:cubicBezTo>
                    <a:pt x="161390" y="48547"/>
                    <a:pt x="135718" y="26459"/>
                    <a:pt x="120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9467523" y="3384053"/>
              <a:ext cx="64969" cy="67846"/>
            </a:xfrm>
            <a:custGeom>
              <a:rect b="b" l="l" r="r" t="t"/>
              <a:pathLst>
                <a:path extrusionOk="0" h="67846" w="64969">
                  <a:moveTo>
                    <a:pt x="210" y="67846"/>
                  </a:moveTo>
                  <a:lnTo>
                    <a:pt x="64969" y="67846"/>
                  </a:lnTo>
                  <a:lnTo>
                    <a:pt x="64969" y="0"/>
                  </a:lnTo>
                  <a:lnTo>
                    <a:pt x="0" y="14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35"/>
          <p:cNvGrpSpPr/>
          <p:nvPr/>
        </p:nvGrpSpPr>
        <p:grpSpPr>
          <a:xfrm>
            <a:off x="6207528" y="2693983"/>
            <a:ext cx="426792" cy="426792"/>
            <a:chOff x="7981633" y="3080478"/>
            <a:chExt cx="607101" cy="607101"/>
          </a:xfrm>
        </p:grpSpPr>
        <p:sp>
          <p:nvSpPr>
            <p:cNvPr id="1452" name="Google Shape;1452;p35"/>
            <p:cNvSpPr/>
            <p:nvPr/>
          </p:nvSpPr>
          <p:spPr>
            <a:xfrm>
              <a:off x="8302543" y="3249577"/>
              <a:ext cx="117501" cy="211112"/>
            </a:xfrm>
            <a:custGeom>
              <a:rect b="b" l="l" r="r" t="t"/>
              <a:pathLst>
                <a:path extrusionOk="0" h="211112" w="117501">
                  <a:moveTo>
                    <a:pt x="77355" y="38834"/>
                  </a:moveTo>
                  <a:cubicBezTo>
                    <a:pt x="55948" y="17511"/>
                    <a:pt x="28990" y="4084"/>
                    <a:pt x="0" y="0"/>
                  </a:cubicBezTo>
                  <a:lnTo>
                    <a:pt x="0" y="59861"/>
                  </a:lnTo>
                  <a:cubicBezTo>
                    <a:pt x="13679" y="63129"/>
                    <a:pt x="26287" y="70130"/>
                    <a:pt x="36577" y="80381"/>
                  </a:cubicBezTo>
                  <a:cubicBezTo>
                    <a:pt x="59265" y="102409"/>
                    <a:pt x="66047" y="138993"/>
                    <a:pt x="51702" y="168190"/>
                  </a:cubicBezTo>
                  <a:lnTo>
                    <a:pt x="94863" y="211113"/>
                  </a:lnTo>
                  <a:cubicBezTo>
                    <a:pt x="130287" y="159815"/>
                    <a:pt x="123906" y="83116"/>
                    <a:pt x="77355" y="38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50330" y="3249309"/>
              <a:ext cx="223459" cy="270408"/>
            </a:xfrm>
            <a:custGeom>
              <a:rect b="b" l="l" r="r" t="t"/>
              <a:pathLst>
                <a:path extrusionOk="0" h="270408" w="223459">
                  <a:moveTo>
                    <a:pt x="181235" y="196169"/>
                  </a:moveTo>
                  <a:cubicBezTo>
                    <a:pt x="168180" y="206066"/>
                    <a:pt x="152318" y="211423"/>
                    <a:pt x="135574" y="211423"/>
                  </a:cubicBezTo>
                  <a:cubicBezTo>
                    <a:pt x="93057" y="211423"/>
                    <a:pt x="58466" y="177113"/>
                    <a:pt x="58466" y="134940"/>
                  </a:cubicBezTo>
                  <a:cubicBezTo>
                    <a:pt x="58466" y="98766"/>
                    <a:pt x="83232" y="68361"/>
                    <a:pt x="116470" y="60191"/>
                  </a:cubicBezTo>
                  <a:lnTo>
                    <a:pt x="116470" y="0"/>
                  </a:lnTo>
                  <a:cubicBezTo>
                    <a:pt x="51449" y="7138"/>
                    <a:pt x="-1418" y="68917"/>
                    <a:pt x="29" y="135294"/>
                  </a:cubicBezTo>
                  <a:cubicBezTo>
                    <a:pt x="18" y="213528"/>
                    <a:pt x="61318" y="270408"/>
                    <a:pt x="134844" y="270408"/>
                  </a:cubicBezTo>
                  <a:cubicBezTo>
                    <a:pt x="165436" y="270408"/>
                    <a:pt x="200586" y="258043"/>
                    <a:pt x="223459" y="238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244537" y="3342868"/>
              <a:ext cx="81569" cy="82321"/>
            </a:xfrm>
            <a:custGeom>
              <a:rect b="b" l="l" r="r" t="t"/>
              <a:pathLst>
                <a:path extrusionOk="0" h="82321" w="81569">
                  <a:moveTo>
                    <a:pt x="0" y="41381"/>
                  </a:moveTo>
                  <a:cubicBezTo>
                    <a:pt x="0" y="63956"/>
                    <a:pt x="18557" y="82322"/>
                    <a:pt x="41366" y="82322"/>
                  </a:cubicBezTo>
                  <a:cubicBezTo>
                    <a:pt x="63308" y="82163"/>
                    <a:pt x="81489" y="64782"/>
                    <a:pt x="81570" y="41381"/>
                  </a:cubicBezTo>
                  <a:cubicBezTo>
                    <a:pt x="81570" y="18951"/>
                    <a:pt x="62594" y="0"/>
                    <a:pt x="40134" y="0"/>
                  </a:cubicBezTo>
                  <a:cubicBezTo>
                    <a:pt x="18004" y="0"/>
                    <a:pt x="0" y="18564"/>
                    <a:pt x="0" y="4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7982037" y="3417292"/>
              <a:ext cx="606697" cy="270287"/>
            </a:xfrm>
            <a:custGeom>
              <a:rect b="b" l="l" r="r" t="t"/>
              <a:pathLst>
                <a:path extrusionOk="0" h="270287" w="606697">
                  <a:moveTo>
                    <a:pt x="546545" y="57883"/>
                  </a:moveTo>
                  <a:cubicBezTo>
                    <a:pt x="478324" y="110317"/>
                    <a:pt x="393798" y="137339"/>
                    <a:pt x="305991" y="137950"/>
                  </a:cubicBezTo>
                  <a:cubicBezTo>
                    <a:pt x="174076" y="137950"/>
                    <a:pt x="66339" y="85613"/>
                    <a:pt x="0" y="1094"/>
                  </a:cubicBezTo>
                  <a:cubicBezTo>
                    <a:pt x="17162" y="152562"/>
                    <a:pt x="146389" y="270287"/>
                    <a:pt x="303285" y="270287"/>
                  </a:cubicBezTo>
                  <a:cubicBezTo>
                    <a:pt x="460562" y="270287"/>
                    <a:pt x="590037" y="151994"/>
                    <a:pt x="606698" y="0"/>
                  </a:cubicBezTo>
                  <a:cubicBezTo>
                    <a:pt x="594051" y="15474"/>
                    <a:pt x="574227" y="36689"/>
                    <a:pt x="546545" y="578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7981633" y="3080478"/>
              <a:ext cx="607083" cy="272765"/>
            </a:xfrm>
            <a:custGeom>
              <a:rect b="b" l="l" r="r" t="t"/>
              <a:pathLst>
                <a:path extrusionOk="0" h="272765" w="607083">
                  <a:moveTo>
                    <a:pt x="62547" y="213017"/>
                  </a:moveTo>
                  <a:cubicBezTo>
                    <a:pt x="132462" y="158847"/>
                    <a:pt x="214948" y="132317"/>
                    <a:pt x="306396" y="132317"/>
                  </a:cubicBezTo>
                  <a:cubicBezTo>
                    <a:pt x="426463" y="131824"/>
                    <a:pt x="541771" y="186163"/>
                    <a:pt x="607083" y="270121"/>
                  </a:cubicBezTo>
                  <a:cubicBezTo>
                    <a:pt x="590345" y="118207"/>
                    <a:pt x="460909" y="0"/>
                    <a:pt x="303690" y="0"/>
                  </a:cubicBezTo>
                  <a:cubicBezTo>
                    <a:pt x="145559" y="0"/>
                    <a:pt x="15515" y="119578"/>
                    <a:pt x="0" y="272765"/>
                  </a:cubicBezTo>
                  <a:cubicBezTo>
                    <a:pt x="13076" y="257174"/>
                    <a:pt x="33893" y="235113"/>
                    <a:pt x="62547" y="2130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001726" y="3270355"/>
              <a:ext cx="159130" cy="230340"/>
            </a:xfrm>
            <a:custGeom>
              <a:rect b="b" l="l" r="r" t="t"/>
              <a:pathLst>
                <a:path extrusionOk="0" h="230340" w="159130">
                  <a:moveTo>
                    <a:pt x="155518" y="0"/>
                  </a:moveTo>
                  <a:cubicBezTo>
                    <a:pt x="86539" y="24393"/>
                    <a:pt x="23528" y="82413"/>
                    <a:pt x="0" y="114785"/>
                  </a:cubicBezTo>
                  <a:cubicBezTo>
                    <a:pt x="36342" y="167896"/>
                    <a:pt x="103852" y="213196"/>
                    <a:pt x="159131" y="230341"/>
                  </a:cubicBezTo>
                  <a:cubicBezTo>
                    <a:pt x="129269" y="198592"/>
                    <a:pt x="112891" y="157625"/>
                    <a:pt x="112891" y="114249"/>
                  </a:cubicBezTo>
                  <a:cubicBezTo>
                    <a:pt x="112891" y="71720"/>
                    <a:pt x="127966" y="31510"/>
                    <a:pt x="155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410441" y="3268768"/>
              <a:ext cx="158772" cy="228913"/>
            </a:xfrm>
            <a:custGeom>
              <a:rect b="b" l="l" r="r" t="t"/>
              <a:pathLst>
                <a:path extrusionOk="0" h="228913" w="158772">
                  <a:moveTo>
                    <a:pt x="96337" y="178244"/>
                  </a:moveTo>
                  <a:cubicBezTo>
                    <a:pt x="129105" y="153156"/>
                    <a:pt x="149459" y="128267"/>
                    <a:pt x="158773" y="115512"/>
                  </a:cubicBezTo>
                  <a:cubicBezTo>
                    <a:pt x="122931" y="62269"/>
                    <a:pt x="56139" y="17739"/>
                    <a:pt x="0" y="0"/>
                  </a:cubicBezTo>
                  <a:cubicBezTo>
                    <a:pt x="29450" y="31921"/>
                    <a:pt x="45586" y="72763"/>
                    <a:pt x="45586" y="115836"/>
                  </a:cubicBezTo>
                  <a:cubicBezTo>
                    <a:pt x="45586" y="157996"/>
                    <a:pt x="30691" y="197756"/>
                    <a:pt x="3451" y="228913"/>
                  </a:cubicBezTo>
                  <a:cubicBezTo>
                    <a:pt x="35838" y="217334"/>
                    <a:pt x="68683" y="199517"/>
                    <a:pt x="96337" y="178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35"/>
          <p:cNvGrpSpPr/>
          <p:nvPr/>
        </p:nvGrpSpPr>
        <p:grpSpPr>
          <a:xfrm>
            <a:off x="1031667" y="1903663"/>
            <a:ext cx="426793" cy="426720"/>
            <a:chOff x="1377848" y="1956267"/>
            <a:chExt cx="607102" cy="606998"/>
          </a:xfrm>
        </p:grpSpPr>
        <p:sp>
          <p:nvSpPr>
            <p:cNvPr id="1460" name="Google Shape;1460;p35"/>
            <p:cNvSpPr/>
            <p:nvPr/>
          </p:nvSpPr>
          <p:spPr>
            <a:xfrm>
              <a:off x="1620254" y="2388316"/>
              <a:ext cx="43357" cy="92481"/>
            </a:xfrm>
            <a:custGeom>
              <a:rect b="b" l="l" r="r" t="t"/>
              <a:pathLst>
                <a:path extrusionOk="0" h="92481" w="43357">
                  <a:moveTo>
                    <a:pt x="0" y="0"/>
                  </a:moveTo>
                  <a:lnTo>
                    <a:pt x="43358" y="0"/>
                  </a:lnTo>
                  <a:lnTo>
                    <a:pt x="43358" y="92481"/>
                  </a:lnTo>
                  <a:lnTo>
                    <a:pt x="0" y="924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1377848" y="2087951"/>
              <a:ext cx="607102" cy="123172"/>
            </a:xfrm>
            <a:custGeom>
              <a:rect b="b" l="l" r="r" t="t"/>
              <a:pathLst>
                <a:path extrusionOk="0" h="123172" w="607102">
                  <a:moveTo>
                    <a:pt x="0" y="49875"/>
                  </a:moveTo>
                  <a:lnTo>
                    <a:pt x="117460" y="123173"/>
                  </a:lnTo>
                  <a:lnTo>
                    <a:pt x="239882" y="123173"/>
                  </a:lnTo>
                  <a:lnTo>
                    <a:pt x="239882" y="96324"/>
                  </a:lnTo>
                  <a:cubicBezTo>
                    <a:pt x="239882" y="86498"/>
                    <a:pt x="247846" y="78532"/>
                    <a:pt x="257669" y="78532"/>
                  </a:cubicBezTo>
                  <a:lnTo>
                    <a:pt x="349433" y="78532"/>
                  </a:lnTo>
                  <a:cubicBezTo>
                    <a:pt x="359256" y="78532"/>
                    <a:pt x="367220" y="86498"/>
                    <a:pt x="367220" y="96324"/>
                  </a:cubicBezTo>
                  <a:lnTo>
                    <a:pt x="367220" y="123173"/>
                  </a:lnTo>
                  <a:lnTo>
                    <a:pt x="496787" y="123173"/>
                  </a:lnTo>
                  <a:lnTo>
                    <a:pt x="607102" y="49417"/>
                  </a:lnTo>
                  <a:lnTo>
                    <a:pt x="607102" y="25976"/>
                  </a:lnTo>
                  <a:cubicBezTo>
                    <a:pt x="607102" y="11630"/>
                    <a:pt x="595476" y="0"/>
                    <a:pt x="581134" y="0"/>
                  </a:cubicBezTo>
                  <a:lnTo>
                    <a:pt x="25968" y="0"/>
                  </a:lnTo>
                  <a:cubicBezTo>
                    <a:pt x="11626" y="0"/>
                    <a:pt x="0" y="11630"/>
                    <a:pt x="0" y="259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1699185" y="2422047"/>
              <a:ext cx="43356" cy="58750"/>
            </a:xfrm>
            <a:custGeom>
              <a:rect b="b" l="l" r="r" t="t"/>
              <a:pathLst>
                <a:path extrusionOk="0" h="58750" w="43356">
                  <a:moveTo>
                    <a:pt x="0" y="0"/>
                  </a:moveTo>
                  <a:lnTo>
                    <a:pt x="43357" y="0"/>
                  </a:lnTo>
                  <a:lnTo>
                    <a:pt x="43357" y="58750"/>
                  </a:lnTo>
                  <a:lnTo>
                    <a:pt x="0" y="58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1778115" y="2357679"/>
              <a:ext cx="43356" cy="123116"/>
            </a:xfrm>
            <a:custGeom>
              <a:rect b="b" l="l" r="r" t="t"/>
              <a:pathLst>
                <a:path extrusionOk="0" h="123116" w="43356">
                  <a:moveTo>
                    <a:pt x="0" y="0"/>
                  </a:moveTo>
                  <a:lnTo>
                    <a:pt x="43357" y="0"/>
                  </a:lnTo>
                  <a:lnTo>
                    <a:pt x="43357" y="123116"/>
                  </a:lnTo>
                  <a:lnTo>
                    <a:pt x="0" y="123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1541325" y="2439767"/>
              <a:ext cx="43356" cy="41029"/>
            </a:xfrm>
            <a:custGeom>
              <a:rect b="b" l="l" r="r" t="t"/>
              <a:pathLst>
                <a:path extrusionOk="0" h="41029" w="43356">
                  <a:moveTo>
                    <a:pt x="0" y="0"/>
                  </a:moveTo>
                  <a:lnTo>
                    <a:pt x="43357" y="0"/>
                  </a:lnTo>
                  <a:lnTo>
                    <a:pt x="43357" y="41029"/>
                  </a:lnTo>
                  <a:lnTo>
                    <a:pt x="0" y="410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1547757" y="1956267"/>
              <a:ext cx="263118" cy="96107"/>
            </a:xfrm>
            <a:custGeom>
              <a:rect b="b" l="l" r="r" t="t"/>
              <a:pathLst>
                <a:path extrusionOk="0" h="96107" w="263118">
                  <a:moveTo>
                    <a:pt x="35572" y="96108"/>
                  </a:moveTo>
                  <a:lnTo>
                    <a:pt x="35572" y="63120"/>
                  </a:lnTo>
                  <a:cubicBezTo>
                    <a:pt x="95798" y="25014"/>
                    <a:pt x="167545" y="27403"/>
                    <a:pt x="227546" y="63787"/>
                  </a:cubicBezTo>
                  <a:lnTo>
                    <a:pt x="227546" y="96108"/>
                  </a:lnTo>
                  <a:lnTo>
                    <a:pt x="263118" y="96108"/>
                  </a:lnTo>
                  <a:lnTo>
                    <a:pt x="263118" y="53864"/>
                  </a:lnTo>
                  <a:cubicBezTo>
                    <a:pt x="263118" y="47813"/>
                    <a:pt x="260044" y="42176"/>
                    <a:pt x="254957" y="38901"/>
                  </a:cubicBezTo>
                  <a:cubicBezTo>
                    <a:pt x="155451" y="-25949"/>
                    <a:pt x="58017" y="1557"/>
                    <a:pt x="6609" y="40024"/>
                  </a:cubicBezTo>
                  <a:cubicBezTo>
                    <a:pt x="2430" y="43402"/>
                    <a:pt x="0" y="48488"/>
                    <a:pt x="0" y="53864"/>
                  </a:cubicBezTo>
                  <a:lnTo>
                    <a:pt x="0" y="96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1653302" y="2202068"/>
              <a:ext cx="56192" cy="64216"/>
            </a:xfrm>
            <a:custGeom>
              <a:rect b="b" l="l" r="r" t="t"/>
              <a:pathLst>
                <a:path extrusionOk="0" h="64216" w="56192">
                  <a:moveTo>
                    <a:pt x="0" y="53997"/>
                  </a:moveTo>
                  <a:lnTo>
                    <a:pt x="28096" y="64216"/>
                  </a:lnTo>
                  <a:lnTo>
                    <a:pt x="56193" y="53997"/>
                  </a:lnTo>
                  <a:lnTo>
                    <a:pt x="5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1377848" y="2179068"/>
              <a:ext cx="607102" cy="384197"/>
            </a:xfrm>
            <a:custGeom>
              <a:rect b="b" l="l" r="r" t="t"/>
              <a:pathLst>
                <a:path extrusionOk="0" h="384197" w="607102">
                  <a:moveTo>
                    <a:pt x="512067" y="64641"/>
                  </a:moveTo>
                  <a:cubicBezTo>
                    <a:pt x="509142" y="66597"/>
                    <a:pt x="505703" y="67641"/>
                    <a:pt x="502184" y="67641"/>
                  </a:cubicBezTo>
                  <a:lnTo>
                    <a:pt x="367220" y="67641"/>
                  </a:lnTo>
                  <a:lnTo>
                    <a:pt x="367220" y="89460"/>
                  </a:lnTo>
                  <a:cubicBezTo>
                    <a:pt x="367220" y="96942"/>
                    <a:pt x="362541" y="103624"/>
                    <a:pt x="355512" y="106180"/>
                  </a:cubicBezTo>
                  <a:lnTo>
                    <a:pt x="309629" y="122869"/>
                  </a:lnTo>
                  <a:cubicBezTo>
                    <a:pt x="307667" y="123584"/>
                    <a:pt x="305608" y="123941"/>
                    <a:pt x="303551" y="123941"/>
                  </a:cubicBezTo>
                  <a:cubicBezTo>
                    <a:pt x="301494" y="123941"/>
                    <a:pt x="299435" y="123584"/>
                    <a:pt x="297473" y="122869"/>
                  </a:cubicBezTo>
                  <a:lnTo>
                    <a:pt x="251589" y="106180"/>
                  </a:lnTo>
                  <a:cubicBezTo>
                    <a:pt x="244560" y="103624"/>
                    <a:pt x="239881" y="96941"/>
                    <a:pt x="239881" y="89460"/>
                  </a:cubicBezTo>
                  <a:lnTo>
                    <a:pt x="239881" y="67641"/>
                  </a:lnTo>
                  <a:lnTo>
                    <a:pt x="112367" y="67641"/>
                  </a:lnTo>
                  <a:cubicBezTo>
                    <a:pt x="109039" y="67641"/>
                    <a:pt x="105777" y="66707"/>
                    <a:pt x="102954" y="64945"/>
                  </a:cubicBezTo>
                  <a:lnTo>
                    <a:pt x="0" y="0"/>
                  </a:lnTo>
                  <a:lnTo>
                    <a:pt x="0" y="358221"/>
                  </a:lnTo>
                  <a:cubicBezTo>
                    <a:pt x="0" y="372567"/>
                    <a:pt x="11626" y="384197"/>
                    <a:pt x="25968" y="384197"/>
                  </a:cubicBezTo>
                  <a:lnTo>
                    <a:pt x="581134" y="384197"/>
                  </a:lnTo>
                  <a:cubicBezTo>
                    <a:pt x="595476" y="384197"/>
                    <a:pt x="607102" y="372567"/>
                    <a:pt x="607102" y="358221"/>
                  </a:cubicBezTo>
                  <a:lnTo>
                    <a:pt x="607102" y="0"/>
                  </a:lnTo>
                  <a:close/>
                  <a:moveTo>
                    <a:pt x="479197" y="319521"/>
                  </a:moveTo>
                  <a:cubicBezTo>
                    <a:pt x="479197" y="329347"/>
                    <a:pt x="471233" y="337313"/>
                    <a:pt x="461411" y="337313"/>
                  </a:cubicBezTo>
                  <a:lnTo>
                    <a:pt x="145691" y="337313"/>
                  </a:lnTo>
                  <a:cubicBezTo>
                    <a:pt x="135869" y="337313"/>
                    <a:pt x="127905" y="329347"/>
                    <a:pt x="127905" y="319521"/>
                  </a:cubicBezTo>
                  <a:lnTo>
                    <a:pt x="127905" y="242907"/>
                  </a:lnTo>
                  <a:cubicBezTo>
                    <a:pt x="127905" y="233081"/>
                    <a:pt x="135869" y="225115"/>
                    <a:pt x="145691" y="225115"/>
                  </a:cubicBezTo>
                  <a:lnTo>
                    <a:pt x="206834" y="225115"/>
                  </a:lnTo>
                  <a:lnTo>
                    <a:pt x="206834" y="191455"/>
                  </a:lnTo>
                  <a:cubicBezTo>
                    <a:pt x="206834" y="181629"/>
                    <a:pt x="214798" y="173663"/>
                    <a:pt x="224621" y="173663"/>
                  </a:cubicBezTo>
                  <a:lnTo>
                    <a:pt x="303551" y="173663"/>
                  </a:lnTo>
                  <a:cubicBezTo>
                    <a:pt x="313374" y="173663"/>
                    <a:pt x="321337" y="181629"/>
                    <a:pt x="321337" y="191455"/>
                  </a:cubicBezTo>
                  <a:lnTo>
                    <a:pt x="321337" y="207393"/>
                  </a:lnTo>
                  <a:lnTo>
                    <a:pt x="364694" y="207393"/>
                  </a:lnTo>
                  <a:lnTo>
                    <a:pt x="364694" y="160819"/>
                  </a:lnTo>
                  <a:cubicBezTo>
                    <a:pt x="364694" y="150993"/>
                    <a:pt x="372657" y="143027"/>
                    <a:pt x="382480" y="143027"/>
                  </a:cubicBezTo>
                  <a:lnTo>
                    <a:pt x="461409" y="143027"/>
                  </a:lnTo>
                  <a:cubicBezTo>
                    <a:pt x="471232" y="143027"/>
                    <a:pt x="479196" y="150993"/>
                    <a:pt x="479196" y="160819"/>
                  </a:cubicBezTo>
                  <a:lnTo>
                    <a:pt x="479196" y="3195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8" name="Google Shape;1468;p35"/>
          <p:cNvGrpSpPr/>
          <p:nvPr/>
        </p:nvGrpSpPr>
        <p:grpSpPr>
          <a:xfrm>
            <a:off x="1777043" y="1903627"/>
            <a:ext cx="426792" cy="426793"/>
            <a:chOff x="2329734" y="1956216"/>
            <a:chExt cx="607101" cy="607102"/>
          </a:xfrm>
        </p:grpSpPr>
        <p:sp>
          <p:nvSpPr>
            <p:cNvPr id="1469" name="Google Shape;1469;p35"/>
            <p:cNvSpPr/>
            <p:nvPr/>
          </p:nvSpPr>
          <p:spPr>
            <a:xfrm>
              <a:off x="2497128" y="2441527"/>
              <a:ext cx="439707" cy="93059"/>
            </a:xfrm>
            <a:custGeom>
              <a:rect b="b" l="l" r="r" t="t"/>
              <a:pathLst>
                <a:path extrusionOk="0" h="93059" w="439707">
                  <a:moveTo>
                    <a:pt x="422606" y="0"/>
                  </a:moveTo>
                  <a:lnTo>
                    <a:pt x="0" y="0"/>
                  </a:lnTo>
                  <a:lnTo>
                    <a:pt x="0" y="93060"/>
                  </a:lnTo>
                  <a:lnTo>
                    <a:pt x="422606" y="93060"/>
                  </a:lnTo>
                  <a:cubicBezTo>
                    <a:pt x="432052" y="93060"/>
                    <a:pt x="439708" y="85403"/>
                    <a:pt x="439708" y="75958"/>
                  </a:cubicBezTo>
                  <a:lnTo>
                    <a:pt x="439708" y="17102"/>
                  </a:lnTo>
                  <a:cubicBezTo>
                    <a:pt x="439708" y="7656"/>
                    <a:pt x="432050" y="0"/>
                    <a:pt x="42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610298" y="2289102"/>
              <a:ext cx="199794" cy="93059"/>
            </a:xfrm>
            <a:custGeom>
              <a:rect b="b" l="l" r="r" t="t"/>
              <a:pathLst>
                <a:path extrusionOk="0" h="93059" w="199794">
                  <a:moveTo>
                    <a:pt x="182694" y="0"/>
                  </a:moveTo>
                  <a:lnTo>
                    <a:pt x="1" y="0"/>
                  </a:lnTo>
                  <a:lnTo>
                    <a:pt x="1" y="93031"/>
                  </a:lnTo>
                  <a:cubicBezTo>
                    <a:pt x="1" y="93041"/>
                    <a:pt x="0" y="93050"/>
                    <a:pt x="0" y="93060"/>
                  </a:cubicBezTo>
                  <a:lnTo>
                    <a:pt x="182693" y="93060"/>
                  </a:lnTo>
                  <a:cubicBezTo>
                    <a:pt x="192138" y="93060"/>
                    <a:pt x="199795" y="85403"/>
                    <a:pt x="199795" y="75958"/>
                  </a:cubicBezTo>
                  <a:lnTo>
                    <a:pt x="199795" y="17102"/>
                  </a:lnTo>
                  <a:cubicBezTo>
                    <a:pt x="199796" y="7658"/>
                    <a:pt x="192138" y="0"/>
                    <a:pt x="182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2329734" y="1956216"/>
              <a:ext cx="244994" cy="607102"/>
            </a:xfrm>
            <a:custGeom>
              <a:rect b="b" l="l" r="r" t="t"/>
              <a:pathLst>
                <a:path extrusionOk="0" h="607102" w="244994">
                  <a:moveTo>
                    <a:pt x="35572" y="425946"/>
                  </a:moveTo>
                  <a:lnTo>
                    <a:pt x="244994" y="425946"/>
                  </a:lnTo>
                  <a:cubicBezTo>
                    <a:pt x="244994" y="425937"/>
                    <a:pt x="244993" y="425927"/>
                    <a:pt x="244993" y="425918"/>
                  </a:cubicBezTo>
                  <a:lnTo>
                    <a:pt x="244993" y="332886"/>
                  </a:lnTo>
                  <a:lnTo>
                    <a:pt x="35572" y="332886"/>
                  </a:lnTo>
                  <a:lnTo>
                    <a:pt x="35572" y="273522"/>
                  </a:lnTo>
                  <a:lnTo>
                    <a:pt x="106653" y="273522"/>
                  </a:lnTo>
                  <a:cubicBezTo>
                    <a:pt x="116099" y="273522"/>
                    <a:pt x="123755" y="265866"/>
                    <a:pt x="123755" y="256420"/>
                  </a:cubicBezTo>
                  <a:lnTo>
                    <a:pt x="123755" y="197564"/>
                  </a:lnTo>
                  <a:cubicBezTo>
                    <a:pt x="123755" y="188119"/>
                    <a:pt x="116099" y="180462"/>
                    <a:pt x="106653" y="180462"/>
                  </a:cubicBezTo>
                  <a:lnTo>
                    <a:pt x="35572" y="180462"/>
                  </a:lnTo>
                  <a:lnTo>
                    <a:pt x="35572" y="121098"/>
                  </a:lnTo>
                  <a:lnTo>
                    <a:pt x="189549" y="121098"/>
                  </a:lnTo>
                  <a:cubicBezTo>
                    <a:pt x="198994" y="121098"/>
                    <a:pt x="206651" y="113442"/>
                    <a:pt x="206651" y="103996"/>
                  </a:cubicBezTo>
                  <a:lnTo>
                    <a:pt x="206651" y="45140"/>
                  </a:lnTo>
                  <a:cubicBezTo>
                    <a:pt x="206651" y="35695"/>
                    <a:pt x="198994" y="28038"/>
                    <a:pt x="189549" y="28038"/>
                  </a:cubicBezTo>
                  <a:lnTo>
                    <a:pt x="35572" y="28038"/>
                  </a:lnTo>
                  <a:lnTo>
                    <a:pt x="35572" y="17786"/>
                  </a:lnTo>
                  <a:cubicBezTo>
                    <a:pt x="35572" y="7963"/>
                    <a:pt x="27609" y="0"/>
                    <a:pt x="17786" y="0"/>
                  </a:cubicBezTo>
                  <a:cubicBezTo>
                    <a:pt x="7963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3" y="607102"/>
                    <a:pt x="17786" y="607102"/>
                  </a:cubicBezTo>
                  <a:cubicBezTo>
                    <a:pt x="27609" y="607102"/>
                    <a:pt x="35572" y="599139"/>
                    <a:pt x="35572" y="589316"/>
                  </a:cubicBezTo>
                  <a:lnTo>
                    <a:pt x="35572" y="578371"/>
                  </a:lnTo>
                  <a:lnTo>
                    <a:pt x="131822" y="578371"/>
                  </a:lnTo>
                  <a:lnTo>
                    <a:pt x="131822" y="485312"/>
                  </a:lnTo>
                  <a:lnTo>
                    <a:pt x="35572" y="485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2686264" y="1968919"/>
              <a:ext cx="143492" cy="143507"/>
            </a:xfrm>
            <a:custGeom>
              <a:rect b="b" l="l" r="r" t="t"/>
              <a:pathLst>
                <a:path extrusionOk="0" h="143507" w="143492">
                  <a:moveTo>
                    <a:pt x="72623" y="143493"/>
                  </a:moveTo>
                  <a:cubicBezTo>
                    <a:pt x="110317" y="144318"/>
                    <a:pt x="144304" y="110887"/>
                    <a:pt x="143475" y="72090"/>
                  </a:cubicBezTo>
                  <a:cubicBezTo>
                    <a:pt x="144380" y="34497"/>
                    <a:pt x="109475" y="-901"/>
                    <a:pt x="70746" y="18"/>
                  </a:cubicBezTo>
                  <a:cubicBezTo>
                    <a:pt x="31738" y="18"/>
                    <a:pt x="0" y="32349"/>
                    <a:pt x="0" y="72090"/>
                  </a:cubicBezTo>
                  <a:cubicBezTo>
                    <a:pt x="0" y="111461"/>
                    <a:pt x="32578" y="143493"/>
                    <a:pt x="72623" y="143493"/>
                  </a:cubicBezTo>
                  <a:close/>
                  <a:moveTo>
                    <a:pt x="71738" y="54193"/>
                  </a:moveTo>
                  <a:cubicBezTo>
                    <a:pt x="81493" y="54193"/>
                    <a:pt x="89401" y="62056"/>
                    <a:pt x="89401" y="71755"/>
                  </a:cubicBezTo>
                  <a:cubicBezTo>
                    <a:pt x="89401" y="81455"/>
                    <a:pt x="81493" y="89317"/>
                    <a:pt x="71738" y="89317"/>
                  </a:cubicBezTo>
                  <a:cubicBezTo>
                    <a:pt x="61983" y="89317"/>
                    <a:pt x="54075" y="81455"/>
                    <a:pt x="54075" y="71755"/>
                  </a:cubicBezTo>
                  <a:cubicBezTo>
                    <a:pt x="54075" y="62056"/>
                    <a:pt x="61983" y="54193"/>
                    <a:pt x="71738" y="54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2584320" y="1956216"/>
              <a:ext cx="100109" cy="168010"/>
            </a:xfrm>
            <a:custGeom>
              <a:rect b="b" l="l" r="r" t="t"/>
              <a:pathLst>
                <a:path extrusionOk="0" h="168010" w="100109">
                  <a:moveTo>
                    <a:pt x="100109" y="168011"/>
                  </a:moveTo>
                  <a:cubicBezTo>
                    <a:pt x="79047" y="147325"/>
                    <a:pt x="65873" y="117293"/>
                    <a:pt x="65873" y="84814"/>
                  </a:cubicBezTo>
                  <a:cubicBezTo>
                    <a:pt x="65873" y="52989"/>
                    <a:pt x="78149" y="20710"/>
                    <a:pt x="97903" y="0"/>
                  </a:cubicBezTo>
                  <a:cubicBezTo>
                    <a:pt x="48432" y="19407"/>
                    <a:pt x="16953" y="57466"/>
                    <a:pt x="3643" y="74608"/>
                  </a:cubicBezTo>
                  <a:cubicBezTo>
                    <a:pt x="-1037" y="80637"/>
                    <a:pt x="-1237" y="89229"/>
                    <a:pt x="3211" y="95448"/>
                  </a:cubicBezTo>
                  <a:cubicBezTo>
                    <a:pt x="15882" y="113166"/>
                    <a:pt x="46636" y="149326"/>
                    <a:pt x="100109" y="1680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2829378" y="1956216"/>
              <a:ext cx="107456" cy="168010"/>
            </a:xfrm>
            <a:custGeom>
              <a:rect b="b" l="l" r="r" t="t"/>
              <a:pathLst>
                <a:path extrusionOk="0" h="168010" w="107456">
                  <a:moveTo>
                    <a:pt x="4332" y="4284"/>
                  </a:moveTo>
                  <a:cubicBezTo>
                    <a:pt x="25032" y="25944"/>
                    <a:pt x="36432" y="54544"/>
                    <a:pt x="36432" y="84814"/>
                  </a:cubicBezTo>
                  <a:cubicBezTo>
                    <a:pt x="36481" y="116019"/>
                    <a:pt x="24250" y="146475"/>
                    <a:pt x="2292" y="168011"/>
                  </a:cubicBezTo>
                  <a:cubicBezTo>
                    <a:pt x="58198" y="149342"/>
                    <a:pt x="90866" y="112670"/>
                    <a:pt x="104039" y="94915"/>
                  </a:cubicBezTo>
                  <a:cubicBezTo>
                    <a:pt x="108487" y="88919"/>
                    <a:pt x="108608" y="80567"/>
                    <a:pt x="104314" y="74447"/>
                  </a:cubicBezTo>
                  <a:cubicBezTo>
                    <a:pt x="91484" y="56169"/>
                    <a:pt x="59017" y="18409"/>
                    <a:pt x="0" y="0"/>
                  </a:cubicBezTo>
                  <a:cubicBezTo>
                    <a:pt x="1472" y="1385"/>
                    <a:pt x="2919" y="2807"/>
                    <a:pt x="4332" y="4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35"/>
          <p:cNvGrpSpPr/>
          <p:nvPr/>
        </p:nvGrpSpPr>
        <p:grpSpPr>
          <a:xfrm>
            <a:off x="2511867" y="2693983"/>
            <a:ext cx="426792" cy="426792"/>
            <a:chOff x="3266610" y="3080478"/>
            <a:chExt cx="607101" cy="607101"/>
          </a:xfrm>
        </p:grpSpPr>
        <p:sp>
          <p:nvSpPr>
            <p:cNvPr id="1476" name="Google Shape;1476;p35"/>
            <p:cNvSpPr/>
            <p:nvPr/>
          </p:nvSpPr>
          <p:spPr>
            <a:xfrm>
              <a:off x="3477376" y="3118483"/>
              <a:ext cx="105176" cy="105135"/>
            </a:xfrm>
            <a:custGeom>
              <a:rect b="b" l="l" r="r" t="t"/>
              <a:pathLst>
                <a:path extrusionOk="0" h="105135" w="105176">
                  <a:moveTo>
                    <a:pt x="52609" y="0"/>
                  </a:moveTo>
                  <a:lnTo>
                    <a:pt x="52568" y="0"/>
                  </a:lnTo>
                  <a:cubicBezTo>
                    <a:pt x="23582" y="0"/>
                    <a:pt x="0" y="23582"/>
                    <a:pt x="0" y="52568"/>
                  </a:cubicBezTo>
                  <a:cubicBezTo>
                    <a:pt x="0" y="81553"/>
                    <a:pt x="23582" y="105135"/>
                    <a:pt x="52568" y="105135"/>
                  </a:cubicBezTo>
                  <a:cubicBezTo>
                    <a:pt x="81595" y="105135"/>
                    <a:pt x="105177" y="81553"/>
                    <a:pt x="105177" y="52568"/>
                  </a:cubicBezTo>
                  <a:cubicBezTo>
                    <a:pt x="105177" y="23582"/>
                    <a:pt x="81595" y="0"/>
                    <a:pt x="52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3600688" y="3118484"/>
              <a:ext cx="102238" cy="105135"/>
            </a:xfrm>
            <a:custGeom>
              <a:rect b="b" l="l" r="r" t="t"/>
              <a:pathLst>
                <a:path extrusionOk="0" h="105135" w="102238">
                  <a:moveTo>
                    <a:pt x="85994" y="105134"/>
                  </a:moveTo>
                  <a:cubicBezTo>
                    <a:pt x="94966" y="105134"/>
                    <a:pt x="102239" y="97861"/>
                    <a:pt x="102239" y="88889"/>
                  </a:cubicBezTo>
                  <a:lnTo>
                    <a:pt x="102239" y="16245"/>
                  </a:lnTo>
                  <a:cubicBezTo>
                    <a:pt x="102239" y="7272"/>
                    <a:pt x="94965" y="0"/>
                    <a:pt x="85994" y="0"/>
                  </a:cubicBezTo>
                  <a:lnTo>
                    <a:pt x="0" y="0"/>
                  </a:lnTo>
                  <a:cubicBezTo>
                    <a:pt x="10948" y="14687"/>
                    <a:pt x="17438" y="32883"/>
                    <a:pt x="17438" y="52568"/>
                  </a:cubicBezTo>
                  <a:cubicBezTo>
                    <a:pt x="17438" y="72252"/>
                    <a:pt x="10948" y="90449"/>
                    <a:pt x="0" y="105135"/>
                  </a:cubicBezTo>
                  <a:lnTo>
                    <a:pt x="85994" y="105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3477376" y="3331461"/>
              <a:ext cx="105176" cy="105135"/>
            </a:xfrm>
            <a:custGeom>
              <a:rect b="b" l="l" r="r" t="t"/>
              <a:pathLst>
                <a:path extrusionOk="0" h="105135" w="105176">
                  <a:moveTo>
                    <a:pt x="52609" y="0"/>
                  </a:moveTo>
                  <a:lnTo>
                    <a:pt x="52568" y="0"/>
                  </a:lnTo>
                  <a:cubicBezTo>
                    <a:pt x="23582" y="0"/>
                    <a:pt x="0" y="23582"/>
                    <a:pt x="0" y="52568"/>
                  </a:cubicBezTo>
                  <a:cubicBezTo>
                    <a:pt x="0" y="81553"/>
                    <a:pt x="23582" y="105135"/>
                    <a:pt x="52568" y="105135"/>
                  </a:cubicBezTo>
                  <a:cubicBezTo>
                    <a:pt x="81595" y="105135"/>
                    <a:pt x="105177" y="81553"/>
                    <a:pt x="105177" y="52568"/>
                  </a:cubicBezTo>
                  <a:cubicBezTo>
                    <a:pt x="105177" y="23582"/>
                    <a:pt x="81595" y="0"/>
                    <a:pt x="52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3600688" y="3331462"/>
              <a:ext cx="165826" cy="105135"/>
            </a:xfrm>
            <a:custGeom>
              <a:rect b="b" l="l" r="r" t="t"/>
              <a:pathLst>
                <a:path extrusionOk="0" h="105135" w="165826">
                  <a:moveTo>
                    <a:pt x="149582" y="105134"/>
                  </a:moveTo>
                  <a:cubicBezTo>
                    <a:pt x="158554" y="105134"/>
                    <a:pt x="165827" y="97861"/>
                    <a:pt x="165827" y="88889"/>
                  </a:cubicBezTo>
                  <a:lnTo>
                    <a:pt x="165827" y="16245"/>
                  </a:lnTo>
                  <a:cubicBezTo>
                    <a:pt x="165827" y="7272"/>
                    <a:pt x="158553" y="0"/>
                    <a:pt x="149582" y="0"/>
                  </a:cubicBezTo>
                  <a:lnTo>
                    <a:pt x="0" y="0"/>
                  </a:lnTo>
                  <a:cubicBezTo>
                    <a:pt x="10948" y="14687"/>
                    <a:pt x="17438" y="32883"/>
                    <a:pt x="17438" y="52568"/>
                  </a:cubicBezTo>
                  <a:cubicBezTo>
                    <a:pt x="17438" y="72252"/>
                    <a:pt x="10948" y="90449"/>
                    <a:pt x="0" y="105135"/>
                  </a:cubicBezTo>
                  <a:lnTo>
                    <a:pt x="149582" y="105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3477376" y="3544439"/>
              <a:ext cx="105176" cy="105135"/>
            </a:xfrm>
            <a:custGeom>
              <a:rect b="b" l="l" r="r" t="t"/>
              <a:pathLst>
                <a:path extrusionOk="0" h="105135" w="105176">
                  <a:moveTo>
                    <a:pt x="52609" y="0"/>
                  </a:moveTo>
                  <a:lnTo>
                    <a:pt x="52568" y="0"/>
                  </a:lnTo>
                  <a:cubicBezTo>
                    <a:pt x="23582" y="0"/>
                    <a:pt x="0" y="23582"/>
                    <a:pt x="0" y="52568"/>
                  </a:cubicBezTo>
                  <a:cubicBezTo>
                    <a:pt x="0" y="81553"/>
                    <a:pt x="23582" y="105135"/>
                    <a:pt x="52568" y="105135"/>
                  </a:cubicBezTo>
                  <a:cubicBezTo>
                    <a:pt x="81595" y="105135"/>
                    <a:pt x="105177" y="81553"/>
                    <a:pt x="105177" y="52568"/>
                  </a:cubicBezTo>
                  <a:cubicBezTo>
                    <a:pt x="105177" y="23582"/>
                    <a:pt x="81595" y="0"/>
                    <a:pt x="52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3600688" y="3544439"/>
              <a:ext cx="273023" cy="105135"/>
            </a:xfrm>
            <a:custGeom>
              <a:rect b="b" l="l" r="r" t="t"/>
              <a:pathLst>
                <a:path extrusionOk="0" h="105135" w="273023">
                  <a:moveTo>
                    <a:pt x="256779" y="0"/>
                  </a:moveTo>
                  <a:lnTo>
                    <a:pt x="0" y="0"/>
                  </a:lnTo>
                  <a:cubicBezTo>
                    <a:pt x="10948" y="14687"/>
                    <a:pt x="17438" y="32883"/>
                    <a:pt x="17438" y="52568"/>
                  </a:cubicBezTo>
                  <a:cubicBezTo>
                    <a:pt x="17438" y="72252"/>
                    <a:pt x="10948" y="90449"/>
                    <a:pt x="0" y="105135"/>
                  </a:cubicBezTo>
                  <a:lnTo>
                    <a:pt x="256779" y="105135"/>
                  </a:lnTo>
                  <a:cubicBezTo>
                    <a:pt x="265752" y="105135"/>
                    <a:pt x="273024" y="97862"/>
                    <a:pt x="273024" y="88891"/>
                  </a:cubicBezTo>
                  <a:lnTo>
                    <a:pt x="273024" y="16246"/>
                  </a:lnTo>
                  <a:cubicBezTo>
                    <a:pt x="273024" y="7273"/>
                    <a:pt x="265751" y="0"/>
                    <a:pt x="256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3313119" y="3080478"/>
              <a:ext cx="82258" cy="66882"/>
            </a:xfrm>
            <a:custGeom>
              <a:rect b="b" l="l" r="r" t="t"/>
              <a:pathLst>
                <a:path extrusionOk="0" h="66882" w="82258">
                  <a:moveTo>
                    <a:pt x="82259" y="41112"/>
                  </a:moveTo>
                  <a:cubicBezTo>
                    <a:pt x="82259" y="18406"/>
                    <a:pt x="63844" y="0"/>
                    <a:pt x="41129" y="0"/>
                  </a:cubicBezTo>
                  <a:cubicBezTo>
                    <a:pt x="18415" y="0"/>
                    <a:pt x="0" y="18406"/>
                    <a:pt x="0" y="41112"/>
                  </a:cubicBezTo>
                  <a:lnTo>
                    <a:pt x="0" y="66882"/>
                  </a:lnTo>
                  <a:lnTo>
                    <a:pt x="82259" y="66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3266610" y="3183313"/>
              <a:ext cx="173592" cy="78763"/>
            </a:xfrm>
            <a:custGeom>
              <a:rect b="b" l="l" r="r" t="t"/>
              <a:pathLst>
                <a:path extrusionOk="0" h="78763" w="173592">
                  <a:moveTo>
                    <a:pt x="146608" y="0"/>
                  </a:moveTo>
                  <a:lnTo>
                    <a:pt x="27513" y="0"/>
                  </a:lnTo>
                  <a:lnTo>
                    <a:pt x="27113" y="395"/>
                  </a:lnTo>
                  <a:cubicBezTo>
                    <a:pt x="9763" y="17541"/>
                    <a:pt x="0" y="40914"/>
                    <a:pt x="0" y="65301"/>
                  </a:cubicBezTo>
                  <a:cubicBezTo>
                    <a:pt x="0" y="72736"/>
                    <a:pt x="6030" y="78763"/>
                    <a:pt x="13468" y="78763"/>
                  </a:cubicBezTo>
                  <a:lnTo>
                    <a:pt x="160124" y="78763"/>
                  </a:lnTo>
                  <a:cubicBezTo>
                    <a:pt x="167563" y="78763"/>
                    <a:pt x="173592" y="72736"/>
                    <a:pt x="173592" y="65301"/>
                  </a:cubicBezTo>
                  <a:lnTo>
                    <a:pt x="173592" y="64782"/>
                  </a:lnTo>
                  <a:cubicBezTo>
                    <a:pt x="173592" y="40702"/>
                    <a:pt x="164072" y="17596"/>
                    <a:pt x="147106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3313118" y="3293018"/>
              <a:ext cx="82258" cy="66880"/>
            </a:xfrm>
            <a:custGeom>
              <a:rect b="b" l="l" r="r" t="t"/>
              <a:pathLst>
                <a:path extrusionOk="0" h="66880" w="82258">
                  <a:moveTo>
                    <a:pt x="41130" y="0"/>
                  </a:moveTo>
                  <a:cubicBezTo>
                    <a:pt x="18415" y="0"/>
                    <a:pt x="0" y="18406"/>
                    <a:pt x="0" y="41111"/>
                  </a:cubicBezTo>
                  <a:lnTo>
                    <a:pt x="0" y="66881"/>
                  </a:lnTo>
                  <a:lnTo>
                    <a:pt x="82259" y="66881"/>
                  </a:lnTo>
                  <a:lnTo>
                    <a:pt x="82259" y="41111"/>
                  </a:lnTo>
                  <a:cubicBezTo>
                    <a:pt x="82260" y="18406"/>
                    <a:pt x="63845" y="0"/>
                    <a:pt x="4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266610" y="3395853"/>
              <a:ext cx="173592" cy="78763"/>
            </a:xfrm>
            <a:custGeom>
              <a:rect b="b" l="l" r="r" t="t"/>
              <a:pathLst>
                <a:path extrusionOk="0" h="78763" w="173592">
                  <a:moveTo>
                    <a:pt x="146608" y="0"/>
                  </a:moveTo>
                  <a:lnTo>
                    <a:pt x="27513" y="0"/>
                  </a:lnTo>
                  <a:lnTo>
                    <a:pt x="27113" y="395"/>
                  </a:lnTo>
                  <a:cubicBezTo>
                    <a:pt x="9763" y="17541"/>
                    <a:pt x="0" y="40914"/>
                    <a:pt x="0" y="65301"/>
                  </a:cubicBezTo>
                  <a:cubicBezTo>
                    <a:pt x="0" y="72736"/>
                    <a:pt x="6030" y="78763"/>
                    <a:pt x="13468" y="78763"/>
                  </a:cubicBezTo>
                  <a:lnTo>
                    <a:pt x="160124" y="78763"/>
                  </a:lnTo>
                  <a:cubicBezTo>
                    <a:pt x="167563" y="78763"/>
                    <a:pt x="173592" y="72736"/>
                    <a:pt x="173592" y="65301"/>
                  </a:cubicBezTo>
                  <a:lnTo>
                    <a:pt x="173592" y="64782"/>
                  </a:lnTo>
                  <a:cubicBezTo>
                    <a:pt x="173592" y="40702"/>
                    <a:pt x="164072" y="17597"/>
                    <a:pt x="147106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3313118" y="3505981"/>
              <a:ext cx="82258" cy="66882"/>
            </a:xfrm>
            <a:custGeom>
              <a:rect b="b" l="l" r="r" t="t"/>
              <a:pathLst>
                <a:path extrusionOk="0" h="66882" w="82258">
                  <a:moveTo>
                    <a:pt x="41130" y="0"/>
                  </a:moveTo>
                  <a:cubicBezTo>
                    <a:pt x="18415" y="0"/>
                    <a:pt x="0" y="18406"/>
                    <a:pt x="0" y="41112"/>
                  </a:cubicBezTo>
                  <a:lnTo>
                    <a:pt x="0" y="66882"/>
                  </a:lnTo>
                  <a:lnTo>
                    <a:pt x="82259" y="66882"/>
                  </a:lnTo>
                  <a:lnTo>
                    <a:pt x="82259" y="41112"/>
                  </a:lnTo>
                  <a:cubicBezTo>
                    <a:pt x="82260" y="18406"/>
                    <a:pt x="63845" y="0"/>
                    <a:pt x="4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3266610" y="3608816"/>
              <a:ext cx="173592" cy="78763"/>
            </a:xfrm>
            <a:custGeom>
              <a:rect b="b" l="l" r="r" t="t"/>
              <a:pathLst>
                <a:path extrusionOk="0" h="78763" w="173592">
                  <a:moveTo>
                    <a:pt x="146608" y="0"/>
                  </a:moveTo>
                  <a:lnTo>
                    <a:pt x="27513" y="0"/>
                  </a:lnTo>
                  <a:lnTo>
                    <a:pt x="27113" y="395"/>
                  </a:lnTo>
                  <a:cubicBezTo>
                    <a:pt x="9763" y="17541"/>
                    <a:pt x="0" y="40914"/>
                    <a:pt x="0" y="65301"/>
                  </a:cubicBezTo>
                  <a:cubicBezTo>
                    <a:pt x="0" y="72736"/>
                    <a:pt x="6030" y="78763"/>
                    <a:pt x="13468" y="78763"/>
                  </a:cubicBezTo>
                  <a:lnTo>
                    <a:pt x="160124" y="78763"/>
                  </a:lnTo>
                  <a:cubicBezTo>
                    <a:pt x="167563" y="78763"/>
                    <a:pt x="173592" y="72736"/>
                    <a:pt x="173592" y="65301"/>
                  </a:cubicBezTo>
                  <a:lnTo>
                    <a:pt x="173592" y="64782"/>
                  </a:lnTo>
                  <a:cubicBezTo>
                    <a:pt x="173592" y="40702"/>
                    <a:pt x="164072" y="17596"/>
                    <a:pt x="147106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35"/>
          <p:cNvGrpSpPr/>
          <p:nvPr/>
        </p:nvGrpSpPr>
        <p:grpSpPr>
          <a:xfrm>
            <a:off x="4726890" y="1903627"/>
            <a:ext cx="426793" cy="426792"/>
            <a:chOff x="6092248" y="1956216"/>
            <a:chExt cx="607102" cy="607101"/>
          </a:xfrm>
        </p:grpSpPr>
        <p:sp>
          <p:nvSpPr>
            <p:cNvPr id="1489" name="Google Shape;1489;p35"/>
            <p:cNvSpPr/>
            <p:nvPr/>
          </p:nvSpPr>
          <p:spPr>
            <a:xfrm>
              <a:off x="6470142" y="1956216"/>
              <a:ext cx="229207" cy="122077"/>
            </a:xfrm>
            <a:custGeom>
              <a:rect b="b" l="l" r="r" t="t"/>
              <a:pathLst>
                <a:path extrusionOk="0" h="122077" w="229207">
                  <a:moveTo>
                    <a:pt x="206304" y="0"/>
                  </a:moveTo>
                  <a:lnTo>
                    <a:pt x="67955" y="0"/>
                  </a:lnTo>
                  <a:lnTo>
                    <a:pt x="0" y="122077"/>
                  </a:lnTo>
                  <a:lnTo>
                    <a:pt x="229207" y="122077"/>
                  </a:lnTo>
                  <a:lnTo>
                    <a:pt x="229207" y="22903"/>
                  </a:lnTo>
                  <a:cubicBezTo>
                    <a:pt x="229207" y="10254"/>
                    <a:pt x="218953" y="0"/>
                    <a:pt x="20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092968" y="1956936"/>
              <a:ext cx="404077" cy="121787"/>
            </a:xfrm>
            <a:custGeom>
              <a:rect b="b" l="l" r="r" t="t"/>
              <a:pathLst>
                <a:path extrusionOk="0" h="121787" w="404077">
                  <a:moveTo>
                    <a:pt x="404077" y="0"/>
                  </a:moveTo>
                  <a:lnTo>
                    <a:pt x="22848" y="0"/>
                  </a:lnTo>
                  <a:cubicBezTo>
                    <a:pt x="10229" y="0"/>
                    <a:pt x="0" y="10229"/>
                    <a:pt x="0" y="22848"/>
                  </a:cubicBezTo>
                  <a:lnTo>
                    <a:pt x="0" y="121788"/>
                  </a:lnTo>
                  <a:lnTo>
                    <a:pt x="336284" y="121788"/>
                  </a:lnTo>
                  <a:close/>
                  <a:moveTo>
                    <a:pt x="63207" y="79868"/>
                  </a:moveTo>
                  <a:cubicBezTo>
                    <a:pt x="53385" y="79868"/>
                    <a:pt x="45421" y="71905"/>
                    <a:pt x="45421" y="62082"/>
                  </a:cubicBezTo>
                  <a:cubicBezTo>
                    <a:pt x="45421" y="52259"/>
                    <a:pt x="53385" y="44296"/>
                    <a:pt x="63207" y="44296"/>
                  </a:cubicBezTo>
                  <a:cubicBezTo>
                    <a:pt x="73030" y="44296"/>
                    <a:pt x="80994" y="52259"/>
                    <a:pt x="80994" y="62082"/>
                  </a:cubicBezTo>
                  <a:cubicBezTo>
                    <a:pt x="80994" y="71906"/>
                    <a:pt x="73030" y="79868"/>
                    <a:pt x="63207" y="79868"/>
                  </a:cubicBezTo>
                  <a:close/>
                  <a:moveTo>
                    <a:pt x="142789" y="79868"/>
                  </a:moveTo>
                  <a:cubicBezTo>
                    <a:pt x="132966" y="79868"/>
                    <a:pt x="125003" y="71905"/>
                    <a:pt x="125003" y="62082"/>
                  </a:cubicBezTo>
                  <a:cubicBezTo>
                    <a:pt x="125003" y="52259"/>
                    <a:pt x="132966" y="44296"/>
                    <a:pt x="142789" y="44296"/>
                  </a:cubicBezTo>
                  <a:cubicBezTo>
                    <a:pt x="152611" y="44296"/>
                    <a:pt x="160575" y="52259"/>
                    <a:pt x="160575" y="62082"/>
                  </a:cubicBezTo>
                  <a:cubicBezTo>
                    <a:pt x="160575" y="71906"/>
                    <a:pt x="152611" y="79868"/>
                    <a:pt x="142789" y="79868"/>
                  </a:cubicBezTo>
                  <a:close/>
                  <a:moveTo>
                    <a:pt x="222370" y="79868"/>
                  </a:moveTo>
                  <a:cubicBezTo>
                    <a:pt x="212547" y="79868"/>
                    <a:pt x="204584" y="71905"/>
                    <a:pt x="204584" y="62082"/>
                  </a:cubicBezTo>
                  <a:cubicBezTo>
                    <a:pt x="204584" y="52259"/>
                    <a:pt x="212547" y="44296"/>
                    <a:pt x="222370" y="44296"/>
                  </a:cubicBezTo>
                  <a:cubicBezTo>
                    <a:pt x="232193" y="44296"/>
                    <a:pt x="240156" y="52259"/>
                    <a:pt x="240156" y="62082"/>
                  </a:cubicBezTo>
                  <a:cubicBezTo>
                    <a:pt x="240156" y="71906"/>
                    <a:pt x="232193" y="79868"/>
                    <a:pt x="222370" y="79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6092248" y="2113951"/>
              <a:ext cx="607102" cy="449366"/>
            </a:xfrm>
            <a:custGeom>
              <a:rect b="b" l="l" r="r" t="t"/>
              <a:pathLst>
                <a:path extrusionOk="0" h="449366" w="607102">
                  <a:moveTo>
                    <a:pt x="0" y="426464"/>
                  </a:moveTo>
                  <a:cubicBezTo>
                    <a:pt x="0" y="439113"/>
                    <a:pt x="10254" y="449367"/>
                    <a:pt x="22903" y="449367"/>
                  </a:cubicBezTo>
                  <a:lnTo>
                    <a:pt x="584199" y="449367"/>
                  </a:lnTo>
                  <a:cubicBezTo>
                    <a:pt x="596848" y="449367"/>
                    <a:pt x="607102" y="439113"/>
                    <a:pt x="607102" y="426464"/>
                  </a:cubicBezTo>
                  <a:lnTo>
                    <a:pt x="607102" y="0"/>
                  </a:lnTo>
                  <a:lnTo>
                    <a:pt x="0" y="0"/>
                  </a:lnTo>
                  <a:close/>
                  <a:moveTo>
                    <a:pt x="59330" y="75213"/>
                  </a:moveTo>
                  <a:cubicBezTo>
                    <a:pt x="59330" y="65390"/>
                    <a:pt x="67293" y="57427"/>
                    <a:pt x="77116" y="57427"/>
                  </a:cubicBezTo>
                  <a:cubicBezTo>
                    <a:pt x="86939" y="57427"/>
                    <a:pt x="94902" y="65390"/>
                    <a:pt x="94902" y="75213"/>
                  </a:cubicBezTo>
                  <a:lnTo>
                    <a:pt x="94902" y="198905"/>
                  </a:lnTo>
                  <a:lnTo>
                    <a:pt x="285765" y="198905"/>
                  </a:lnTo>
                  <a:lnTo>
                    <a:pt x="285765" y="162913"/>
                  </a:lnTo>
                  <a:cubicBezTo>
                    <a:pt x="285765" y="153091"/>
                    <a:pt x="293728" y="145127"/>
                    <a:pt x="303551" y="145127"/>
                  </a:cubicBezTo>
                  <a:cubicBezTo>
                    <a:pt x="313374" y="145127"/>
                    <a:pt x="321337" y="153091"/>
                    <a:pt x="321337" y="162913"/>
                  </a:cubicBezTo>
                  <a:lnTo>
                    <a:pt x="321337" y="198905"/>
                  </a:lnTo>
                  <a:lnTo>
                    <a:pt x="361243" y="198905"/>
                  </a:lnTo>
                  <a:lnTo>
                    <a:pt x="361243" y="146786"/>
                  </a:lnTo>
                  <a:cubicBezTo>
                    <a:pt x="361243" y="136963"/>
                    <a:pt x="369207" y="129000"/>
                    <a:pt x="379030" y="129000"/>
                  </a:cubicBezTo>
                  <a:cubicBezTo>
                    <a:pt x="388852" y="129000"/>
                    <a:pt x="396816" y="136963"/>
                    <a:pt x="396816" y="146786"/>
                  </a:cubicBezTo>
                  <a:lnTo>
                    <a:pt x="396816" y="198905"/>
                  </a:lnTo>
                  <a:lnTo>
                    <a:pt x="436722" y="198905"/>
                  </a:lnTo>
                  <a:lnTo>
                    <a:pt x="436722" y="109136"/>
                  </a:lnTo>
                  <a:cubicBezTo>
                    <a:pt x="436722" y="99313"/>
                    <a:pt x="444686" y="91350"/>
                    <a:pt x="454508" y="91350"/>
                  </a:cubicBezTo>
                  <a:cubicBezTo>
                    <a:pt x="464331" y="91350"/>
                    <a:pt x="472295" y="99313"/>
                    <a:pt x="472295" y="109136"/>
                  </a:cubicBezTo>
                  <a:lnTo>
                    <a:pt x="472295" y="198905"/>
                  </a:lnTo>
                  <a:lnTo>
                    <a:pt x="512201" y="198905"/>
                  </a:lnTo>
                  <a:lnTo>
                    <a:pt x="512201" y="75307"/>
                  </a:lnTo>
                  <a:cubicBezTo>
                    <a:pt x="512201" y="65484"/>
                    <a:pt x="520164" y="57521"/>
                    <a:pt x="529987" y="57521"/>
                  </a:cubicBezTo>
                  <a:cubicBezTo>
                    <a:pt x="539810" y="57521"/>
                    <a:pt x="547773" y="65484"/>
                    <a:pt x="547773" y="75307"/>
                  </a:cubicBezTo>
                  <a:lnTo>
                    <a:pt x="547773" y="369582"/>
                  </a:lnTo>
                  <a:cubicBezTo>
                    <a:pt x="547773" y="379404"/>
                    <a:pt x="539810" y="387368"/>
                    <a:pt x="529987" y="387368"/>
                  </a:cubicBezTo>
                  <a:cubicBezTo>
                    <a:pt x="520164" y="387368"/>
                    <a:pt x="512201" y="379404"/>
                    <a:pt x="512201" y="369582"/>
                  </a:cubicBezTo>
                  <a:lnTo>
                    <a:pt x="512201" y="234478"/>
                  </a:lnTo>
                  <a:lnTo>
                    <a:pt x="321337" y="234478"/>
                  </a:lnTo>
                  <a:lnTo>
                    <a:pt x="321337" y="270470"/>
                  </a:lnTo>
                  <a:cubicBezTo>
                    <a:pt x="321337" y="280293"/>
                    <a:pt x="313374" y="288256"/>
                    <a:pt x="303551" y="288256"/>
                  </a:cubicBezTo>
                  <a:cubicBezTo>
                    <a:pt x="293728" y="288256"/>
                    <a:pt x="285765" y="280293"/>
                    <a:pt x="285765" y="270470"/>
                  </a:cubicBezTo>
                  <a:lnTo>
                    <a:pt x="285765" y="234478"/>
                  </a:lnTo>
                  <a:lnTo>
                    <a:pt x="245859" y="234478"/>
                  </a:lnTo>
                  <a:lnTo>
                    <a:pt x="245859" y="290369"/>
                  </a:lnTo>
                  <a:cubicBezTo>
                    <a:pt x="245859" y="300192"/>
                    <a:pt x="237895" y="308155"/>
                    <a:pt x="228072" y="308155"/>
                  </a:cubicBezTo>
                  <a:cubicBezTo>
                    <a:pt x="218250" y="308155"/>
                    <a:pt x="210286" y="300192"/>
                    <a:pt x="210286" y="290369"/>
                  </a:cubicBezTo>
                  <a:lnTo>
                    <a:pt x="210286" y="234478"/>
                  </a:lnTo>
                  <a:lnTo>
                    <a:pt x="170380" y="234478"/>
                  </a:lnTo>
                  <a:lnTo>
                    <a:pt x="170380" y="324247"/>
                  </a:lnTo>
                  <a:cubicBezTo>
                    <a:pt x="170380" y="334070"/>
                    <a:pt x="162416" y="342033"/>
                    <a:pt x="152594" y="342033"/>
                  </a:cubicBezTo>
                  <a:cubicBezTo>
                    <a:pt x="142771" y="342033"/>
                    <a:pt x="134807" y="334070"/>
                    <a:pt x="134807" y="324247"/>
                  </a:cubicBezTo>
                  <a:lnTo>
                    <a:pt x="134807" y="234478"/>
                  </a:lnTo>
                  <a:lnTo>
                    <a:pt x="94902" y="234478"/>
                  </a:lnTo>
                  <a:lnTo>
                    <a:pt x="94902" y="369486"/>
                  </a:lnTo>
                  <a:cubicBezTo>
                    <a:pt x="94902" y="379308"/>
                    <a:pt x="86939" y="387272"/>
                    <a:pt x="77116" y="387272"/>
                  </a:cubicBezTo>
                  <a:cubicBezTo>
                    <a:pt x="67293" y="387272"/>
                    <a:pt x="59330" y="379308"/>
                    <a:pt x="59330" y="36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2" name="Google Shape;1492;p35"/>
          <p:cNvGrpSpPr/>
          <p:nvPr/>
        </p:nvGrpSpPr>
        <p:grpSpPr>
          <a:xfrm>
            <a:off x="2511968" y="1903627"/>
            <a:ext cx="426589" cy="426793"/>
            <a:chOff x="3266754" y="1956216"/>
            <a:chExt cx="606812" cy="607102"/>
          </a:xfrm>
        </p:grpSpPr>
        <p:sp>
          <p:nvSpPr>
            <p:cNvPr id="1493" name="Google Shape;1493;p35"/>
            <p:cNvSpPr/>
            <p:nvPr/>
          </p:nvSpPr>
          <p:spPr>
            <a:xfrm>
              <a:off x="3512996" y="2202634"/>
              <a:ext cx="114330" cy="114262"/>
            </a:xfrm>
            <a:custGeom>
              <a:rect b="b" l="l" r="r" t="t"/>
              <a:pathLst>
                <a:path extrusionOk="0" h="114262" w="114330">
                  <a:moveTo>
                    <a:pt x="59088" y="74919"/>
                  </a:moveTo>
                  <a:cubicBezTo>
                    <a:pt x="54535" y="74919"/>
                    <a:pt x="49982" y="73182"/>
                    <a:pt x="46509" y="69706"/>
                  </a:cubicBezTo>
                  <a:cubicBezTo>
                    <a:pt x="39565" y="62759"/>
                    <a:pt x="39567" y="51497"/>
                    <a:pt x="46514" y="44552"/>
                  </a:cubicBezTo>
                  <a:lnTo>
                    <a:pt x="84250" y="6833"/>
                  </a:lnTo>
                  <a:cubicBezTo>
                    <a:pt x="76183" y="2478"/>
                    <a:pt x="66959" y="0"/>
                    <a:pt x="57166" y="0"/>
                  </a:cubicBezTo>
                  <a:cubicBezTo>
                    <a:pt x="25644" y="0"/>
                    <a:pt x="0" y="25629"/>
                    <a:pt x="0" y="57132"/>
                  </a:cubicBezTo>
                  <a:cubicBezTo>
                    <a:pt x="0" y="88635"/>
                    <a:pt x="25644" y="114262"/>
                    <a:pt x="57166" y="114262"/>
                  </a:cubicBezTo>
                  <a:cubicBezTo>
                    <a:pt x="88687" y="114262"/>
                    <a:pt x="114331" y="88635"/>
                    <a:pt x="114331" y="57132"/>
                  </a:cubicBezTo>
                  <a:cubicBezTo>
                    <a:pt x="114331" y="48358"/>
                    <a:pt x="112336" y="40041"/>
                    <a:pt x="108785" y="32606"/>
                  </a:cubicBezTo>
                  <a:lnTo>
                    <a:pt x="71662" y="69711"/>
                  </a:lnTo>
                  <a:cubicBezTo>
                    <a:pt x="68189" y="73183"/>
                    <a:pt x="63638" y="74919"/>
                    <a:pt x="59088" y="74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3348128" y="2037849"/>
              <a:ext cx="444063" cy="443833"/>
            </a:xfrm>
            <a:custGeom>
              <a:rect b="b" l="l" r="r" t="t"/>
              <a:pathLst>
                <a:path extrusionOk="0" h="443833" w="444063">
                  <a:moveTo>
                    <a:pt x="361260" y="109825"/>
                  </a:moveTo>
                  <a:cubicBezTo>
                    <a:pt x="386034" y="140510"/>
                    <a:pt x="400892" y="179509"/>
                    <a:pt x="400892" y="221917"/>
                  </a:cubicBezTo>
                  <a:cubicBezTo>
                    <a:pt x="400892" y="320499"/>
                    <a:pt x="320657" y="400699"/>
                    <a:pt x="222033" y="400699"/>
                  </a:cubicBezTo>
                  <a:cubicBezTo>
                    <a:pt x="123410" y="400699"/>
                    <a:pt x="43173" y="320498"/>
                    <a:pt x="43173" y="221917"/>
                  </a:cubicBezTo>
                  <a:cubicBezTo>
                    <a:pt x="43173" y="123337"/>
                    <a:pt x="123409" y="43134"/>
                    <a:pt x="222032" y="43134"/>
                  </a:cubicBezTo>
                  <a:cubicBezTo>
                    <a:pt x="265441" y="43134"/>
                    <a:pt x="305283" y="58678"/>
                    <a:pt x="336294" y="84482"/>
                  </a:cubicBezTo>
                  <a:lnTo>
                    <a:pt x="357153" y="63633"/>
                  </a:lnTo>
                  <a:lnTo>
                    <a:pt x="349058" y="40013"/>
                  </a:lnTo>
                  <a:cubicBezTo>
                    <a:pt x="313042" y="14811"/>
                    <a:pt x="269238" y="0"/>
                    <a:pt x="222032" y="0"/>
                  </a:cubicBezTo>
                  <a:cubicBezTo>
                    <a:pt x="99604" y="0"/>
                    <a:pt x="0" y="99552"/>
                    <a:pt x="0" y="221917"/>
                  </a:cubicBezTo>
                  <a:cubicBezTo>
                    <a:pt x="0" y="344281"/>
                    <a:pt x="99603" y="443833"/>
                    <a:pt x="222032" y="443833"/>
                  </a:cubicBezTo>
                  <a:cubicBezTo>
                    <a:pt x="344460" y="443833"/>
                    <a:pt x="444063" y="344281"/>
                    <a:pt x="444063" y="221917"/>
                  </a:cubicBezTo>
                  <a:cubicBezTo>
                    <a:pt x="444063" y="175151"/>
                    <a:pt x="429502" y="131727"/>
                    <a:pt x="404692" y="95909"/>
                  </a:cubicBezTo>
                  <a:lnTo>
                    <a:pt x="382292" y="888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3426873" y="2116556"/>
              <a:ext cx="286574" cy="286421"/>
            </a:xfrm>
            <a:custGeom>
              <a:rect b="b" l="l" r="r" t="t"/>
              <a:pathLst>
                <a:path extrusionOk="0" h="286421" w="286574">
                  <a:moveTo>
                    <a:pt x="236025" y="143211"/>
                  </a:moveTo>
                  <a:cubicBezTo>
                    <a:pt x="236025" y="194327"/>
                    <a:pt x="194423" y="235914"/>
                    <a:pt x="143288" y="235914"/>
                  </a:cubicBezTo>
                  <a:cubicBezTo>
                    <a:pt x="92151" y="235914"/>
                    <a:pt x="50550" y="194328"/>
                    <a:pt x="50550" y="143211"/>
                  </a:cubicBezTo>
                  <a:cubicBezTo>
                    <a:pt x="50550" y="92093"/>
                    <a:pt x="92151" y="50507"/>
                    <a:pt x="143288" y="50507"/>
                  </a:cubicBezTo>
                  <a:cubicBezTo>
                    <a:pt x="162935" y="50507"/>
                    <a:pt x="181161" y="56663"/>
                    <a:pt x="196173" y="67123"/>
                  </a:cubicBezTo>
                  <a:lnTo>
                    <a:pt x="232270" y="31044"/>
                  </a:lnTo>
                  <a:cubicBezTo>
                    <a:pt x="207810" y="11620"/>
                    <a:pt x="176884" y="0"/>
                    <a:pt x="143288" y="0"/>
                  </a:cubicBezTo>
                  <a:cubicBezTo>
                    <a:pt x="64279" y="0"/>
                    <a:pt x="0" y="64245"/>
                    <a:pt x="0" y="143211"/>
                  </a:cubicBezTo>
                  <a:cubicBezTo>
                    <a:pt x="0" y="222177"/>
                    <a:pt x="64279" y="286422"/>
                    <a:pt x="143288" y="286422"/>
                  </a:cubicBezTo>
                  <a:cubicBezTo>
                    <a:pt x="222297" y="286422"/>
                    <a:pt x="286575" y="222178"/>
                    <a:pt x="286575" y="143212"/>
                  </a:cubicBezTo>
                  <a:cubicBezTo>
                    <a:pt x="286575" y="110614"/>
                    <a:pt x="275612" y="80530"/>
                    <a:pt x="257191" y="56433"/>
                  </a:cubicBezTo>
                  <a:lnTo>
                    <a:pt x="220958" y="92649"/>
                  </a:lnTo>
                  <a:cubicBezTo>
                    <a:pt x="230471" y="107202"/>
                    <a:pt x="236025" y="124566"/>
                    <a:pt x="236025" y="143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3266754" y="1956216"/>
              <a:ext cx="606812" cy="607102"/>
            </a:xfrm>
            <a:custGeom>
              <a:rect b="b" l="l" r="r" t="t"/>
              <a:pathLst>
                <a:path extrusionOk="0" h="607102" w="606812">
                  <a:moveTo>
                    <a:pt x="531588" y="183799"/>
                  </a:moveTo>
                  <a:cubicBezTo>
                    <a:pt x="550812" y="220289"/>
                    <a:pt x="561010" y="261136"/>
                    <a:pt x="561010" y="303551"/>
                  </a:cubicBezTo>
                  <a:cubicBezTo>
                    <a:pt x="561010" y="372330"/>
                    <a:pt x="534213" y="436993"/>
                    <a:pt x="485556" y="485626"/>
                  </a:cubicBezTo>
                  <a:cubicBezTo>
                    <a:pt x="436901" y="534258"/>
                    <a:pt x="372213" y="561041"/>
                    <a:pt x="303406" y="561041"/>
                  </a:cubicBezTo>
                  <a:cubicBezTo>
                    <a:pt x="234600" y="561041"/>
                    <a:pt x="169910" y="534258"/>
                    <a:pt x="121256" y="485627"/>
                  </a:cubicBezTo>
                  <a:cubicBezTo>
                    <a:pt x="72600" y="436993"/>
                    <a:pt x="45802" y="372330"/>
                    <a:pt x="45802" y="303551"/>
                  </a:cubicBezTo>
                  <a:cubicBezTo>
                    <a:pt x="45802" y="234771"/>
                    <a:pt x="72598" y="170108"/>
                    <a:pt x="121256" y="121475"/>
                  </a:cubicBezTo>
                  <a:cubicBezTo>
                    <a:pt x="169910" y="72844"/>
                    <a:pt x="234600" y="46061"/>
                    <a:pt x="303406" y="46061"/>
                  </a:cubicBezTo>
                  <a:cubicBezTo>
                    <a:pt x="345838" y="46061"/>
                    <a:pt x="386700" y="56255"/>
                    <a:pt x="423206" y="75469"/>
                  </a:cubicBezTo>
                  <a:cubicBezTo>
                    <a:pt x="423639" y="74919"/>
                    <a:pt x="424099" y="74387"/>
                    <a:pt x="424601" y="73884"/>
                  </a:cubicBezTo>
                  <a:lnTo>
                    <a:pt x="456849" y="41652"/>
                  </a:lnTo>
                  <a:cubicBezTo>
                    <a:pt x="411830" y="15191"/>
                    <a:pt x="359395" y="0"/>
                    <a:pt x="303406" y="0"/>
                  </a:cubicBezTo>
                  <a:cubicBezTo>
                    <a:pt x="135839" y="0"/>
                    <a:pt x="0" y="135904"/>
                    <a:pt x="0" y="303551"/>
                  </a:cubicBezTo>
                  <a:cubicBezTo>
                    <a:pt x="0" y="471198"/>
                    <a:pt x="135839" y="607102"/>
                    <a:pt x="303406" y="607102"/>
                  </a:cubicBezTo>
                  <a:cubicBezTo>
                    <a:pt x="470974" y="607102"/>
                    <a:pt x="606813" y="471198"/>
                    <a:pt x="606813" y="303551"/>
                  </a:cubicBezTo>
                  <a:cubicBezTo>
                    <a:pt x="606813" y="247635"/>
                    <a:pt x="591684" y="195262"/>
                    <a:pt x="565321" y="150274"/>
                  </a:cubicBezTo>
                  <a:lnTo>
                    <a:pt x="533164" y="182416"/>
                  </a:lnTo>
                  <a:cubicBezTo>
                    <a:pt x="532664" y="182916"/>
                    <a:pt x="532133" y="183369"/>
                    <a:pt x="531588" y="183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3725613" y="1969608"/>
              <a:ext cx="133968" cy="135058"/>
            </a:xfrm>
            <a:custGeom>
              <a:rect b="b" l="l" r="r" t="t"/>
              <a:pathLst>
                <a:path extrusionOk="0" h="135058" w="133968">
                  <a:moveTo>
                    <a:pt x="108594" y="40648"/>
                  </a:moveTo>
                  <a:cubicBezTo>
                    <a:pt x="102919" y="38987"/>
                    <a:pt x="98440" y="34612"/>
                    <a:pt x="96645" y="28978"/>
                  </a:cubicBezTo>
                  <a:lnTo>
                    <a:pt x="89515" y="6599"/>
                  </a:lnTo>
                  <a:cubicBezTo>
                    <a:pt x="87362" y="-160"/>
                    <a:pt x="78816" y="-2238"/>
                    <a:pt x="73799" y="2776"/>
                  </a:cubicBezTo>
                  <a:lnTo>
                    <a:pt x="2486" y="74062"/>
                  </a:lnTo>
                  <a:cubicBezTo>
                    <a:pt x="195" y="76352"/>
                    <a:pt x="-592" y="79747"/>
                    <a:pt x="459" y="82811"/>
                  </a:cubicBezTo>
                  <a:lnTo>
                    <a:pt x="12736" y="118636"/>
                  </a:lnTo>
                  <a:cubicBezTo>
                    <a:pt x="13607" y="121179"/>
                    <a:pt x="15633" y="123158"/>
                    <a:pt x="18195" y="123970"/>
                  </a:cubicBezTo>
                  <a:lnTo>
                    <a:pt x="51890" y="134661"/>
                  </a:lnTo>
                  <a:cubicBezTo>
                    <a:pt x="54909" y="135619"/>
                    <a:pt x="58211" y="134815"/>
                    <a:pt x="60451" y="132575"/>
                  </a:cubicBezTo>
                  <a:lnTo>
                    <a:pt x="131188" y="61866"/>
                  </a:lnTo>
                  <a:cubicBezTo>
                    <a:pt x="136276" y="56780"/>
                    <a:pt x="134059" y="48101"/>
                    <a:pt x="127154" y="46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8" name="Google Shape;1498;p35"/>
          <p:cNvGrpSpPr/>
          <p:nvPr/>
        </p:nvGrpSpPr>
        <p:grpSpPr>
          <a:xfrm>
            <a:off x="6964694" y="1903627"/>
            <a:ext cx="391782" cy="426793"/>
            <a:chOff x="8950291" y="1956216"/>
            <a:chExt cx="557300" cy="607102"/>
          </a:xfrm>
        </p:grpSpPr>
        <p:sp>
          <p:nvSpPr>
            <p:cNvPr id="1499" name="Google Shape;1499;p35"/>
            <p:cNvSpPr/>
            <p:nvPr/>
          </p:nvSpPr>
          <p:spPr>
            <a:xfrm>
              <a:off x="8950291" y="1956216"/>
              <a:ext cx="457329" cy="607102"/>
            </a:xfrm>
            <a:custGeom>
              <a:rect b="b" l="l" r="r" t="t"/>
              <a:pathLst>
                <a:path extrusionOk="0" h="607102" w="457329">
                  <a:moveTo>
                    <a:pt x="20979" y="607102"/>
                  </a:moveTo>
                  <a:lnTo>
                    <a:pt x="412898" y="607102"/>
                  </a:lnTo>
                  <a:cubicBezTo>
                    <a:pt x="403624" y="598529"/>
                    <a:pt x="395253" y="588910"/>
                    <a:pt x="387952" y="578333"/>
                  </a:cubicBezTo>
                  <a:cubicBezTo>
                    <a:pt x="380084" y="566935"/>
                    <a:pt x="373697" y="554761"/>
                    <a:pt x="368816" y="542050"/>
                  </a:cubicBezTo>
                  <a:lnTo>
                    <a:pt x="194187" y="542050"/>
                  </a:lnTo>
                  <a:cubicBezTo>
                    <a:pt x="184608" y="542050"/>
                    <a:pt x="176366" y="534665"/>
                    <a:pt x="175915" y="525065"/>
                  </a:cubicBezTo>
                  <a:cubicBezTo>
                    <a:pt x="175434" y="514817"/>
                    <a:pt x="183575" y="506355"/>
                    <a:pt x="193685" y="506355"/>
                  </a:cubicBezTo>
                  <a:lnTo>
                    <a:pt x="359340" y="506355"/>
                  </a:lnTo>
                  <a:cubicBezTo>
                    <a:pt x="358027" y="497732"/>
                    <a:pt x="357360" y="488971"/>
                    <a:pt x="357360" y="480126"/>
                  </a:cubicBezTo>
                  <a:lnTo>
                    <a:pt x="357360" y="425552"/>
                  </a:lnTo>
                  <a:lnTo>
                    <a:pt x="194187" y="425552"/>
                  </a:lnTo>
                  <a:cubicBezTo>
                    <a:pt x="184608" y="425552"/>
                    <a:pt x="176366" y="418168"/>
                    <a:pt x="175915" y="408568"/>
                  </a:cubicBezTo>
                  <a:cubicBezTo>
                    <a:pt x="175434" y="398319"/>
                    <a:pt x="183575" y="389858"/>
                    <a:pt x="193685" y="389858"/>
                  </a:cubicBezTo>
                  <a:lnTo>
                    <a:pt x="357360" y="389858"/>
                  </a:lnTo>
                  <a:lnTo>
                    <a:pt x="357360" y="388102"/>
                  </a:lnTo>
                  <a:cubicBezTo>
                    <a:pt x="357360" y="375851"/>
                    <a:pt x="361866" y="363897"/>
                    <a:pt x="370438" y="355171"/>
                  </a:cubicBezTo>
                  <a:cubicBezTo>
                    <a:pt x="381202" y="344214"/>
                    <a:pt x="396422" y="339473"/>
                    <a:pt x="411277" y="342215"/>
                  </a:cubicBezTo>
                  <a:lnTo>
                    <a:pt x="457329" y="350708"/>
                  </a:lnTo>
                  <a:lnTo>
                    <a:pt x="457329" y="21047"/>
                  </a:lnTo>
                  <a:cubicBezTo>
                    <a:pt x="457329" y="9423"/>
                    <a:pt x="447936" y="0"/>
                    <a:pt x="436349" y="0"/>
                  </a:cubicBezTo>
                  <a:lnTo>
                    <a:pt x="134461" y="0"/>
                  </a:lnTo>
                  <a:cubicBezTo>
                    <a:pt x="117025" y="0"/>
                    <a:pt x="102839" y="14281"/>
                    <a:pt x="102839" y="31835"/>
                  </a:cubicBezTo>
                  <a:lnTo>
                    <a:pt x="102839" y="88133"/>
                  </a:lnTo>
                  <a:cubicBezTo>
                    <a:pt x="102839" y="97990"/>
                    <a:pt x="94874" y="105980"/>
                    <a:pt x="85049" y="105980"/>
                  </a:cubicBezTo>
                  <a:lnTo>
                    <a:pt x="31623" y="105980"/>
                  </a:lnTo>
                  <a:cubicBezTo>
                    <a:pt x="14185" y="105980"/>
                    <a:pt x="0" y="120261"/>
                    <a:pt x="0" y="137813"/>
                  </a:cubicBezTo>
                  <a:lnTo>
                    <a:pt x="0" y="586055"/>
                  </a:lnTo>
                  <a:cubicBezTo>
                    <a:pt x="0" y="597679"/>
                    <a:pt x="9393" y="607102"/>
                    <a:pt x="20979" y="607102"/>
                  </a:cubicBezTo>
                  <a:close/>
                  <a:moveTo>
                    <a:pt x="193686" y="156864"/>
                  </a:moveTo>
                  <a:lnTo>
                    <a:pt x="375151" y="156864"/>
                  </a:lnTo>
                  <a:cubicBezTo>
                    <a:pt x="384976" y="156864"/>
                    <a:pt x="392941" y="164854"/>
                    <a:pt x="392941" y="174710"/>
                  </a:cubicBezTo>
                  <a:cubicBezTo>
                    <a:pt x="392941" y="184566"/>
                    <a:pt x="384976" y="192557"/>
                    <a:pt x="375151" y="192557"/>
                  </a:cubicBezTo>
                  <a:lnTo>
                    <a:pt x="193686" y="192557"/>
                  </a:lnTo>
                  <a:cubicBezTo>
                    <a:pt x="183861" y="192557"/>
                    <a:pt x="175896" y="184566"/>
                    <a:pt x="175896" y="174710"/>
                  </a:cubicBezTo>
                  <a:cubicBezTo>
                    <a:pt x="175896" y="164854"/>
                    <a:pt x="183861" y="156864"/>
                    <a:pt x="193686" y="156864"/>
                  </a:cubicBezTo>
                  <a:close/>
                  <a:moveTo>
                    <a:pt x="193686" y="273361"/>
                  </a:moveTo>
                  <a:lnTo>
                    <a:pt x="375151" y="273361"/>
                  </a:lnTo>
                  <a:cubicBezTo>
                    <a:pt x="384976" y="273361"/>
                    <a:pt x="392941" y="281351"/>
                    <a:pt x="392941" y="291207"/>
                  </a:cubicBezTo>
                  <a:cubicBezTo>
                    <a:pt x="392941" y="301063"/>
                    <a:pt x="384976" y="309054"/>
                    <a:pt x="375151" y="309054"/>
                  </a:cubicBezTo>
                  <a:lnTo>
                    <a:pt x="193686" y="309054"/>
                  </a:lnTo>
                  <a:cubicBezTo>
                    <a:pt x="183861" y="309054"/>
                    <a:pt x="175896" y="301063"/>
                    <a:pt x="175896" y="291207"/>
                  </a:cubicBezTo>
                  <a:cubicBezTo>
                    <a:pt x="175896" y="281351"/>
                    <a:pt x="183861" y="273361"/>
                    <a:pt x="193686" y="273361"/>
                  </a:cubicBezTo>
                  <a:close/>
                  <a:moveTo>
                    <a:pt x="53175" y="163631"/>
                  </a:moveTo>
                  <a:cubicBezTo>
                    <a:pt x="60116" y="156658"/>
                    <a:pt x="71381" y="156649"/>
                    <a:pt x="78333" y="163616"/>
                  </a:cubicBezTo>
                  <a:lnTo>
                    <a:pt x="85031" y="170328"/>
                  </a:lnTo>
                  <a:lnTo>
                    <a:pt x="114060" y="141240"/>
                  </a:lnTo>
                  <a:cubicBezTo>
                    <a:pt x="121014" y="134275"/>
                    <a:pt x="132277" y="134281"/>
                    <a:pt x="139220" y="141256"/>
                  </a:cubicBezTo>
                  <a:cubicBezTo>
                    <a:pt x="146163" y="148229"/>
                    <a:pt x="146156" y="159530"/>
                    <a:pt x="139204" y="166497"/>
                  </a:cubicBezTo>
                  <a:lnTo>
                    <a:pt x="97602" y="208181"/>
                  </a:lnTo>
                  <a:cubicBezTo>
                    <a:pt x="94129" y="211660"/>
                    <a:pt x="89580" y="213401"/>
                    <a:pt x="85030" y="213401"/>
                  </a:cubicBezTo>
                  <a:cubicBezTo>
                    <a:pt x="80479" y="213401"/>
                    <a:pt x="75930" y="211662"/>
                    <a:pt x="72457" y="208180"/>
                  </a:cubicBezTo>
                  <a:lnTo>
                    <a:pt x="53187" y="188870"/>
                  </a:lnTo>
                  <a:cubicBezTo>
                    <a:pt x="46237" y="181904"/>
                    <a:pt x="46231" y="170604"/>
                    <a:pt x="53175" y="163631"/>
                  </a:cubicBezTo>
                  <a:close/>
                  <a:moveTo>
                    <a:pt x="53175" y="280128"/>
                  </a:moveTo>
                  <a:cubicBezTo>
                    <a:pt x="60116" y="273156"/>
                    <a:pt x="71381" y="273146"/>
                    <a:pt x="78333" y="280114"/>
                  </a:cubicBezTo>
                  <a:lnTo>
                    <a:pt x="85031" y="286825"/>
                  </a:lnTo>
                  <a:lnTo>
                    <a:pt x="114060" y="257737"/>
                  </a:lnTo>
                  <a:cubicBezTo>
                    <a:pt x="121014" y="250771"/>
                    <a:pt x="132277" y="250779"/>
                    <a:pt x="139220" y="257753"/>
                  </a:cubicBezTo>
                  <a:cubicBezTo>
                    <a:pt x="146163" y="264726"/>
                    <a:pt x="146156" y="276027"/>
                    <a:pt x="139204" y="282994"/>
                  </a:cubicBezTo>
                  <a:lnTo>
                    <a:pt x="97602" y="324679"/>
                  </a:lnTo>
                  <a:cubicBezTo>
                    <a:pt x="94129" y="328158"/>
                    <a:pt x="89580" y="329898"/>
                    <a:pt x="85030" y="329898"/>
                  </a:cubicBezTo>
                  <a:cubicBezTo>
                    <a:pt x="80479" y="329898"/>
                    <a:pt x="75930" y="328159"/>
                    <a:pt x="72457" y="324677"/>
                  </a:cubicBezTo>
                  <a:lnTo>
                    <a:pt x="53187" y="305368"/>
                  </a:lnTo>
                  <a:cubicBezTo>
                    <a:pt x="46237" y="298403"/>
                    <a:pt x="46231" y="287102"/>
                    <a:pt x="53175" y="280128"/>
                  </a:cubicBezTo>
                  <a:close/>
                  <a:moveTo>
                    <a:pt x="53175" y="396625"/>
                  </a:moveTo>
                  <a:cubicBezTo>
                    <a:pt x="60116" y="389652"/>
                    <a:pt x="71381" y="389644"/>
                    <a:pt x="78333" y="396611"/>
                  </a:cubicBezTo>
                  <a:lnTo>
                    <a:pt x="85031" y="403322"/>
                  </a:lnTo>
                  <a:lnTo>
                    <a:pt x="114060" y="374235"/>
                  </a:lnTo>
                  <a:cubicBezTo>
                    <a:pt x="121014" y="367269"/>
                    <a:pt x="132277" y="367275"/>
                    <a:pt x="139220" y="374250"/>
                  </a:cubicBezTo>
                  <a:cubicBezTo>
                    <a:pt x="146163" y="381223"/>
                    <a:pt x="146156" y="392525"/>
                    <a:pt x="139204" y="399491"/>
                  </a:cubicBezTo>
                  <a:lnTo>
                    <a:pt x="97602" y="441176"/>
                  </a:lnTo>
                  <a:cubicBezTo>
                    <a:pt x="94129" y="444655"/>
                    <a:pt x="89580" y="446395"/>
                    <a:pt x="85030" y="446395"/>
                  </a:cubicBezTo>
                  <a:cubicBezTo>
                    <a:pt x="80479" y="446395"/>
                    <a:pt x="75930" y="444656"/>
                    <a:pt x="72457" y="441175"/>
                  </a:cubicBezTo>
                  <a:lnTo>
                    <a:pt x="53188" y="421865"/>
                  </a:lnTo>
                  <a:cubicBezTo>
                    <a:pt x="46237" y="414899"/>
                    <a:pt x="46231" y="403600"/>
                    <a:pt x="53175" y="396625"/>
                  </a:cubicBezTo>
                  <a:close/>
                  <a:moveTo>
                    <a:pt x="53175" y="513123"/>
                  </a:moveTo>
                  <a:cubicBezTo>
                    <a:pt x="60116" y="506151"/>
                    <a:pt x="71381" y="506142"/>
                    <a:pt x="78333" y="513109"/>
                  </a:cubicBezTo>
                  <a:lnTo>
                    <a:pt x="85031" y="519820"/>
                  </a:lnTo>
                  <a:lnTo>
                    <a:pt x="114060" y="490733"/>
                  </a:lnTo>
                  <a:cubicBezTo>
                    <a:pt x="121014" y="483767"/>
                    <a:pt x="132277" y="483775"/>
                    <a:pt x="139220" y="490748"/>
                  </a:cubicBezTo>
                  <a:cubicBezTo>
                    <a:pt x="146163" y="497722"/>
                    <a:pt x="146156" y="509023"/>
                    <a:pt x="139204" y="515989"/>
                  </a:cubicBezTo>
                  <a:lnTo>
                    <a:pt x="97602" y="557674"/>
                  </a:lnTo>
                  <a:cubicBezTo>
                    <a:pt x="94129" y="561153"/>
                    <a:pt x="89580" y="562894"/>
                    <a:pt x="85030" y="562894"/>
                  </a:cubicBezTo>
                  <a:cubicBezTo>
                    <a:pt x="80479" y="562894"/>
                    <a:pt x="75930" y="561154"/>
                    <a:pt x="72457" y="557673"/>
                  </a:cubicBezTo>
                  <a:lnTo>
                    <a:pt x="53187" y="538363"/>
                  </a:lnTo>
                  <a:cubicBezTo>
                    <a:pt x="46237" y="531397"/>
                    <a:pt x="46231" y="520097"/>
                    <a:pt x="53175" y="51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9343232" y="2333135"/>
              <a:ext cx="164359" cy="230183"/>
            </a:xfrm>
            <a:custGeom>
              <a:rect b="b" l="l" r="r" t="t"/>
              <a:pathLst>
                <a:path extrusionOk="0" h="230183" w="164359">
                  <a:moveTo>
                    <a:pt x="160730" y="2352"/>
                  </a:moveTo>
                  <a:cubicBezTo>
                    <a:pt x="159375" y="1220"/>
                    <a:pt x="156502" y="-569"/>
                    <a:pt x="152455" y="176"/>
                  </a:cubicBezTo>
                  <a:lnTo>
                    <a:pt x="91497" y="11920"/>
                  </a:lnTo>
                  <a:cubicBezTo>
                    <a:pt x="85342" y="13106"/>
                    <a:pt x="79017" y="13106"/>
                    <a:pt x="72863" y="11920"/>
                  </a:cubicBezTo>
                  <a:lnTo>
                    <a:pt x="11905" y="176"/>
                  </a:lnTo>
                  <a:cubicBezTo>
                    <a:pt x="6796" y="-544"/>
                    <a:pt x="0" y="1806"/>
                    <a:pt x="0" y="10125"/>
                  </a:cubicBezTo>
                  <a:lnTo>
                    <a:pt x="0" y="101297"/>
                  </a:lnTo>
                  <a:cubicBezTo>
                    <a:pt x="0" y="129426"/>
                    <a:pt x="8031" y="157114"/>
                    <a:pt x="23884" y="180315"/>
                  </a:cubicBezTo>
                  <a:cubicBezTo>
                    <a:pt x="36936" y="199416"/>
                    <a:pt x="54324" y="217127"/>
                    <a:pt x="74693" y="228263"/>
                  </a:cubicBezTo>
                  <a:cubicBezTo>
                    <a:pt x="79371" y="230821"/>
                    <a:pt x="84980" y="230825"/>
                    <a:pt x="89658" y="228267"/>
                  </a:cubicBezTo>
                  <a:cubicBezTo>
                    <a:pt x="109836" y="217226"/>
                    <a:pt x="127087" y="199716"/>
                    <a:pt x="140097" y="180868"/>
                  </a:cubicBezTo>
                  <a:cubicBezTo>
                    <a:pt x="155970" y="157874"/>
                    <a:pt x="164360" y="130941"/>
                    <a:pt x="164360" y="102983"/>
                  </a:cubicBezTo>
                  <a:lnTo>
                    <a:pt x="164360" y="10125"/>
                  </a:lnTo>
                  <a:cubicBezTo>
                    <a:pt x="164360" y="6000"/>
                    <a:pt x="162087" y="3484"/>
                    <a:pt x="160730" y="2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8953353" y="1960157"/>
              <a:ext cx="70223" cy="72763"/>
            </a:xfrm>
            <a:custGeom>
              <a:rect b="b" l="l" r="r" t="t"/>
              <a:pathLst>
                <a:path extrusionOk="0" h="72763" w="70223">
                  <a:moveTo>
                    <a:pt x="64197" y="66344"/>
                  </a:moveTo>
                  <a:lnTo>
                    <a:pt x="64197" y="27893"/>
                  </a:lnTo>
                  <a:cubicBezTo>
                    <a:pt x="64197" y="17949"/>
                    <a:pt x="66365" y="8510"/>
                    <a:pt x="70223" y="0"/>
                  </a:cubicBezTo>
                  <a:cubicBezTo>
                    <a:pt x="35770" y="9919"/>
                    <a:pt x="8791" y="37740"/>
                    <a:pt x="0" y="72763"/>
                  </a:cubicBezTo>
                  <a:cubicBezTo>
                    <a:pt x="8674" y="68654"/>
                    <a:pt x="18352" y="66344"/>
                    <a:pt x="28561" y="66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2" name="Google Shape;1502;p35"/>
          <p:cNvGrpSpPr/>
          <p:nvPr/>
        </p:nvGrpSpPr>
        <p:grpSpPr>
          <a:xfrm>
            <a:off x="5466990" y="1903627"/>
            <a:ext cx="426795" cy="426789"/>
            <a:chOff x="7036629" y="1956216"/>
            <a:chExt cx="607105" cy="607097"/>
          </a:xfrm>
        </p:grpSpPr>
        <p:grpSp>
          <p:nvGrpSpPr>
            <p:cNvPr id="1503" name="Google Shape;1503;p35"/>
            <p:cNvGrpSpPr/>
            <p:nvPr/>
          </p:nvGrpSpPr>
          <p:grpSpPr>
            <a:xfrm>
              <a:off x="7036629" y="1956216"/>
              <a:ext cx="607105" cy="607097"/>
              <a:chOff x="7036629" y="1956216"/>
              <a:chExt cx="607105" cy="607097"/>
            </a:xfrm>
          </p:grpSpPr>
          <p:sp>
            <p:nvSpPr>
              <p:cNvPr id="1504" name="Google Shape;1504;p35"/>
              <p:cNvSpPr/>
              <p:nvPr/>
            </p:nvSpPr>
            <p:spPr>
              <a:xfrm>
                <a:off x="7036629" y="1956216"/>
                <a:ext cx="269137" cy="269179"/>
              </a:xfrm>
              <a:custGeom>
                <a:rect b="b" l="l" r="r" t="t"/>
                <a:pathLst>
                  <a:path extrusionOk="0" h="269179" w="269137">
                    <a:moveTo>
                      <a:pt x="269137" y="134590"/>
                    </a:moveTo>
                    <a:cubicBezTo>
                      <a:pt x="269137" y="60377"/>
                      <a:pt x="208770" y="0"/>
                      <a:pt x="134569" y="0"/>
                    </a:cubicBezTo>
                    <a:cubicBezTo>
                      <a:pt x="60369" y="0"/>
                      <a:pt x="0" y="60377"/>
                      <a:pt x="0" y="134590"/>
                    </a:cubicBezTo>
                    <a:cubicBezTo>
                      <a:pt x="0" y="208804"/>
                      <a:pt x="60368" y="269180"/>
                      <a:pt x="134569" y="269180"/>
                    </a:cubicBezTo>
                    <a:cubicBezTo>
                      <a:pt x="208771" y="269180"/>
                      <a:pt x="269137" y="208803"/>
                      <a:pt x="269137" y="134590"/>
                    </a:cubicBezTo>
                    <a:close/>
                    <a:moveTo>
                      <a:pt x="116779" y="134621"/>
                    </a:moveTo>
                    <a:lnTo>
                      <a:pt x="116779" y="63136"/>
                    </a:lnTo>
                    <a:cubicBezTo>
                      <a:pt x="116779" y="53318"/>
                      <a:pt x="124737" y="45358"/>
                      <a:pt x="134554" y="45358"/>
                    </a:cubicBezTo>
                    <a:cubicBezTo>
                      <a:pt x="144371" y="45358"/>
                      <a:pt x="152328" y="53318"/>
                      <a:pt x="152328" y="63136"/>
                    </a:cubicBezTo>
                    <a:lnTo>
                      <a:pt x="152328" y="116843"/>
                    </a:lnTo>
                    <a:lnTo>
                      <a:pt x="190937" y="116843"/>
                    </a:lnTo>
                    <a:cubicBezTo>
                      <a:pt x="200754" y="116843"/>
                      <a:pt x="208711" y="124803"/>
                      <a:pt x="208711" y="134621"/>
                    </a:cubicBezTo>
                    <a:cubicBezTo>
                      <a:pt x="208711" y="144439"/>
                      <a:pt x="200754" y="152399"/>
                      <a:pt x="190937" y="152399"/>
                    </a:cubicBezTo>
                    <a:lnTo>
                      <a:pt x="134554" y="152399"/>
                    </a:lnTo>
                    <a:cubicBezTo>
                      <a:pt x="124737" y="152399"/>
                      <a:pt x="116779" y="144439"/>
                      <a:pt x="116779" y="134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05" name="Google Shape;1505;p35"/>
              <p:cNvGrpSpPr/>
              <p:nvPr/>
            </p:nvGrpSpPr>
            <p:grpSpPr>
              <a:xfrm>
                <a:off x="7340959" y="2247398"/>
                <a:ext cx="302775" cy="315915"/>
                <a:chOff x="7340959" y="2247398"/>
                <a:chExt cx="302775" cy="315915"/>
              </a:xfrm>
            </p:grpSpPr>
            <p:sp>
              <p:nvSpPr>
                <p:cNvPr id="1506" name="Google Shape;1506;p35"/>
                <p:cNvSpPr/>
                <p:nvPr/>
              </p:nvSpPr>
              <p:spPr>
                <a:xfrm>
                  <a:off x="7463830" y="2378015"/>
                  <a:ext cx="57029" cy="57039"/>
                </a:xfrm>
                <a:custGeom>
                  <a:rect b="b" l="l" r="r" t="t"/>
                  <a:pathLst>
                    <a:path extrusionOk="0" h="57039" w="57029">
                      <a:moveTo>
                        <a:pt x="57030" y="28520"/>
                      </a:moveTo>
                      <a:cubicBezTo>
                        <a:pt x="57030" y="44270"/>
                        <a:pt x="44263" y="57039"/>
                        <a:pt x="28515" y="57039"/>
                      </a:cubicBezTo>
                      <a:cubicBezTo>
                        <a:pt x="12767" y="57039"/>
                        <a:pt x="0" y="44271"/>
                        <a:pt x="0" y="28520"/>
                      </a:cubicBezTo>
                      <a:cubicBezTo>
                        <a:pt x="0" y="12769"/>
                        <a:pt x="12767" y="0"/>
                        <a:pt x="28515" y="0"/>
                      </a:cubicBezTo>
                      <a:cubicBezTo>
                        <a:pt x="44263" y="0"/>
                        <a:pt x="57030" y="12769"/>
                        <a:pt x="57030" y="285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7" name="Google Shape;1507;p35"/>
                <p:cNvSpPr/>
                <p:nvPr/>
              </p:nvSpPr>
              <p:spPr>
                <a:xfrm>
                  <a:off x="7340959" y="2247398"/>
                  <a:ext cx="302775" cy="315915"/>
                </a:xfrm>
                <a:custGeom>
                  <a:rect b="b" l="l" r="r" t="t"/>
                  <a:pathLst>
                    <a:path extrusionOk="0" h="315915" w="302775">
                      <a:moveTo>
                        <a:pt x="112077" y="14752"/>
                      </a:moveTo>
                      <a:lnTo>
                        <a:pt x="111404" y="36439"/>
                      </a:lnTo>
                      <a:cubicBezTo>
                        <a:pt x="111221" y="42324"/>
                        <a:pt x="107631" y="47507"/>
                        <a:pt x="102264" y="49925"/>
                      </a:cubicBezTo>
                      <a:cubicBezTo>
                        <a:pt x="94468" y="53437"/>
                        <a:pt x="87526" y="58371"/>
                        <a:pt x="80312" y="62784"/>
                      </a:cubicBezTo>
                      <a:cubicBezTo>
                        <a:pt x="75970" y="65441"/>
                        <a:pt x="72669" y="68023"/>
                        <a:pt x="64191" y="64136"/>
                      </a:cubicBezTo>
                      <a:cubicBezTo>
                        <a:pt x="59508" y="61990"/>
                        <a:pt x="50350" y="57241"/>
                        <a:pt x="45938" y="54583"/>
                      </a:cubicBezTo>
                      <a:cubicBezTo>
                        <a:pt x="41011" y="51616"/>
                        <a:pt x="29685" y="53034"/>
                        <a:pt x="25617" y="60599"/>
                      </a:cubicBezTo>
                      <a:cubicBezTo>
                        <a:pt x="19914" y="71211"/>
                        <a:pt x="1963" y="102585"/>
                        <a:pt x="1963" y="102585"/>
                      </a:cubicBezTo>
                      <a:cubicBezTo>
                        <a:pt x="-2073" y="109750"/>
                        <a:pt x="309" y="118827"/>
                        <a:pt x="7344" y="123085"/>
                      </a:cubicBezTo>
                      <a:lnTo>
                        <a:pt x="24907" y="133714"/>
                      </a:lnTo>
                      <a:cubicBezTo>
                        <a:pt x="29929" y="136753"/>
                        <a:pt x="32698" y="142402"/>
                        <a:pt x="32166" y="148248"/>
                      </a:cubicBezTo>
                      <a:cubicBezTo>
                        <a:pt x="31841" y="151834"/>
                        <a:pt x="31674" y="155466"/>
                        <a:pt x="31674" y="159135"/>
                      </a:cubicBezTo>
                      <a:cubicBezTo>
                        <a:pt x="31674" y="162805"/>
                        <a:pt x="31841" y="166437"/>
                        <a:pt x="32166" y="170023"/>
                      </a:cubicBezTo>
                      <a:cubicBezTo>
                        <a:pt x="32696" y="175869"/>
                        <a:pt x="29929" y="181518"/>
                        <a:pt x="24907" y="184557"/>
                      </a:cubicBezTo>
                      <a:lnTo>
                        <a:pt x="7344" y="195186"/>
                      </a:lnTo>
                      <a:cubicBezTo>
                        <a:pt x="309" y="199444"/>
                        <a:pt x="-2074" y="208521"/>
                        <a:pt x="1963" y="215685"/>
                      </a:cubicBezTo>
                      <a:cubicBezTo>
                        <a:pt x="1963" y="215685"/>
                        <a:pt x="18975" y="247621"/>
                        <a:pt x="25617" y="257671"/>
                      </a:cubicBezTo>
                      <a:cubicBezTo>
                        <a:pt x="30104" y="264462"/>
                        <a:pt x="36378" y="268171"/>
                        <a:pt x="45938" y="263686"/>
                      </a:cubicBezTo>
                      <a:cubicBezTo>
                        <a:pt x="50596" y="261501"/>
                        <a:pt x="64176" y="254142"/>
                        <a:pt x="64176" y="254142"/>
                      </a:cubicBezTo>
                      <a:cubicBezTo>
                        <a:pt x="66987" y="252493"/>
                        <a:pt x="74337" y="251238"/>
                        <a:pt x="80327" y="255496"/>
                      </a:cubicBezTo>
                      <a:cubicBezTo>
                        <a:pt x="87143" y="260532"/>
                        <a:pt x="94515" y="264860"/>
                        <a:pt x="102332" y="268375"/>
                      </a:cubicBezTo>
                      <a:cubicBezTo>
                        <a:pt x="107703" y="270790"/>
                        <a:pt x="111297" y="275975"/>
                        <a:pt x="111480" y="281864"/>
                      </a:cubicBezTo>
                      <a:lnTo>
                        <a:pt x="112080" y="301164"/>
                      </a:lnTo>
                      <a:cubicBezTo>
                        <a:pt x="112335" y="309385"/>
                        <a:pt x="119072" y="315916"/>
                        <a:pt x="127295" y="315916"/>
                      </a:cubicBezTo>
                      <a:lnTo>
                        <a:pt x="175482" y="315916"/>
                      </a:lnTo>
                      <a:cubicBezTo>
                        <a:pt x="183705" y="315916"/>
                        <a:pt x="190441" y="309384"/>
                        <a:pt x="190697" y="301164"/>
                      </a:cubicBezTo>
                      <a:lnTo>
                        <a:pt x="191297" y="281864"/>
                      </a:lnTo>
                      <a:cubicBezTo>
                        <a:pt x="191480" y="275975"/>
                        <a:pt x="195072" y="270790"/>
                        <a:pt x="200445" y="268375"/>
                      </a:cubicBezTo>
                      <a:cubicBezTo>
                        <a:pt x="208261" y="264860"/>
                        <a:pt x="215219" y="259918"/>
                        <a:pt x="222450" y="255496"/>
                      </a:cubicBezTo>
                      <a:cubicBezTo>
                        <a:pt x="226802" y="252835"/>
                        <a:pt x="230108" y="250249"/>
                        <a:pt x="238600" y="254142"/>
                      </a:cubicBezTo>
                      <a:cubicBezTo>
                        <a:pt x="243278" y="256286"/>
                        <a:pt x="256838" y="263686"/>
                        <a:pt x="256838" y="263686"/>
                      </a:cubicBezTo>
                      <a:cubicBezTo>
                        <a:pt x="261634" y="266860"/>
                        <a:pt x="273243" y="265315"/>
                        <a:pt x="277158" y="257671"/>
                      </a:cubicBezTo>
                      <a:lnTo>
                        <a:pt x="300813" y="215685"/>
                      </a:lnTo>
                      <a:cubicBezTo>
                        <a:pt x="304849" y="208519"/>
                        <a:pt x="302467" y="199444"/>
                        <a:pt x="295432" y="195186"/>
                      </a:cubicBezTo>
                      <a:lnTo>
                        <a:pt x="277868" y="184557"/>
                      </a:lnTo>
                      <a:cubicBezTo>
                        <a:pt x="272847" y="181518"/>
                        <a:pt x="270079" y="175870"/>
                        <a:pt x="270609" y="170023"/>
                      </a:cubicBezTo>
                      <a:cubicBezTo>
                        <a:pt x="270934" y="166437"/>
                        <a:pt x="271101" y="162805"/>
                        <a:pt x="271101" y="159135"/>
                      </a:cubicBezTo>
                      <a:cubicBezTo>
                        <a:pt x="271101" y="155466"/>
                        <a:pt x="270934" y="151834"/>
                        <a:pt x="270609" y="148248"/>
                      </a:cubicBezTo>
                      <a:cubicBezTo>
                        <a:pt x="270079" y="142402"/>
                        <a:pt x="272848" y="136753"/>
                        <a:pt x="277868" y="133714"/>
                      </a:cubicBezTo>
                      <a:cubicBezTo>
                        <a:pt x="277868" y="133714"/>
                        <a:pt x="291041" y="125742"/>
                        <a:pt x="295432" y="123085"/>
                      </a:cubicBezTo>
                      <a:cubicBezTo>
                        <a:pt x="302467" y="118827"/>
                        <a:pt x="304850" y="109750"/>
                        <a:pt x="300813" y="102586"/>
                      </a:cubicBezTo>
                      <a:cubicBezTo>
                        <a:pt x="294899" y="92090"/>
                        <a:pt x="283801" y="70650"/>
                        <a:pt x="277158" y="60600"/>
                      </a:cubicBezTo>
                      <a:cubicBezTo>
                        <a:pt x="272671" y="53810"/>
                        <a:pt x="266397" y="50100"/>
                        <a:pt x="256838" y="54585"/>
                      </a:cubicBezTo>
                      <a:cubicBezTo>
                        <a:pt x="252174" y="56772"/>
                        <a:pt x="238585" y="64137"/>
                        <a:pt x="238585" y="64137"/>
                      </a:cubicBezTo>
                      <a:cubicBezTo>
                        <a:pt x="235778" y="65783"/>
                        <a:pt x="228440" y="67035"/>
                        <a:pt x="222463" y="62785"/>
                      </a:cubicBezTo>
                      <a:cubicBezTo>
                        <a:pt x="215662" y="57760"/>
                        <a:pt x="208309" y="53438"/>
                        <a:pt x="200511" y="49926"/>
                      </a:cubicBezTo>
                      <a:cubicBezTo>
                        <a:pt x="195144" y="47508"/>
                        <a:pt x="191554" y="42325"/>
                        <a:pt x="191371" y="36439"/>
                      </a:cubicBezTo>
                      <a:cubicBezTo>
                        <a:pt x="191202" y="31018"/>
                        <a:pt x="190697" y="14752"/>
                        <a:pt x="190697" y="14752"/>
                      </a:cubicBezTo>
                      <a:cubicBezTo>
                        <a:pt x="190442" y="6531"/>
                        <a:pt x="183705" y="0"/>
                        <a:pt x="175482" y="0"/>
                      </a:cubicBezTo>
                      <a:lnTo>
                        <a:pt x="127293" y="0"/>
                      </a:lnTo>
                      <a:cubicBezTo>
                        <a:pt x="119070" y="0"/>
                        <a:pt x="112333" y="6531"/>
                        <a:pt x="112077" y="14752"/>
                      </a:cubicBezTo>
                      <a:close/>
                      <a:moveTo>
                        <a:pt x="215449" y="159137"/>
                      </a:moveTo>
                      <a:cubicBezTo>
                        <a:pt x="215449" y="194467"/>
                        <a:pt x="186711" y="223211"/>
                        <a:pt x="151385" y="223211"/>
                      </a:cubicBezTo>
                      <a:cubicBezTo>
                        <a:pt x="116059" y="223211"/>
                        <a:pt x="87321" y="194467"/>
                        <a:pt x="87321" y="159137"/>
                      </a:cubicBezTo>
                      <a:cubicBezTo>
                        <a:pt x="87321" y="123806"/>
                        <a:pt x="116060" y="95062"/>
                        <a:pt x="151386" y="95062"/>
                      </a:cubicBezTo>
                      <a:cubicBezTo>
                        <a:pt x="186712" y="95062"/>
                        <a:pt x="215449" y="123806"/>
                        <a:pt x="215449" y="1591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08" name="Google Shape;1508;p35"/>
            <p:cNvSpPr/>
            <p:nvPr/>
          </p:nvSpPr>
          <p:spPr>
            <a:xfrm>
              <a:off x="7339779" y="2045317"/>
              <a:ext cx="201312" cy="166528"/>
            </a:xfrm>
            <a:custGeom>
              <a:rect b="b" l="l" r="r" t="t"/>
              <a:pathLst>
                <a:path extrusionOk="0" h="166528" w="201312">
                  <a:moveTo>
                    <a:pt x="201312" y="46375"/>
                  </a:moveTo>
                  <a:cubicBezTo>
                    <a:pt x="201312" y="20762"/>
                    <a:pt x="180550" y="0"/>
                    <a:pt x="154938" y="0"/>
                  </a:cubicBezTo>
                  <a:cubicBezTo>
                    <a:pt x="135910" y="0"/>
                    <a:pt x="119568" y="11464"/>
                    <a:pt x="112418" y="27858"/>
                  </a:cubicBezTo>
                  <a:lnTo>
                    <a:pt x="34" y="27858"/>
                  </a:lnTo>
                  <a:cubicBezTo>
                    <a:pt x="634" y="33655"/>
                    <a:pt x="944" y="39536"/>
                    <a:pt x="944" y="45490"/>
                  </a:cubicBezTo>
                  <a:cubicBezTo>
                    <a:pt x="944" y="51543"/>
                    <a:pt x="620" y="57522"/>
                    <a:pt x="0" y="63414"/>
                  </a:cubicBezTo>
                  <a:lnTo>
                    <a:pt x="111806" y="63414"/>
                  </a:lnTo>
                  <a:cubicBezTo>
                    <a:pt x="116323" y="74836"/>
                    <a:pt x="125236" y="84035"/>
                    <a:pt x="136468" y="88918"/>
                  </a:cubicBezTo>
                  <a:lnTo>
                    <a:pt x="136468" y="166529"/>
                  </a:lnTo>
                  <a:lnTo>
                    <a:pt x="172017" y="166529"/>
                  </a:lnTo>
                  <a:lnTo>
                    <a:pt x="172017" y="89489"/>
                  </a:lnTo>
                  <a:cubicBezTo>
                    <a:pt x="189174" y="82683"/>
                    <a:pt x="201312" y="65952"/>
                    <a:pt x="201312" y="46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4821" y="2259997"/>
              <a:ext cx="212860" cy="191736"/>
            </a:xfrm>
            <a:custGeom>
              <a:rect b="b" l="l" r="r" t="t"/>
              <a:pathLst>
                <a:path extrusionOk="0" h="191736" w="212860">
                  <a:moveTo>
                    <a:pt x="212860" y="145259"/>
                  </a:moveTo>
                  <a:lnTo>
                    <a:pt x="205670" y="140907"/>
                  </a:lnTo>
                  <a:cubicBezTo>
                    <a:pt x="199820" y="137366"/>
                    <a:pt x="194841" y="132761"/>
                    <a:pt x="190918" y="127378"/>
                  </a:cubicBezTo>
                  <a:lnTo>
                    <a:pt x="89133" y="127378"/>
                  </a:lnTo>
                  <a:cubicBezTo>
                    <a:pt x="84294" y="115888"/>
                    <a:pt x="74953" y="106767"/>
                    <a:pt x="63326" y="102197"/>
                  </a:cubicBezTo>
                  <a:lnTo>
                    <a:pt x="63326" y="53"/>
                  </a:lnTo>
                  <a:cubicBezTo>
                    <a:pt x="57557" y="647"/>
                    <a:pt x="51706" y="953"/>
                    <a:pt x="45783" y="953"/>
                  </a:cubicBezTo>
                  <a:cubicBezTo>
                    <a:pt x="39701" y="953"/>
                    <a:pt x="33695" y="626"/>
                    <a:pt x="27776" y="0"/>
                  </a:cubicBezTo>
                  <a:lnTo>
                    <a:pt x="27776" y="102879"/>
                  </a:lnTo>
                  <a:cubicBezTo>
                    <a:pt x="11426" y="110047"/>
                    <a:pt x="0" y="126366"/>
                    <a:pt x="0" y="145362"/>
                  </a:cubicBezTo>
                  <a:cubicBezTo>
                    <a:pt x="0" y="170974"/>
                    <a:pt x="20762" y="191736"/>
                    <a:pt x="46375" y="191736"/>
                  </a:cubicBezTo>
                  <a:cubicBezTo>
                    <a:pt x="65766" y="191736"/>
                    <a:pt x="82369" y="179830"/>
                    <a:pt x="89294" y="162932"/>
                  </a:cubicBezTo>
                  <a:lnTo>
                    <a:pt x="193081" y="162932"/>
                  </a:lnTo>
                  <a:cubicBezTo>
                    <a:pt x="196617" y="158730"/>
                    <a:pt x="200846" y="155087"/>
                    <a:pt x="205668" y="152169"/>
                  </a:cubicBezTo>
                  <a:lnTo>
                    <a:pt x="212858" y="147819"/>
                  </a:lnTo>
                  <a:cubicBezTo>
                    <a:pt x="212854" y="147392"/>
                    <a:pt x="212852" y="146965"/>
                    <a:pt x="212852" y="146538"/>
                  </a:cubicBezTo>
                  <a:cubicBezTo>
                    <a:pt x="212852" y="146111"/>
                    <a:pt x="212857" y="145686"/>
                    <a:pt x="212860" y="145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0" name="Google Shape;1510;p35"/>
          <p:cNvGrpSpPr/>
          <p:nvPr/>
        </p:nvGrpSpPr>
        <p:grpSpPr>
          <a:xfrm>
            <a:off x="7687289" y="2693983"/>
            <a:ext cx="426792" cy="426792"/>
            <a:chOff x="9869772" y="3080478"/>
            <a:chExt cx="607101" cy="607101"/>
          </a:xfrm>
        </p:grpSpPr>
        <p:sp>
          <p:nvSpPr>
            <p:cNvPr id="1511" name="Google Shape;1511;p35"/>
            <p:cNvSpPr/>
            <p:nvPr/>
          </p:nvSpPr>
          <p:spPr>
            <a:xfrm>
              <a:off x="10223088" y="3080478"/>
              <a:ext cx="253785" cy="453196"/>
            </a:xfrm>
            <a:custGeom>
              <a:rect b="b" l="l" r="r" t="t"/>
              <a:pathLst>
                <a:path extrusionOk="0" h="453196" w="253785">
                  <a:moveTo>
                    <a:pt x="251407" y="68857"/>
                  </a:moveTo>
                  <a:lnTo>
                    <a:pt x="191783" y="3001"/>
                  </a:lnTo>
                  <a:cubicBezTo>
                    <a:pt x="188177" y="-982"/>
                    <a:pt x="181927" y="-1003"/>
                    <a:pt x="178294" y="2956"/>
                  </a:cubicBezTo>
                  <a:lnTo>
                    <a:pt x="117858" y="68812"/>
                  </a:lnTo>
                  <a:cubicBezTo>
                    <a:pt x="112488" y="74664"/>
                    <a:pt x="116639" y="84109"/>
                    <a:pt x="124582" y="84109"/>
                  </a:cubicBezTo>
                  <a:lnTo>
                    <a:pt x="139473" y="84109"/>
                  </a:lnTo>
                  <a:cubicBezTo>
                    <a:pt x="142994" y="84109"/>
                    <a:pt x="145847" y="86964"/>
                    <a:pt x="145847" y="90483"/>
                  </a:cubicBezTo>
                  <a:lnTo>
                    <a:pt x="145847" y="256138"/>
                  </a:lnTo>
                  <a:cubicBezTo>
                    <a:pt x="145847" y="322639"/>
                    <a:pt x="91977" y="376549"/>
                    <a:pt x="25524" y="376549"/>
                  </a:cubicBezTo>
                  <a:lnTo>
                    <a:pt x="6080" y="376543"/>
                  </a:lnTo>
                  <a:cubicBezTo>
                    <a:pt x="3966" y="376543"/>
                    <a:pt x="1956" y="376548"/>
                    <a:pt x="0" y="376554"/>
                  </a:cubicBezTo>
                  <a:cubicBezTo>
                    <a:pt x="3886" y="381393"/>
                    <a:pt x="6217" y="387535"/>
                    <a:pt x="6217" y="394225"/>
                  </a:cubicBezTo>
                  <a:lnTo>
                    <a:pt x="6217" y="442957"/>
                  </a:lnTo>
                  <a:lnTo>
                    <a:pt x="27266" y="442957"/>
                  </a:lnTo>
                  <a:cubicBezTo>
                    <a:pt x="36023" y="442957"/>
                    <a:pt x="43849" y="446942"/>
                    <a:pt x="49029" y="453197"/>
                  </a:cubicBezTo>
                  <a:cubicBezTo>
                    <a:pt x="146452" y="439182"/>
                    <a:pt x="225725" y="353600"/>
                    <a:pt x="225725" y="251864"/>
                  </a:cubicBezTo>
                  <a:lnTo>
                    <a:pt x="225725" y="90482"/>
                  </a:lnTo>
                  <a:cubicBezTo>
                    <a:pt x="225725" y="86961"/>
                    <a:pt x="228577" y="84108"/>
                    <a:pt x="232098" y="84108"/>
                  </a:cubicBezTo>
                  <a:lnTo>
                    <a:pt x="244641" y="84108"/>
                  </a:lnTo>
                  <a:cubicBezTo>
                    <a:pt x="252556" y="84108"/>
                    <a:pt x="256718" y="74724"/>
                    <a:pt x="251407" y="68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79082" y="3135736"/>
              <a:ext cx="305361" cy="305611"/>
            </a:xfrm>
            <a:custGeom>
              <a:rect b="b" l="l" r="r" t="t"/>
              <a:pathLst>
                <a:path extrusionOk="0" h="305611" w="305361">
                  <a:moveTo>
                    <a:pt x="305362" y="152806"/>
                  </a:moveTo>
                  <a:cubicBezTo>
                    <a:pt x="305362" y="68549"/>
                    <a:pt x="236869" y="0"/>
                    <a:pt x="152681" y="0"/>
                  </a:cubicBezTo>
                  <a:cubicBezTo>
                    <a:pt x="68493" y="0"/>
                    <a:pt x="0" y="68549"/>
                    <a:pt x="0" y="152806"/>
                  </a:cubicBezTo>
                  <a:cubicBezTo>
                    <a:pt x="0" y="237063"/>
                    <a:pt x="68492" y="305612"/>
                    <a:pt x="152681" y="305612"/>
                  </a:cubicBezTo>
                  <a:cubicBezTo>
                    <a:pt x="236871" y="305612"/>
                    <a:pt x="305362" y="237063"/>
                    <a:pt x="305362" y="152806"/>
                  </a:cubicBezTo>
                  <a:close/>
                  <a:moveTo>
                    <a:pt x="215028" y="214391"/>
                  </a:moveTo>
                  <a:cubicBezTo>
                    <a:pt x="198126" y="231975"/>
                    <a:pt x="175394" y="241657"/>
                    <a:pt x="151018" y="241657"/>
                  </a:cubicBezTo>
                  <a:cubicBezTo>
                    <a:pt x="102054" y="241657"/>
                    <a:pt x="62218" y="201799"/>
                    <a:pt x="62218" y="152806"/>
                  </a:cubicBezTo>
                  <a:cubicBezTo>
                    <a:pt x="62218" y="103813"/>
                    <a:pt x="102054" y="63954"/>
                    <a:pt x="151018" y="63954"/>
                  </a:cubicBezTo>
                  <a:cubicBezTo>
                    <a:pt x="174739" y="63954"/>
                    <a:pt x="197040" y="73197"/>
                    <a:pt x="213813" y="89982"/>
                  </a:cubicBezTo>
                  <a:cubicBezTo>
                    <a:pt x="220753" y="96926"/>
                    <a:pt x="220749" y="108182"/>
                    <a:pt x="213804" y="115122"/>
                  </a:cubicBezTo>
                  <a:cubicBezTo>
                    <a:pt x="206861" y="122060"/>
                    <a:pt x="195605" y="122056"/>
                    <a:pt x="188666" y="115113"/>
                  </a:cubicBezTo>
                  <a:cubicBezTo>
                    <a:pt x="178609" y="105050"/>
                    <a:pt x="165240" y="99507"/>
                    <a:pt x="151019" y="99507"/>
                  </a:cubicBezTo>
                  <a:cubicBezTo>
                    <a:pt x="127884" y="99507"/>
                    <a:pt x="108158" y="114356"/>
                    <a:pt x="100828" y="135029"/>
                  </a:cubicBezTo>
                  <a:lnTo>
                    <a:pt x="141104" y="135029"/>
                  </a:lnTo>
                  <a:cubicBezTo>
                    <a:pt x="150921" y="135029"/>
                    <a:pt x="158879" y="142988"/>
                    <a:pt x="158879" y="152806"/>
                  </a:cubicBezTo>
                  <a:cubicBezTo>
                    <a:pt x="158879" y="162624"/>
                    <a:pt x="150921" y="170583"/>
                    <a:pt x="141104" y="170583"/>
                  </a:cubicBezTo>
                  <a:lnTo>
                    <a:pt x="100828" y="170583"/>
                  </a:lnTo>
                  <a:cubicBezTo>
                    <a:pt x="108158" y="191256"/>
                    <a:pt x="127884" y="206105"/>
                    <a:pt x="151019" y="206105"/>
                  </a:cubicBezTo>
                  <a:cubicBezTo>
                    <a:pt x="165632" y="206105"/>
                    <a:pt x="179262" y="200297"/>
                    <a:pt x="189398" y="189753"/>
                  </a:cubicBezTo>
                  <a:cubicBezTo>
                    <a:pt x="196201" y="182676"/>
                    <a:pt x="207455" y="182452"/>
                    <a:pt x="214532" y="189256"/>
                  </a:cubicBezTo>
                  <a:cubicBezTo>
                    <a:pt x="221610" y="196060"/>
                    <a:pt x="221832" y="207313"/>
                    <a:pt x="215028" y="2143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3" name="Google Shape;1513;p35"/>
            <p:cNvGrpSpPr/>
            <p:nvPr/>
          </p:nvGrpSpPr>
          <p:grpSpPr>
            <a:xfrm>
              <a:off x="9869772" y="3476900"/>
              <a:ext cx="373280" cy="210679"/>
              <a:chOff x="9869772" y="3476900"/>
              <a:chExt cx="373280" cy="210679"/>
            </a:xfrm>
          </p:grpSpPr>
          <p:sp>
            <p:nvSpPr>
              <p:cNvPr id="1514" name="Google Shape;1514;p35"/>
              <p:cNvSpPr/>
              <p:nvPr/>
            </p:nvSpPr>
            <p:spPr>
              <a:xfrm>
                <a:off x="9869772" y="3641047"/>
                <a:ext cx="323982" cy="46532"/>
              </a:xfrm>
              <a:custGeom>
                <a:rect b="b" l="l" r="r" t="t"/>
                <a:pathLst>
                  <a:path extrusionOk="0" h="46532" w="323982">
                    <a:moveTo>
                      <a:pt x="311747" y="27"/>
                    </a:moveTo>
                    <a:lnTo>
                      <a:pt x="12236" y="0"/>
                    </a:lnTo>
                    <a:cubicBezTo>
                      <a:pt x="5478" y="-1"/>
                      <a:pt x="0" y="5477"/>
                      <a:pt x="0" y="12236"/>
                    </a:cubicBezTo>
                    <a:lnTo>
                      <a:pt x="0" y="34297"/>
                    </a:lnTo>
                    <a:cubicBezTo>
                      <a:pt x="0" y="41054"/>
                      <a:pt x="5478" y="46532"/>
                      <a:pt x="12236" y="46532"/>
                    </a:cubicBezTo>
                    <a:lnTo>
                      <a:pt x="311747" y="46532"/>
                    </a:lnTo>
                    <a:cubicBezTo>
                      <a:pt x="318504" y="46532"/>
                      <a:pt x="323983" y="41054"/>
                      <a:pt x="323983" y="34295"/>
                    </a:cubicBezTo>
                    <a:lnTo>
                      <a:pt x="323983" y="12263"/>
                    </a:lnTo>
                    <a:cubicBezTo>
                      <a:pt x="323984" y="5505"/>
                      <a:pt x="318506" y="27"/>
                      <a:pt x="31174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>
                <a:off x="9869772" y="3476900"/>
                <a:ext cx="323982" cy="46534"/>
              </a:xfrm>
              <a:custGeom>
                <a:rect b="b" l="l" r="r" t="t"/>
                <a:pathLst>
                  <a:path extrusionOk="0" h="46534" w="323982">
                    <a:moveTo>
                      <a:pt x="311747" y="0"/>
                    </a:moveTo>
                    <a:lnTo>
                      <a:pt x="12236" y="0"/>
                    </a:lnTo>
                    <a:cubicBezTo>
                      <a:pt x="5478" y="0"/>
                      <a:pt x="0" y="5478"/>
                      <a:pt x="0" y="12237"/>
                    </a:cubicBezTo>
                    <a:lnTo>
                      <a:pt x="0" y="34298"/>
                    </a:lnTo>
                    <a:cubicBezTo>
                      <a:pt x="0" y="41055"/>
                      <a:pt x="5478" y="46535"/>
                      <a:pt x="12236" y="46535"/>
                    </a:cubicBezTo>
                    <a:lnTo>
                      <a:pt x="311747" y="46535"/>
                    </a:lnTo>
                    <a:cubicBezTo>
                      <a:pt x="318504" y="46535"/>
                      <a:pt x="323983" y="41056"/>
                      <a:pt x="323983" y="34298"/>
                    </a:cubicBezTo>
                    <a:lnTo>
                      <a:pt x="323983" y="12237"/>
                    </a:lnTo>
                    <a:cubicBezTo>
                      <a:pt x="323983" y="5478"/>
                      <a:pt x="318504" y="0"/>
                      <a:pt x="311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35"/>
              <p:cNvSpPr/>
              <p:nvPr/>
            </p:nvSpPr>
            <p:spPr>
              <a:xfrm>
                <a:off x="9919070" y="3558988"/>
                <a:ext cx="323982" cy="46533"/>
              </a:xfrm>
              <a:custGeom>
                <a:rect b="b" l="l" r="r" t="t"/>
                <a:pathLst>
                  <a:path extrusionOk="0" h="46533" w="323982">
                    <a:moveTo>
                      <a:pt x="311747" y="0"/>
                    </a:moveTo>
                    <a:lnTo>
                      <a:pt x="10280" y="0"/>
                    </a:lnTo>
                    <a:cubicBezTo>
                      <a:pt x="4603" y="0"/>
                      <a:pt x="0" y="4603"/>
                      <a:pt x="0" y="10280"/>
                    </a:cubicBezTo>
                    <a:lnTo>
                      <a:pt x="0" y="36226"/>
                    </a:lnTo>
                    <a:cubicBezTo>
                      <a:pt x="0" y="41903"/>
                      <a:pt x="4603" y="46506"/>
                      <a:pt x="10280" y="46506"/>
                    </a:cubicBezTo>
                    <a:lnTo>
                      <a:pt x="311747" y="46533"/>
                    </a:lnTo>
                    <a:cubicBezTo>
                      <a:pt x="318504" y="46533"/>
                      <a:pt x="323983" y="41055"/>
                      <a:pt x="323983" y="34298"/>
                    </a:cubicBezTo>
                    <a:lnTo>
                      <a:pt x="323983" y="12237"/>
                    </a:lnTo>
                    <a:cubicBezTo>
                      <a:pt x="323983" y="5478"/>
                      <a:pt x="318504" y="0"/>
                      <a:pt x="3117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7" name="Google Shape;1517;p35"/>
          <p:cNvGrpSpPr/>
          <p:nvPr/>
        </p:nvGrpSpPr>
        <p:grpSpPr>
          <a:xfrm>
            <a:off x="3992066" y="1903627"/>
            <a:ext cx="426792" cy="426792"/>
            <a:chOff x="5155372" y="1956216"/>
            <a:chExt cx="607101" cy="607101"/>
          </a:xfrm>
        </p:grpSpPr>
        <p:sp>
          <p:nvSpPr>
            <p:cNvPr id="1518" name="Google Shape;1518;p35"/>
            <p:cNvSpPr/>
            <p:nvPr/>
          </p:nvSpPr>
          <p:spPr>
            <a:xfrm>
              <a:off x="5476686" y="1956216"/>
              <a:ext cx="114407" cy="228120"/>
            </a:xfrm>
            <a:custGeom>
              <a:rect b="b" l="l" r="r" t="t"/>
              <a:pathLst>
                <a:path extrusionOk="0" h="228120" w="114407">
                  <a:moveTo>
                    <a:pt x="38189" y="129877"/>
                  </a:moveTo>
                  <a:cubicBezTo>
                    <a:pt x="38189" y="154268"/>
                    <a:pt x="22106" y="174970"/>
                    <a:pt x="1" y="181911"/>
                  </a:cubicBezTo>
                  <a:lnTo>
                    <a:pt x="1" y="228121"/>
                  </a:lnTo>
                  <a:lnTo>
                    <a:pt x="72162" y="228121"/>
                  </a:lnTo>
                  <a:cubicBezTo>
                    <a:pt x="98144" y="203958"/>
                    <a:pt x="114408" y="169466"/>
                    <a:pt x="114408" y="131161"/>
                  </a:cubicBezTo>
                  <a:cubicBezTo>
                    <a:pt x="114408" y="63471"/>
                    <a:pt x="65236" y="8526"/>
                    <a:pt x="0" y="0"/>
                  </a:cubicBezTo>
                  <a:lnTo>
                    <a:pt x="0" y="77842"/>
                  </a:lnTo>
                  <a:cubicBezTo>
                    <a:pt x="22106" y="84783"/>
                    <a:pt x="38189" y="105485"/>
                    <a:pt x="38189" y="129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5326751" y="1956240"/>
              <a:ext cx="152596" cy="228096"/>
            </a:xfrm>
            <a:custGeom>
              <a:rect b="b" l="l" r="r" t="t"/>
              <a:pathLst>
                <a:path extrusionOk="0" h="228096" w="152596">
                  <a:moveTo>
                    <a:pt x="42245" y="228096"/>
                  </a:moveTo>
                  <a:lnTo>
                    <a:pt x="114407" y="228096"/>
                  </a:lnTo>
                  <a:lnTo>
                    <a:pt x="114407" y="166583"/>
                  </a:lnTo>
                  <a:cubicBezTo>
                    <a:pt x="114407" y="156760"/>
                    <a:pt x="122361" y="148797"/>
                    <a:pt x="132172" y="148797"/>
                  </a:cubicBezTo>
                  <a:lnTo>
                    <a:pt x="133674" y="148797"/>
                  </a:lnTo>
                  <a:cubicBezTo>
                    <a:pt x="144107" y="148797"/>
                    <a:pt x="152596" y="140299"/>
                    <a:pt x="152596" y="129852"/>
                  </a:cubicBezTo>
                  <a:cubicBezTo>
                    <a:pt x="152596" y="119406"/>
                    <a:pt x="144107" y="110908"/>
                    <a:pt x="133674" y="110908"/>
                  </a:cubicBezTo>
                  <a:lnTo>
                    <a:pt x="132172" y="110908"/>
                  </a:lnTo>
                  <a:cubicBezTo>
                    <a:pt x="122361" y="110908"/>
                    <a:pt x="114407" y="102944"/>
                    <a:pt x="114407" y="93121"/>
                  </a:cubicBezTo>
                  <a:lnTo>
                    <a:pt x="114407" y="0"/>
                  </a:lnTo>
                  <a:cubicBezTo>
                    <a:pt x="48951" y="8740"/>
                    <a:pt x="-89" y="65111"/>
                    <a:pt x="0" y="131318"/>
                  </a:cubicBezTo>
                  <a:cubicBezTo>
                    <a:pt x="51" y="169550"/>
                    <a:pt x="16304" y="203971"/>
                    <a:pt x="42245" y="228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5392228" y="2219909"/>
              <a:ext cx="133388" cy="70103"/>
            </a:xfrm>
            <a:custGeom>
              <a:rect b="b" l="l" r="r" t="t"/>
              <a:pathLst>
                <a:path extrusionOk="0" h="70103" w="133388">
                  <a:moveTo>
                    <a:pt x="115366" y="70104"/>
                  </a:moveTo>
                  <a:cubicBezTo>
                    <a:pt x="125319" y="70104"/>
                    <a:pt x="133388" y="62025"/>
                    <a:pt x="133388" y="52059"/>
                  </a:cubicBezTo>
                  <a:lnTo>
                    <a:pt x="133388" y="0"/>
                  </a:lnTo>
                  <a:lnTo>
                    <a:pt x="0" y="0"/>
                  </a:lnTo>
                  <a:lnTo>
                    <a:pt x="0" y="52059"/>
                  </a:lnTo>
                  <a:cubicBezTo>
                    <a:pt x="0" y="62024"/>
                    <a:pt x="8069" y="70104"/>
                    <a:pt x="18022" y="70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5180285" y="2186104"/>
              <a:ext cx="95324" cy="119370"/>
            </a:xfrm>
            <a:custGeom>
              <a:rect b="b" l="l" r="r" t="t"/>
              <a:pathLst>
                <a:path extrusionOk="0" h="119370" w="95324">
                  <a:moveTo>
                    <a:pt x="47662" y="119370"/>
                  </a:moveTo>
                  <a:cubicBezTo>
                    <a:pt x="73985" y="119370"/>
                    <a:pt x="95325" y="98005"/>
                    <a:pt x="95325" y="71651"/>
                  </a:cubicBezTo>
                  <a:lnTo>
                    <a:pt x="95325" y="47719"/>
                  </a:lnTo>
                  <a:cubicBezTo>
                    <a:pt x="95325" y="21365"/>
                    <a:pt x="73986" y="0"/>
                    <a:pt x="47662" y="0"/>
                  </a:cubicBezTo>
                  <a:cubicBezTo>
                    <a:pt x="21339" y="0"/>
                    <a:pt x="0" y="21365"/>
                    <a:pt x="0" y="47719"/>
                  </a:cubicBezTo>
                  <a:lnTo>
                    <a:pt x="0" y="71651"/>
                  </a:lnTo>
                  <a:cubicBezTo>
                    <a:pt x="0" y="98007"/>
                    <a:pt x="21339" y="119370"/>
                    <a:pt x="47662" y="119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641505" y="2186827"/>
              <a:ext cx="95324" cy="119370"/>
            </a:xfrm>
            <a:custGeom>
              <a:rect b="b" l="l" r="r" t="t"/>
              <a:pathLst>
                <a:path extrusionOk="0" h="119370" w="95324">
                  <a:moveTo>
                    <a:pt x="47662" y="119370"/>
                  </a:moveTo>
                  <a:cubicBezTo>
                    <a:pt x="73985" y="119370"/>
                    <a:pt x="95325" y="98005"/>
                    <a:pt x="95325" y="71651"/>
                  </a:cubicBezTo>
                  <a:lnTo>
                    <a:pt x="95325" y="47719"/>
                  </a:lnTo>
                  <a:cubicBezTo>
                    <a:pt x="95325" y="21365"/>
                    <a:pt x="73986" y="0"/>
                    <a:pt x="47662" y="0"/>
                  </a:cubicBezTo>
                  <a:cubicBezTo>
                    <a:pt x="21339" y="0"/>
                    <a:pt x="0" y="21365"/>
                    <a:pt x="0" y="47719"/>
                  </a:cubicBezTo>
                  <a:lnTo>
                    <a:pt x="0" y="71651"/>
                  </a:lnTo>
                  <a:cubicBezTo>
                    <a:pt x="1" y="98005"/>
                    <a:pt x="21340" y="119370"/>
                    <a:pt x="47662" y="119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5514511" y="2409539"/>
              <a:ext cx="58817" cy="64508"/>
            </a:xfrm>
            <a:custGeom>
              <a:rect b="b" l="l" r="r" t="t"/>
              <a:pathLst>
                <a:path extrusionOk="0" h="64508" w="58817">
                  <a:moveTo>
                    <a:pt x="32198" y="64508"/>
                  </a:moveTo>
                  <a:lnTo>
                    <a:pt x="58818" y="64508"/>
                  </a:lnTo>
                  <a:lnTo>
                    <a:pt x="58818" y="0"/>
                  </a:lnTo>
                  <a:lnTo>
                    <a:pt x="32198" y="0"/>
                  </a:lnTo>
                  <a:cubicBezTo>
                    <a:pt x="14684" y="0"/>
                    <a:pt x="400" y="14067"/>
                    <a:pt x="0" y="31508"/>
                  </a:cubicBezTo>
                  <a:cubicBezTo>
                    <a:pt x="26" y="48235"/>
                    <a:pt x="13311" y="64564"/>
                    <a:pt x="32198" y="64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319838" y="2477709"/>
              <a:ext cx="276197" cy="85608"/>
            </a:xfrm>
            <a:custGeom>
              <a:rect b="b" l="l" r="r" t="t"/>
              <a:pathLst>
                <a:path extrusionOk="0" h="85608" w="276197">
                  <a:moveTo>
                    <a:pt x="169766" y="505"/>
                  </a:moveTo>
                  <a:lnTo>
                    <a:pt x="107534" y="0"/>
                  </a:lnTo>
                  <a:cubicBezTo>
                    <a:pt x="95467" y="18743"/>
                    <a:pt x="74448" y="31189"/>
                    <a:pt x="50567" y="31189"/>
                  </a:cubicBezTo>
                  <a:lnTo>
                    <a:pt x="0" y="31189"/>
                  </a:lnTo>
                  <a:lnTo>
                    <a:pt x="0" y="85608"/>
                  </a:lnTo>
                  <a:lnTo>
                    <a:pt x="276197" y="85608"/>
                  </a:lnTo>
                  <a:lnTo>
                    <a:pt x="276197" y="31911"/>
                  </a:lnTo>
                  <a:lnTo>
                    <a:pt x="226871" y="31911"/>
                  </a:lnTo>
                  <a:cubicBezTo>
                    <a:pt x="202899" y="31911"/>
                    <a:pt x="181810" y="19368"/>
                    <a:pt x="169766" y="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344515" y="2408816"/>
              <a:ext cx="58101" cy="64508"/>
            </a:xfrm>
            <a:custGeom>
              <a:rect b="b" l="l" r="r" t="t"/>
              <a:pathLst>
                <a:path extrusionOk="0" h="64508" w="58101">
                  <a:moveTo>
                    <a:pt x="25891" y="0"/>
                  </a:moveTo>
                  <a:lnTo>
                    <a:pt x="0" y="0"/>
                  </a:lnTo>
                  <a:lnTo>
                    <a:pt x="0" y="64508"/>
                  </a:lnTo>
                  <a:lnTo>
                    <a:pt x="25891" y="64508"/>
                  </a:lnTo>
                  <a:cubicBezTo>
                    <a:pt x="43784" y="64290"/>
                    <a:pt x="58967" y="49354"/>
                    <a:pt x="58064" y="30586"/>
                  </a:cubicBezTo>
                  <a:cubicBezTo>
                    <a:pt x="57193" y="13573"/>
                    <a:pt x="43096" y="0"/>
                    <a:pt x="25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155372" y="2336948"/>
              <a:ext cx="153991" cy="226369"/>
            </a:xfrm>
            <a:custGeom>
              <a:rect b="b" l="l" r="r" t="t"/>
              <a:pathLst>
                <a:path extrusionOk="0" h="226369" w="153991">
                  <a:moveTo>
                    <a:pt x="72941" y="36"/>
                  </a:moveTo>
                  <a:lnTo>
                    <a:pt x="72941" y="0"/>
                  </a:lnTo>
                  <a:cubicBezTo>
                    <a:pt x="32657" y="1"/>
                    <a:pt x="0" y="32697"/>
                    <a:pt x="0" y="73029"/>
                  </a:cubicBezTo>
                  <a:lnTo>
                    <a:pt x="0" y="212965"/>
                  </a:lnTo>
                  <a:cubicBezTo>
                    <a:pt x="0" y="220369"/>
                    <a:pt x="5994" y="226370"/>
                    <a:pt x="13388" y="226370"/>
                  </a:cubicBezTo>
                  <a:lnTo>
                    <a:pt x="129302" y="226370"/>
                  </a:lnTo>
                  <a:lnTo>
                    <a:pt x="129302" y="171949"/>
                  </a:lnTo>
                  <a:lnTo>
                    <a:pt x="120132" y="171949"/>
                  </a:lnTo>
                  <a:cubicBezTo>
                    <a:pt x="114918" y="171949"/>
                    <a:pt x="109967" y="169655"/>
                    <a:pt x="106593" y="165677"/>
                  </a:cubicBezTo>
                  <a:lnTo>
                    <a:pt x="53229" y="102785"/>
                  </a:lnTo>
                  <a:cubicBezTo>
                    <a:pt x="46877" y="95298"/>
                    <a:pt x="47789" y="84074"/>
                    <a:pt x="55266" y="77714"/>
                  </a:cubicBezTo>
                  <a:cubicBezTo>
                    <a:pt x="62744" y="71353"/>
                    <a:pt x="73955" y="72269"/>
                    <a:pt x="80307" y="79753"/>
                  </a:cubicBezTo>
                  <a:lnTo>
                    <a:pt x="128350" y="136376"/>
                  </a:lnTo>
                  <a:lnTo>
                    <a:pt x="153980" y="136376"/>
                  </a:lnTo>
                  <a:lnTo>
                    <a:pt x="153980" y="68004"/>
                  </a:lnTo>
                  <a:cubicBezTo>
                    <a:pt x="153980" y="67910"/>
                    <a:pt x="153990" y="67820"/>
                    <a:pt x="153992" y="67726"/>
                  </a:cubicBezTo>
                  <a:lnTo>
                    <a:pt x="118559" y="22315"/>
                  </a:lnTo>
                  <a:cubicBezTo>
                    <a:pt x="107589" y="8254"/>
                    <a:pt x="90762" y="36"/>
                    <a:pt x="72941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5609125" y="2336949"/>
              <a:ext cx="153348" cy="226368"/>
            </a:xfrm>
            <a:custGeom>
              <a:rect b="b" l="l" r="r" t="t"/>
              <a:pathLst>
                <a:path extrusionOk="0" h="226368" w="153348">
                  <a:moveTo>
                    <a:pt x="80408" y="0"/>
                  </a:moveTo>
                  <a:lnTo>
                    <a:pt x="80408" y="36"/>
                  </a:lnTo>
                  <a:cubicBezTo>
                    <a:pt x="62587" y="36"/>
                    <a:pt x="45760" y="8254"/>
                    <a:pt x="34790" y="22315"/>
                  </a:cubicBezTo>
                  <a:lnTo>
                    <a:pt x="0" y="66905"/>
                  </a:lnTo>
                  <a:cubicBezTo>
                    <a:pt x="62" y="67503"/>
                    <a:pt x="100" y="68109"/>
                    <a:pt x="100" y="68725"/>
                  </a:cubicBezTo>
                  <a:lnTo>
                    <a:pt x="100" y="137098"/>
                  </a:lnTo>
                  <a:lnTo>
                    <a:pt x="25000" y="137098"/>
                  </a:lnTo>
                  <a:lnTo>
                    <a:pt x="73044" y="80475"/>
                  </a:lnTo>
                  <a:cubicBezTo>
                    <a:pt x="79584" y="72767"/>
                    <a:pt x="91267" y="72029"/>
                    <a:pt x="98729" y="79011"/>
                  </a:cubicBezTo>
                  <a:cubicBezTo>
                    <a:pt x="105716" y="85548"/>
                    <a:pt x="105989" y="96590"/>
                    <a:pt x="99797" y="103887"/>
                  </a:cubicBezTo>
                  <a:lnTo>
                    <a:pt x="46758" y="166399"/>
                  </a:lnTo>
                  <a:cubicBezTo>
                    <a:pt x="43383" y="170377"/>
                    <a:pt x="38432" y="172671"/>
                    <a:pt x="33219" y="172671"/>
                  </a:cubicBezTo>
                  <a:lnTo>
                    <a:pt x="22805" y="172671"/>
                  </a:lnTo>
                  <a:lnTo>
                    <a:pt x="22805" y="226368"/>
                  </a:lnTo>
                  <a:lnTo>
                    <a:pt x="139961" y="226368"/>
                  </a:lnTo>
                  <a:cubicBezTo>
                    <a:pt x="147355" y="226368"/>
                    <a:pt x="153349" y="220367"/>
                    <a:pt x="153349" y="212965"/>
                  </a:cubicBezTo>
                  <a:lnTo>
                    <a:pt x="153349" y="73028"/>
                  </a:lnTo>
                  <a:cubicBezTo>
                    <a:pt x="153349" y="32696"/>
                    <a:pt x="120692" y="0"/>
                    <a:pt x="8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35"/>
          <p:cNvGrpSpPr/>
          <p:nvPr/>
        </p:nvGrpSpPr>
        <p:grpSpPr>
          <a:xfrm>
            <a:off x="6207090" y="1903627"/>
            <a:ext cx="426792" cy="426792"/>
            <a:chOff x="7981010" y="1956216"/>
            <a:chExt cx="607101" cy="607101"/>
          </a:xfrm>
        </p:grpSpPr>
        <p:grpSp>
          <p:nvGrpSpPr>
            <p:cNvPr id="1529" name="Google Shape;1529;p35"/>
            <p:cNvGrpSpPr/>
            <p:nvPr/>
          </p:nvGrpSpPr>
          <p:grpSpPr>
            <a:xfrm>
              <a:off x="7981010" y="1956216"/>
              <a:ext cx="607101" cy="607101"/>
              <a:chOff x="7981010" y="1956216"/>
              <a:chExt cx="607101" cy="607101"/>
            </a:xfrm>
          </p:grpSpPr>
          <p:sp>
            <p:nvSpPr>
              <p:cNvPr id="1530" name="Google Shape;1530;p35"/>
              <p:cNvSpPr/>
              <p:nvPr/>
            </p:nvSpPr>
            <p:spPr>
              <a:xfrm>
                <a:off x="8294314" y="2332877"/>
                <a:ext cx="293797" cy="230440"/>
              </a:xfrm>
              <a:custGeom>
                <a:rect b="b" l="l" r="r" t="t"/>
                <a:pathLst>
                  <a:path extrusionOk="0" h="230440" w="293797">
                    <a:moveTo>
                      <a:pt x="278285" y="230440"/>
                    </a:moveTo>
                    <a:cubicBezTo>
                      <a:pt x="286838" y="230440"/>
                      <a:pt x="293797" y="223491"/>
                      <a:pt x="293797" y="214949"/>
                    </a:cubicBezTo>
                    <a:lnTo>
                      <a:pt x="293797" y="15492"/>
                    </a:lnTo>
                    <a:cubicBezTo>
                      <a:pt x="293797" y="6950"/>
                      <a:pt x="286839" y="0"/>
                      <a:pt x="278285" y="0"/>
                    </a:cubicBezTo>
                    <a:lnTo>
                      <a:pt x="15214" y="0"/>
                    </a:lnTo>
                    <a:cubicBezTo>
                      <a:pt x="6825" y="0"/>
                      <a:pt x="0" y="6817"/>
                      <a:pt x="0" y="15197"/>
                    </a:cubicBezTo>
                    <a:lnTo>
                      <a:pt x="0" y="214949"/>
                    </a:lnTo>
                    <a:cubicBezTo>
                      <a:pt x="0" y="223491"/>
                      <a:pt x="6958" y="230440"/>
                      <a:pt x="15512" y="230440"/>
                    </a:cubicBezTo>
                    <a:close/>
                    <a:moveTo>
                      <a:pt x="143130" y="55750"/>
                    </a:moveTo>
                    <a:cubicBezTo>
                      <a:pt x="174158" y="55750"/>
                      <a:pt x="199400" y="80960"/>
                      <a:pt x="199400" y="111950"/>
                    </a:cubicBezTo>
                    <a:cubicBezTo>
                      <a:pt x="199400" y="142939"/>
                      <a:pt x="174158" y="168150"/>
                      <a:pt x="143130" y="168150"/>
                    </a:cubicBezTo>
                    <a:cubicBezTo>
                      <a:pt x="112103" y="168150"/>
                      <a:pt x="86861" y="142939"/>
                      <a:pt x="86861" y="111950"/>
                    </a:cubicBezTo>
                    <a:cubicBezTo>
                      <a:pt x="86861" y="80962"/>
                      <a:pt x="112103" y="55750"/>
                      <a:pt x="143130" y="55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35"/>
              <p:cNvSpPr/>
              <p:nvPr/>
            </p:nvSpPr>
            <p:spPr>
              <a:xfrm>
                <a:off x="8201601" y="2348319"/>
                <a:ext cx="57187" cy="47650"/>
              </a:xfrm>
              <a:custGeom>
                <a:rect b="b" l="l" r="r" t="t"/>
                <a:pathLst>
                  <a:path extrusionOk="0" h="47650" w="57187">
                    <a:moveTo>
                      <a:pt x="57045" y="38160"/>
                    </a:moveTo>
                    <a:cubicBezTo>
                      <a:pt x="57091" y="38123"/>
                      <a:pt x="57140" y="38091"/>
                      <a:pt x="57187" y="38054"/>
                    </a:cubicBezTo>
                    <a:lnTo>
                      <a:pt x="57187" y="28"/>
                    </a:lnTo>
                    <a:cubicBezTo>
                      <a:pt x="47921" y="1628"/>
                      <a:pt x="38396" y="2470"/>
                      <a:pt x="28677" y="2470"/>
                    </a:cubicBezTo>
                    <a:cubicBezTo>
                      <a:pt x="18900" y="2470"/>
                      <a:pt x="9320" y="1619"/>
                      <a:pt x="0" y="0"/>
                    </a:cubicBezTo>
                    <a:lnTo>
                      <a:pt x="0" y="38455"/>
                    </a:lnTo>
                    <a:cubicBezTo>
                      <a:pt x="18257" y="50750"/>
                      <a:pt x="41257" y="50778"/>
                      <a:pt x="57045" y="38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35"/>
              <p:cNvSpPr/>
              <p:nvPr/>
            </p:nvSpPr>
            <p:spPr>
              <a:xfrm>
                <a:off x="7981010" y="2414560"/>
                <a:ext cx="279847" cy="148757"/>
              </a:xfrm>
              <a:custGeom>
                <a:rect b="b" l="l" r="r" t="t"/>
                <a:pathLst>
                  <a:path extrusionOk="0" h="148757" w="279847">
                    <a:moveTo>
                      <a:pt x="277779" y="134422"/>
                    </a:moveTo>
                    <a:lnTo>
                      <a:pt x="277779" y="13146"/>
                    </a:lnTo>
                    <a:cubicBezTo>
                      <a:pt x="268854" y="16412"/>
                      <a:pt x="259412" y="18059"/>
                      <a:pt x="249871" y="18059"/>
                    </a:cubicBezTo>
                    <a:cubicBezTo>
                      <a:pt x="231507" y="18059"/>
                      <a:pt x="212809" y="12015"/>
                      <a:pt x="196821" y="0"/>
                    </a:cubicBezTo>
                    <a:lnTo>
                      <a:pt x="47560" y="37715"/>
                    </a:lnTo>
                    <a:cubicBezTo>
                      <a:pt x="19535" y="44703"/>
                      <a:pt x="0" y="69640"/>
                      <a:pt x="0" y="98371"/>
                    </a:cubicBezTo>
                    <a:lnTo>
                      <a:pt x="0" y="129990"/>
                    </a:lnTo>
                    <a:cubicBezTo>
                      <a:pt x="0" y="140213"/>
                      <a:pt x="8293" y="148504"/>
                      <a:pt x="18530" y="148514"/>
                    </a:cubicBezTo>
                    <a:lnTo>
                      <a:pt x="279848" y="148758"/>
                    </a:lnTo>
                    <a:cubicBezTo>
                      <a:pt x="278510" y="144207"/>
                      <a:pt x="277779" y="139400"/>
                      <a:pt x="277779" y="1344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35"/>
              <p:cNvSpPr/>
              <p:nvPr/>
            </p:nvSpPr>
            <p:spPr>
              <a:xfrm>
                <a:off x="8081356" y="1956216"/>
                <a:ext cx="297846" cy="108620"/>
              </a:xfrm>
              <a:custGeom>
                <a:rect b="b" l="l" r="r" t="t"/>
                <a:pathLst>
                  <a:path extrusionOk="0" h="108620" w="297846">
                    <a:moveTo>
                      <a:pt x="55173" y="83339"/>
                    </a:moveTo>
                    <a:lnTo>
                      <a:pt x="242675" y="83339"/>
                    </a:lnTo>
                    <a:cubicBezTo>
                      <a:pt x="264701" y="83339"/>
                      <a:pt x="284462" y="93155"/>
                      <a:pt x="297846" y="108620"/>
                    </a:cubicBezTo>
                    <a:lnTo>
                      <a:pt x="297846" y="101080"/>
                    </a:lnTo>
                    <a:cubicBezTo>
                      <a:pt x="297846" y="45255"/>
                      <a:pt x="252482" y="0"/>
                      <a:pt x="196521" y="0"/>
                    </a:cubicBezTo>
                    <a:lnTo>
                      <a:pt x="101326" y="0"/>
                    </a:lnTo>
                    <a:cubicBezTo>
                      <a:pt x="45365" y="0"/>
                      <a:pt x="0" y="45255"/>
                      <a:pt x="0" y="101080"/>
                    </a:cubicBezTo>
                    <a:lnTo>
                      <a:pt x="0" y="108620"/>
                    </a:lnTo>
                    <a:cubicBezTo>
                      <a:pt x="13385" y="93155"/>
                      <a:pt x="33146" y="83339"/>
                      <a:pt x="55173" y="83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35"/>
              <p:cNvSpPr/>
              <p:nvPr/>
            </p:nvSpPr>
            <p:spPr>
              <a:xfrm>
                <a:off x="8396966" y="2116771"/>
                <a:ext cx="50299" cy="63554"/>
              </a:xfrm>
              <a:custGeom>
                <a:rect b="b" l="l" r="r" t="t"/>
                <a:pathLst>
                  <a:path extrusionOk="0" h="63554" w="50299">
                    <a:moveTo>
                      <a:pt x="0" y="63555"/>
                    </a:moveTo>
                    <a:lnTo>
                      <a:pt x="18504" y="63555"/>
                    </a:lnTo>
                    <a:cubicBezTo>
                      <a:pt x="36063" y="63555"/>
                      <a:pt x="50299" y="49363"/>
                      <a:pt x="50299" y="31855"/>
                    </a:cubicBezTo>
                    <a:cubicBezTo>
                      <a:pt x="50299" y="14348"/>
                      <a:pt x="36064" y="155"/>
                      <a:pt x="18348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35"/>
              <p:cNvSpPr/>
              <p:nvPr/>
            </p:nvSpPr>
            <p:spPr>
              <a:xfrm>
                <a:off x="8004704" y="2122617"/>
                <a:ext cx="58909" cy="63554"/>
              </a:xfrm>
              <a:custGeom>
                <a:rect b="b" l="l" r="r" t="t"/>
                <a:pathLst>
                  <a:path extrusionOk="0" h="63554" w="58909">
                    <a:moveTo>
                      <a:pt x="31951" y="63555"/>
                    </a:moveTo>
                    <a:lnTo>
                      <a:pt x="58909" y="63548"/>
                    </a:lnTo>
                    <a:cubicBezTo>
                      <a:pt x="58904" y="63016"/>
                      <a:pt x="58889" y="62489"/>
                      <a:pt x="58889" y="61956"/>
                    </a:cubicBezTo>
                    <a:lnTo>
                      <a:pt x="58889" y="0"/>
                    </a:lnTo>
                    <a:lnTo>
                      <a:pt x="31796" y="0"/>
                    </a:lnTo>
                    <a:cubicBezTo>
                      <a:pt x="14236" y="0"/>
                      <a:pt x="0" y="14192"/>
                      <a:pt x="0" y="31700"/>
                    </a:cubicBezTo>
                    <a:cubicBezTo>
                      <a:pt x="0" y="49207"/>
                      <a:pt x="14236" y="63399"/>
                      <a:pt x="31951" y="63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35"/>
              <p:cNvSpPr/>
              <p:nvPr/>
            </p:nvSpPr>
            <p:spPr>
              <a:xfrm>
                <a:off x="8416701" y="2424110"/>
                <a:ext cx="41486" cy="41434"/>
              </a:xfrm>
              <a:custGeom>
                <a:rect b="b" l="l" r="r" t="t"/>
                <a:pathLst>
                  <a:path extrusionOk="0" h="41434" w="41486">
                    <a:moveTo>
                      <a:pt x="41487" y="20717"/>
                    </a:moveTo>
                    <a:cubicBezTo>
                      <a:pt x="41487" y="32159"/>
                      <a:pt x="32200" y="41435"/>
                      <a:pt x="20743" y="41435"/>
                    </a:cubicBezTo>
                    <a:cubicBezTo>
                      <a:pt x="9287" y="41435"/>
                      <a:pt x="0" y="32159"/>
                      <a:pt x="0" y="20717"/>
                    </a:cubicBezTo>
                    <a:cubicBezTo>
                      <a:pt x="0" y="9276"/>
                      <a:pt x="9287" y="0"/>
                      <a:pt x="20743" y="0"/>
                    </a:cubicBezTo>
                    <a:cubicBezTo>
                      <a:pt x="32200" y="0"/>
                      <a:pt x="41487" y="9276"/>
                      <a:pt x="41487" y="20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7" name="Google Shape;1537;p35"/>
            <p:cNvSpPr/>
            <p:nvPr/>
          </p:nvSpPr>
          <p:spPr>
            <a:xfrm>
              <a:off x="8099119" y="2075037"/>
              <a:ext cx="262319" cy="240271"/>
            </a:xfrm>
            <a:custGeom>
              <a:rect b="b" l="l" r="r" t="t"/>
              <a:pathLst>
                <a:path extrusionOk="0" h="240271" w="262319">
                  <a:moveTo>
                    <a:pt x="224911" y="0"/>
                  </a:moveTo>
                  <a:lnTo>
                    <a:pt x="37409" y="0"/>
                  </a:lnTo>
                  <a:cubicBezTo>
                    <a:pt x="16782" y="0"/>
                    <a:pt x="0" y="16761"/>
                    <a:pt x="0" y="37363"/>
                  </a:cubicBezTo>
                  <a:lnTo>
                    <a:pt x="0" y="109538"/>
                  </a:lnTo>
                  <a:cubicBezTo>
                    <a:pt x="0" y="181625"/>
                    <a:pt x="58838" y="240271"/>
                    <a:pt x="131159" y="240271"/>
                  </a:cubicBezTo>
                  <a:cubicBezTo>
                    <a:pt x="203481" y="240271"/>
                    <a:pt x="262319" y="181625"/>
                    <a:pt x="262319" y="109538"/>
                  </a:cubicBezTo>
                  <a:lnTo>
                    <a:pt x="262319" y="37363"/>
                  </a:lnTo>
                  <a:cubicBezTo>
                    <a:pt x="262320" y="16761"/>
                    <a:pt x="245538" y="0"/>
                    <a:pt x="224911" y="0"/>
                  </a:cubicBezTo>
                  <a:close/>
                  <a:moveTo>
                    <a:pt x="58833" y="110465"/>
                  </a:moveTo>
                  <a:cubicBezTo>
                    <a:pt x="49022" y="110465"/>
                    <a:pt x="41071" y="102522"/>
                    <a:pt x="41071" y="92724"/>
                  </a:cubicBezTo>
                  <a:cubicBezTo>
                    <a:pt x="41071" y="82926"/>
                    <a:pt x="49023" y="74983"/>
                    <a:pt x="58833" y="74983"/>
                  </a:cubicBezTo>
                  <a:cubicBezTo>
                    <a:pt x="68643" y="74983"/>
                    <a:pt x="76596" y="82926"/>
                    <a:pt x="76596" y="92724"/>
                  </a:cubicBezTo>
                  <a:cubicBezTo>
                    <a:pt x="76596" y="102522"/>
                    <a:pt x="68643" y="110465"/>
                    <a:pt x="58833" y="110465"/>
                  </a:cubicBezTo>
                  <a:close/>
                  <a:moveTo>
                    <a:pt x="203491" y="110465"/>
                  </a:moveTo>
                  <a:cubicBezTo>
                    <a:pt x="193680" y="110465"/>
                    <a:pt x="185728" y="102522"/>
                    <a:pt x="185728" y="92724"/>
                  </a:cubicBezTo>
                  <a:cubicBezTo>
                    <a:pt x="185728" y="82926"/>
                    <a:pt x="193681" y="74983"/>
                    <a:pt x="203491" y="74983"/>
                  </a:cubicBezTo>
                  <a:cubicBezTo>
                    <a:pt x="213300" y="74983"/>
                    <a:pt x="221253" y="82926"/>
                    <a:pt x="221253" y="92724"/>
                  </a:cubicBezTo>
                  <a:cubicBezTo>
                    <a:pt x="221253" y="102522"/>
                    <a:pt x="213300" y="110465"/>
                    <a:pt x="203491" y="110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8" name="Google Shape;1538;p35"/>
          <p:cNvGrpSpPr/>
          <p:nvPr/>
        </p:nvGrpSpPr>
        <p:grpSpPr>
          <a:xfrm>
            <a:off x="2511867" y="1113271"/>
            <a:ext cx="426793" cy="426792"/>
            <a:chOff x="3266610" y="831954"/>
            <a:chExt cx="607102" cy="607101"/>
          </a:xfrm>
        </p:grpSpPr>
        <p:sp>
          <p:nvSpPr>
            <p:cNvPr id="1539" name="Google Shape;1539;p35"/>
            <p:cNvSpPr/>
            <p:nvPr/>
          </p:nvSpPr>
          <p:spPr>
            <a:xfrm>
              <a:off x="3409805" y="1183179"/>
              <a:ext cx="43347" cy="255876"/>
            </a:xfrm>
            <a:custGeom>
              <a:rect b="b" l="l" r="r" t="t"/>
              <a:pathLst>
                <a:path extrusionOk="0" h="255876" w="43347">
                  <a:moveTo>
                    <a:pt x="0" y="255837"/>
                  </a:moveTo>
                  <a:lnTo>
                    <a:pt x="43347" y="255877"/>
                  </a:lnTo>
                  <a:lnTo>
                    <a:pt x="43347" y="24923"/>
                  </a:lnTo>
                  <a:cubicBezTo>
                    <a:pt x="27634" y="18742"/>
                    <a:pt x="13052" y="1029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3380179" y="831954"/>
              <a:ext cx="172341" cy="106761"/>
            </a:xfrm>
            <a:custGeom>
              <a:rect b="b" l="l" r="r" t="t"/>
              <a:pathLst>
                <a:path extrusionOk="0" h="106761" w="172341">
                  <a:moveTo>
                    <a:pt x="172341" y="25323"/>
                  </a:moveTo>
                  <a:lnTo>
                    <a:pt x="172341" y="0"/>
                  </a:lnTo>
                  <a:lnTo>
                    <a:pt x="84124" y="0"/>
                  </a:lnTo>
                  <a:cubicBezTo>
                    <a:pt x="37739" y="0"/>
                    <a:pt x="0" y="37755"/>
                    <a:pt x="0" y="84162"/>
                  </a:cubicBezTo>
                  <a:lnTo>
                    <a:pt x="0" y="106761"/>
                  </a:lnTo>
                  <a:lnTo>
                    <a:pt x="90940" y="106761"/>
                  </a:lnTo>
                  <a:cubicBezTo>
                    <a:pt x="135825" y="106760"/>
                    <a:pt x="172341" y="70228"/>
                    <a:pt x="172341" y="25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3588077" y="834370"/>
              <a:ext cx="62993" cy="102559"/>
            </a:xfrm>
            <a:custGeom>
              <a:rect b="b" l="l" r="r" t="t"/>
              <a:pathLst>
                <a:path extrusionOk="0" h="102559" w="62993">
                  <a:moveTo>
                    <a:pt x="62994" y="102560"/>
                  </a:moveTo>
                  <a:lnTo>
                    <a:pt x="62994" y="81470"/>
                  </a:lnTo>
                  <a:cubicBezTo>
                    <a:pt x="62994" y="42362"/>
                    <a:pt x="36191" y="9402"/>
                    <a:pt x="0" y="0"/>
                  </a:cubicBezTo>
                  <a:lnTo>
                    <a:pt x="0" y="23257"/>
                  </a:lnTo>
                  <a:cubicBezTo>
                    <a:pt x="-1" y="61728"/>
                    <a:pt x="26977" y="94161"/>
                    <a:pt x="62994" y="102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3266610" y="1311326"/>
              <a:ext cx="107638" cy="127729"/>
            </a:xfrm>
            <a:custGeom>
              <a:rect b="b" l="l" r="r" t="t"/>
              <a:pathLst>
                <a:path extrusionOk="0" h="127729" w="107638">
                  <a:moveTo>
                    <a:pt x="47911" y="15706"/>
                  </a:moveTo>
                  <a:cubicBezTo>
                    <a:pt x="19702" y="22752"/>
                    <a:pt x="0" y="47944"/>
                    <a:pt x="0" y="76969"/>
                  </a:cubicBezTo>
                  <a:lnTo>
                    <a:pt x="0" y="112961"/>
                  </a:lnTo>
                  <a:cubicBezTo>
                    <a:pt x="0" y="121065"/>
                    <a:pt x="6562" y="127635"/>
                    <a:pt x="14661" y="127643"/>
                  </a:cubicBezTo>
                  <a:lnTo>
                    <a:pt x="107638" y="127730"/>
                  </a:lnTo>
                  <a:lnTo>
                    <a:pt x="107638" y="0"/>
                  </a:lnTo>
                  <a:lnTo>
                    <a:pt x="48125" y="15651"/>
                  </a:lnTo>
                  <a:cubicBezTo>
                    <a:pt x="48054" y="15671"/>
                    <a:pt x="47982" y="15689"/>
                    <a:pt x="47911" y="15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380178" y="919224"/>
              <a:ext cx="270892" cy="265255"/>
            </a:xfrm>
            <a:custGeom>
              <a:rect b="b" l="l" r="r" t="t"/>
              <a:pathLst>
                <a:path extrusionOk="0" h="265255" w="270892">
                  <a:moveTo>
                    <a:pt x="135446" y="265253"/>
                  </a:moveTo>
                  <a:cubicBezTo>
                    <a:pt x="210132" y="265253"/>
                    <a:pt x="270893" y="204587"/>
                    <a:pt x="270893" y="130019"/>
                  </a:cubicBezTo>
                  <a:lnTo>
                    <a:pt x="270893" y="53944"/>
                  </a:lnTo>
                  <a:cubicBezTo>
                    <a:pt x="236803" y="48503"/>
                    <a:pt x="207537" y="28233"/>
                    <a:pt x="189955" y="0"/>
                  </a:cubicBezTo>
                  <a:cubicBezTo>
                    <a:pt x="169232" y="32891"/>
                    <a:pt x="132593" y="54787"/>
                    <a:pt x="90942" y="54787"/>
                  </a:cubicBezTo>
                  <a:lnTo>
                    <a:pt x="1" y="54787"/>
                  </a:lnTo>
                  <a:lnTo>
                    <a:pt x="1" y="130019"/>
                  </a:lnTo>
                  <a:cubicBezTo>
                    <a:pt x="-251" y="204838"/>
                    <a:pt x="62214" y="265722"/>
                    <a:pt x="135446" y="265253"/>
                  </a:cubicBezTo>
                  <a:close/>
                  <a:moveTo>
                    <a:pt x="209862" y="94906"/>
                  </a:moveTo>
                  <a:cubicBezTo>
                    <a:pt x="219680" y="94906"/>
                    <a:pt x="227640" y="102869"/>
                    <a:pt x="227640" y="112692"/>
                  </a:cubicBezTo>
                  <a:cubicBezTo>
                    <a:pt x="227640" y="122515"/>
                    <a:pt x="219680" y="130478"/>
                    <a:pt x="209862" y="130478"/>
                  </a:cubicBezTo>
                  <a:cubicBezTo>
                    <a:pt x="200043" y="130478"/>
                    <a:pt x="192085" y="122515"/>
                    <a:pt x="192085" y="112692"/>
                  </a:cubicBezTo>
                  <a:cubicBezTo>
                    <a:pt x="192085" y="102869"/>
                    <a:pt x="200043" y="94906"/>
                    <a:pt x="209862" y="94906"/>
                  </a:cubicBezTo>
                  <a:close/>
                  <a:moveTo>
                    <a:pt x="61029" y="94906"/>
                  </a:moveTo>
                  <a:cubicBezTo>
                    <a:pt x="70848" y="94906"/>
                    <a:pt x="78807" y="102869"/>
                    <a:pt x="78807" y="112692"/>
                  </a:cubicBezTo>
                  <a:cubicBezTo>
                    <a:pt x="78807" y="122515"/>
                    <a:pt x="70847" y="130478"/>
                    <a:pt x="61029" y="130478"/>
                  </a:cubicBezTo>
                  <a:cubicBezTo>
                    <a:pt x="51211" y="130478"/>
                    <a:pt x="43251" y="122515"/>
                    <a:pt x="43251" y="112692"/>
                  </a:cubicBezTo>
                  <a:cubicBezTo>
                    <a:pt x="43251" y="102869"/>
                    <a:pt x="51210" y="94906"/>
                    <a:pt x="61029" y="94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573734" y="1203668"/>
              <a:ext cx="299978" cy="235386"/>
            </a:xfrm>
            <a:custGeom>
              <a:rect b="b" l="l" r="r" t="t"/>
              <a:pathLst>
                <a:path extrusionOk="0" h="235386" w="299978">
                  <a:moveTo>
                    <a:pt x="284452" y="0"/>
                  </a:moveTo>
                  <a:lnTo>
                    <a:pt x="14095" y="0"/>
                  </a:lnTo>
                  <a:cubicBezTo>
                    <a:pt x="6311" y="1"/>
                    <a:pt x="0" y="6315"/>
                    <a:pt x="0" y="14103"/>
                  </a:cubicBezTo>
                  <a:lnTo>
                    <a:pt x="0" y="219855"/>
                  </a:lnTo>
                  <a:cubicBezTo>
                    <a:pt x="0" y="228393"/>
                    <a:pt x="6922" y="235340"/>
                    <a:pt x="15447" y="235382"/>
                  </a:cubicBezTo>
                  <a:lnTo>
                    <a:pt x="19718" y="235386"/>
                  </a:lnTo>
                  <a:lnTo>
                    <a:pt x="284453" y="235386"/>
                  </a:lnTo>
                  <a:cubicBezTo>
                    <a:pt x="293028" y="235386"/>
                    <a:pt x="299978" y="228432"/>
                    <a:pt x="299978" y="219854"/>
                  </a:cubicBezTo>
                  <a:lnTo>
                    <a:pt x="299978" y="15532"/>
                  </a:lnTo>
                  <a:cubicBezTo>
                    <a:pt x="299977" y="6954"/>
                    <a:pt x="293026" y="0"/>
                    <a:pt x="284452" y="0"/>
                  </a:cubicBezTo>
                  <a:close/>
                  <a:moveTo>
                    <a:pt x="149989" y="174123"/>
                  </a:moveTo>
                  <a:cubicBezTo>
                    <a:pt x="118888" y="174123"/>
                    <a:pt x="93585" y="148809"/>
                    <a:pt x="93585" y="117694"/>
                  </a:cubicBezTo>
                  <a:cubicBezTo>
                    <a:pt x="93585" y="86578"/>
                    <a:pt x="118888" y="61264"/>
                    <a:pt x="149989" y="61264"/>
                  </a:cubicBezTo>
                  <a:cubicBezTo>
                    <a:pt x="181090" y="61264"/>
                    <a:pt x="206392" y="86578"/>
                    <a:pt x="206392" y="117694"/>
                  </a:cubicBezTo>
                  <a:cubicBezTo>
                    <a:pt x="206392" y="148809"/>
                    <a:pt x="181091" y="174123"/>
                    <a:pt x="149989" y="174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3703149" y="1300780"/>
              <a:ext cx="41695" cy="41714"/>
            </a:xfrm>
            <a:custGeom>
              <a:rect b="b" l="l" r="r" t="t"/>
              <a:pathLst>
                <a:path extrusionOk="0" h="41714" w="41695">
                  <a:moveTo>
                    <a:pt x="41696" y="20857"/>
                  </a:moveTo>
                  <a:cubicBezTo>
                    <a:pt x="41696" y="32376"/>
                    <a:pt x="32362" y="41715"/>
                    <a:pt x="20848" y="41715"/>
                  </a:cubicBezTo>
                  <a:cubicBezTo>
                    <a:pt x="9334" y="41715"/>
                    <a:pt x="0" y="32376"/>
                    <a:pt x="0" y="20857"/>
                  </a:cubicBezTo>
                  <a:cubicBezTo>
                    <a:pt x="0" y="9338"/>
                    <a:pt x="9334" y="0"/>
                    <a:pt x="20848" y="0"/>
                  </a:cubicBezTo>
                  <a:cubicBezTo>
                    <a:pt x="32362" y="0"/>
                    <a:pt x="41696" y="9338"/>
                    <a:pt x="41696" y="20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3488708" y="1217927"/>
              <a:ext cx="49876" cy="48447"/>
            </a:xfrm>
            <a:custGeom>
              <a:rect b="b" l="l" r="r" t="t"/>
              <a:pathLst>
                <a:path extrusionOk="0" h="48447" w="49876">
                  <a:moveTo>
                    <a:pt x="0" y="41858"/>
                  </a:moveTo>
                  <a:cubicBezTo>
                    <a:pt x="15449" y="50648"/>
                    <a:pt x="34331" y="50634"/>
                    <a:pt x="49743" y="41873"/>
                  </a:cubicBezTo>
                  <a:lnTo>
                    <a:pt x="49743" y="4170"/>
                  </a:lnTo>
                  <a:cubicBezTo>
                    <a:pt x="49743" y="2962"/>
                    <a:pt x="49798" y="1768"/>
                    <a:pt x="49876" y="580"/>
                  </a:cubicBezTo>
                  <a:cubicBezTo>
                    <a:pt x="42364" y="1591"/>
                    <a:pt x="34702" y="2122"/>
                    <a:pt x="26918" y="2122"/>
                  </a:cubicBezTo>
                  <a:cubicBezTo>
                    <a:pt x="17760" y="2122"/>
                    <a:pt x="8772" y="13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3488708" y="1298057"/>
              <a:ext cx="52136" cy="140998"/>
            </a:xfrm>
            <a:custGeom>
              <a:rect b="b" l="l" r="r" t="t"/>
              <a:pathLst>
                <a:path extrusionOk="0" h="140998" w="52136">
                  <a:moveTo>
                    <a:pt x="49743" y="0"/>
                  </a:moveTo>
                  <a:cubicBezTo>
                    <a:pt x="33541" y="4910"/>
                    <a:pt x="16221" y="4923"/>
                    <a:pt x="0" y="4"/>
                  </a:cubicBezTo>
                  <a:lnTo>
                    <a:pt x="0" y="140950"/>
                  </a:lnTo>
                  <a:lnTo>
                    <a:pt x="52136" y="140998"/>
                  </a:lnTo>
                  <a:cubicBezTo>
                    <a:pt x="50585" y="136114"/>
                    <a:pt x="49743" y="130913"/>
                    <a:pt x="49743" y="1255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3686627" y="982352"/>
              <a:ext cx="50276" cy="63553"/>
            </a:xfrm>
            <a:custGeom>
              <a:rect b="b" l="l" r="r" t="t"/>
              <a:pathLst>
                <a:path extrusionOk="0" h="63553" w="50276">
                  <a:moveTo>
                    <a:pt x="50277" y="31855"/>
                  </a:moveTo>
                  <a:cubicBezTo>
                    <a:pt x="50277" y="14348"/>
                    <a:pt x="36048" y="155"/>
                    <a:pt x="18340" y="0"/>
                  </a:cubicBezTo>
                  <a:lnTo>
                    <a:pt x="0" y="5"/>
                  </a:lnTo>
                  <a:lnTo>
                    <a:pt x="0" y="63554"/>
                  </a:lnTo>
                  <a:lnTo>
                    <a:pt x="18495" y="63554"/>
                  </a:lnTo>
                  <a:cubicBezTo>
                    <a:pt x="36048" y="63555"/>
                    <a:pt x="50277" y="49363"/>
                    <a:pt x="50277" y="31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3294345" y="981312"/>
              <a:ext cx="50276" cy="63553"/>
            </a:xfrm>
            <a:custGeom>
              <a:rect b="b" l="l" r="r" t="t"/>
              <a:pathLst>
                <a:path extrusionOk="0" h="63553" w="50276">
                  <a:moveTo>
                    <a:pt x="31782" y="63554"/>
                  </a:moveTo>
                  <a:lnTo>
                    <a:pt x="50277" y="63554"/>
                  </a:lnTo>
                  <a:lnTo>
                    <a:pt x="50277" y="5"/>
                  </a:lnTo>
                  <a:lnTo>
                    <a:pt x="31937" y="0"/>
                  </a:lnTo>
                  <a:cubicBezTo>
                    <a:pt x="14229" y="155"/>
                    <a:pt x="0" y="14348"/>
                    <a:pt x="0" y="31855"/>
                  </a:cubicBezTo>
                  <a:cubicBezTo>
                    <a:pt x="1" y="49361"/>
                    <a:pt x="14230" y="63554"/>
                    <a:pt x="31782" y="635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35"/>
          <p:cNvGrpSpPr/>
          <p:nvPr/>
        </p:nvGrpSpPr>
        <p:grpSpPr>
          <a:xfrm>
            <a:off x="7687289" y="1903627"/>
            <a:ext cx="426792" cy="426792"/>
            <a:chOff x="9869772" y="1956216"/>
            <a:chExt cx="607101" cy="607101"/>
          </a:xfrm>
        </p:grpSpPr>
        <p:sp>
          <p:nvSpPr>
            <p:cNvPr id="1551" name="Google Shape;1551;p35"/>
            <p:cNvSpPr/>
            <p:nvPr/>
          </p:nvSpPr>
          <p:spPr>
            <a:xfrm>
              <a:off x="10144101" y="2102253"/>
              <a:ext cx="58584" cy="58466"/>
            </a:xfrm>
            <a:custGeom>
              <a:rect b="b" l="l" r="r" t="t"/>
              <a:pathLst>
                <a:path extrusionOk="0" h="58466" w="58584">
                  <a:moveTo>
                    <a:pt x="58584" y="29233"/>
                  </a:moveTo>
                  <a:cubicBezTo>
                    <a:pt x="58584" y="13114"/>
                    <a:pt x="45444" y="0"/>
                    <a:pt x="29293" y="0"/>
                  </a:cubicBezTo>
                  <a:cubicBezTo>
                    <a:pt x="13142" y="0"/>
                    <a:pt x="0" y="13114"/>
                    <a:pt x="0" y="29233"/>
                  </a:cubicBezTo>
                  <a:cubicBezTo>
                    <a:pt x="0" y="45354"/>
                    <a:pt x="13140" y="58467"/>
                    <a:pt x="29293" y="58467"/>
                  </a:cubicBezTo>
                  <a:cubicBezTo>
                    <a:pt x="45445" y="58467"/>
                    <a:pt x="58584" y="45354"/>
                    <a:pt x="58584" y="29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0331889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5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5" y="5804"/>
                    <a:pt x="139169" y="0"/>
                    <a:pt x="13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0100901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5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5" y="5804"/>
                    <a:pt x="139169" y="0"/>
                    <a:pt x="13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9944992" y="1956216"/>
              <a:ext cx="456803" cy="462108"/>
            </a:xfrm>
            <a:custGeom>
              <a:rect b="b" l="l" r="r" t="t"/>
              <a:pathLst>
                <a:path extrusionOk="0" h="462108" w="456803">
                  <a:moveTo>
                    <a:pt x="35563" y="413862"/>
                  </a:moveTo>
                  <a:lnTo>
                    <a:pt x="209890" y="413862"/>
                  </a:lnTo>
                  <a:lnTo>
                    <a:pt x="209890" y="446754"/>
                  </a:lnTo>
                  <a:cubicBezTo>
                    <a:pt x="215897" y="444163"/>
                    <a:pt x="222435" y="442767"/>
                    <a:pt x="229116" y="442767"/>
                  </a:cubicBezTo>
                  <a:lnTo>
                    <a:pt x="245454" y="442767"/>
                  </a:lnTo>
                  <a:lnTo>
                    <a:pt x="245454" y="413863"/>
                  </a:lnTo>
                  <a:lnTo>
                    <a:pt x="421240" y="413863"/>
                  </a:lnTo>
                  <a:lnTo>
                    <a:pt x="421240" y="460616"/>
                  </a:lnTo>
                  <a:cubicBezTo>
                    <a:pt x="421240" y="461119"/>
                    <a:pt x="421265" y="461617"/>
                    <a:pt x="421306" y="462109"/>
                  </a:cubicBezTo>
                  <a:cubicBezTo>
                    <a:pt x="429774" y="450874"/>
                    <a:pt x="442826" y="443853"/>
                    <a:pt x="456804" y="442892"/>
                  </a:cubicBezTo>
                  <a:lnTo>
                    <a:pt x="456804" y="396116"/>
                  </a:lnTo>
                  <a:cubicBezTo>
                    <a:pt x="456804" y="386315"/>
                    <a:pt x="448843" y="378369"/>
                    <a:pt x="439023" y="378369"/>
                  </a:cubicBezTo>
                  <a:lnTo>
                    <a:pt x="245455" y="378369"/>
                  </a:lnTo>
                  <a:lnTo>
                    <a:pt x="245455" y="350544"/>
                  </a:lnTo>
                  <a:lnTo>
                    <a:pt x="258638" y="350544"/>
                  </a:lnTo>
                  <a:cubicBezTo>
                    <a:pt x="265862" y="350544"/>
                    <a:pt x="271780" y="344820"/>
                    <a:pt x="272004" y="337613"/>
                  </a:cubicBezTo>
                  <a:lnTo>
                    <a:pt x="272847" y="310515"/>
                  </a:lnTo>
                  <a:cubicBezTo>
                    <a:pt x="273010" y="305313"/>
                    <a:pt x="276199" y="300710"/>
                    <a:pt x="280990" y="298653"/>
                  </a:cubicBezTo>
                  <a:cubicBezTo>
                    <a:pt x="291054" y="294329"/>
                    <a:pt x="300001" y="288126"/>
                    <a:pt x="309078" y="282259"/>
                  </a:cubicBezTo>
                  <a:cubicBezTo>
                    <a:pt x="312783" y="279863"/>
                    <a:pt x="316305" y="277654"/>
                    <a:pt x="323447" y="280992"/>
                  </a:cubicBezTo>
                  <a:cubicBezTo>
                    <a:pt x="329902" y="284009"/>
                    <a:pt x="342574" y="290564"/>
                    <a:pt x="348710" y="294185"/>
                  </a:cubicBezTo>
                  <a:cubicBezTo>
                    <a:pt x="353064" y="296754"/>
                    <a:pt x="362742" y="295724"/>
                    <a:pt x="366559" y="288912"/>
                  </a:cubicBezTo>
                  <a:cubicBezTo>
                    <a:pt x="373938" y="275743"/>
                    <a:pt x="396247" y="236331"/>
                    <a:pt x="396247" y="236331"/>
                  </a:cubicBezTo>
                  <a:cubicBezTo>
                    <a:pt x="399793" y="230050"/>
                    <a:pt x="397699" y="222094"/>
                    <a:pt x="391520" y="218361"/>
                  </a:cubicBezTo>
                  <a:lnTo>
                    <a:pt x="367124" y="203627"/>
                  </a:lnTo>
                  <a:cubicBezTo>
                    <a:pt x="362671" y="200938"/>
                    <a:pt x="360212" y="195920"/>
                    <a:pt x="360763" y="190756"/>
                  </a:cubicBezTo>
                  <a:cubicBezTo>
                    <a:pt x="361261" y="186098"/>
                    <a:pt x="361519" y="181368"/>
                    <a:pt x="361519" y="176579"/>
                  </a:cubicBezTo>
                  <a:cubicBezTo>
                    <a:pt x="361519" y="171790"/>
                    <a:pt x="361261" y="167060"/>
                    <a:pt x="360763" y="162402"/>
                  </a:cubicBezTo>
                  <a:cubicBezTo>
                    <a:pt x="360212" y="157238"/>
                    <a:pt x="362671" y="152220"/>
                    <a:pt x="367124" y="149531"/>
                  </a:cubicBezTo>
                  <a:lnTo>
                    <a:pt x="391520" y="134797"/>
                  </a:lnTo>
                  <a:cubicBezTo>
                    <a:pt x="397700" y="131065"/>
                    <a:pt x="399793" y="123109"/>
                    <a:pt x="396247" y="116828"/>
                  </a:cubicBezTo>
                  <a:cubicBezTo>
                    <a:pt x="396247" y="116828"/>
                    <a:pt x="374896" y="76833"/>
                    <a:pt x="366560" y="64247"/>
                  </a:cubicBezTo>
                  <a:cubicBezTo>
                    <a:pt x="362849" y="58643"/>
                    <a:pt x="357129" y="55017"/>
                    <a:pt x="348711" y="58974"/>
                  </a:cubicBezTo>
                  <a:cubicBezTo>
                    <a:pt x="342262" y="62006"/>
                    <a:pt x="329679" y="68720"/>
                    <a:pt x="323443" y="72169"/>
                  </a:cubicBezTo>
                  <a:cubicBezTo>
                    <a:pt x="320948" y="73549"/>
                    <a:pt x="314375" y="74850"/>
                    <a:pt x="309164" y="70965"/>
                  </a:cubicBezTo>
                  <a:cubicBezTo>
                    <a:pt x="300493" y="64497"/>
                    <a:pt x="291135" y="58870"/>
                    <a:pt x="281067" y="54537"/>
                  </a:cubicBezTo>
                  <a:cubicBezTo>
                    <a:pt x="276281" y="52478"/>
                    <a:pt x="273093" y="47877"/>
                    <a:pt x="272932" y="42677"/>
                  </a:cubicBezTo>
                  <a:lnTo>
                    <a:pt x="272005" y="12933"/>
                  </a:lnTo>
                  <a:cubicBezTo>
                    <a:pt x="271780" y="5725"/>
                    <a:pt x="265862" y="0"/>
                    <a:pt x="258638" y="0"/>
                  </a:cubicBezTo>
                  <a:lnTo>
                    <a:pt x="198165" y="0"/>
                  </a:lnTo>
                  <a:cubicBezTo>
                    <a:pt x="190942" y="0"/>
                    <a:pt x="185024" y="5725"/>
                    <a:pt x="184800" y="12932"/>
                  </a:cubicBezTo>
                  <a:lnTo>
                    <a:pt x="183874" y="42676"/>
                  </a:lnTo>
                  <a:cubicBezTo>
                    <a:pt x="183712" y="47876"/>
                    <a:pt x="180525" y="52476"/>
                    <a:pt x="175738" y="54536"/>
                  </a:cubicBezTo>
                  <a:cubicBezTo>
                    <a:pt x="165669" y="58869"/>
                    <a:pt x="156725" y="65090"/>
                    <a:pt x="147641" y="70963"/>
                  </a:cubicBezTo>
                  <a:cubicBezTo>
                    <a:pt x="143933" y="73360"/>
                    <a:pt x="140494" y="75496"/>
                    <a:pt x="133362" y="72168"/>
                  </a:cubicBezTo>
                  <a:cubicBezTo>
                    <a:pt x="126904" y="69154"/>
                    <a:pt x="114231" y="62596"/>
                    <a:pt x="108094" y="58973"/>
                  </a:cubicBezTo>
                  <a:cubicBezTo>
                    <a:pt x="103740" y="56402"/>
                    <a:pt x="94062" y="57434"/>
                    <a:pt x="90245" y="64246"/>
                  </a:cubicBezTo>
                  <a:cubicBezTo>
                    <a:pt x="82866" y="77415"/>
                    <a:pt x="60558" y="116827"/>
                    <a:pt x="60558" y="116827"/>
                  </a:cubicBezTo>
                  <a:cubicBezTo>
                    <a:pt x="57012" y="123108"/>
                    <a:pt x="59105" y="131064"/>
                    <a:pt x="65285" y="134796"/>
                  </a:cubicBezTo>
                  <a:lnTo>
                    <a:pt x="89682" y="149530"/>
                  </a:lnTo>
                  <a:cubicBezTo>
                    <a:pt x="94134" y="152219"/>
                    <a:pt x="96594" y="157237"/>
                    <a:pt x="96042" y="162402"/>
                  </a:cubicBezTo>
                  <a:cubicBezTo>
                    <a:pt x="95544" y="167060"/>
                    <a:pt x="95287" y="171790"/>
                    <a:pt x="95287" y="176579"/>
                  </a:cubicBezTo>
                  <a:cubicBezTo>
                    <a:pt x="95287" y="181368"/>
                    <a:pt x="95544" y="186098"/>
                    <a:pt x="96042" y="190756"/>
                  </a:cubicBezTo>
                  <a:cubicBezTo>
                    <a:pt x="96594" y="195921"/>
                    <a:pt x="94134" y="200939"/>
                    <a:pt x="89682" y="203628"/>
                  </a:cubicBezTo>
                  <a:lnTo>
                    <a:pt x="65285" y="218362"/>
                  </a:lnTo>
                  <a:cubicBezTo>
                    <a:pt x="59105" y="222095"/>
                    <a:pt x="57012" y="230051"/>
                    <a:pt x="60558" y="236332"/>
                  </a:cubicBezTo>
                  <a:cubicBezTo>
                    <a:pt x="60558" y="236332"/>
                    <a:pt x="81909" y="276327"/>
                    <a:pt x="90245" y="288913"/>
                  </a:cubicBezTo>
                  <a:cubicBezTo>
                    <a:pt x="93956" y="294517"/>
                    <a:pt x="99677" y="298143"/>
                    <a:pt x="108094" y="294186"/>
                  </a:cubicBezTo>
                  <a:cubicBezTo>
                    <a:pt x="114542" y="291154"/>
                    <a:pt x="127123" y="284442"/>
                    <a:pt x="133357" y="280993"/>
                  </a:cubicBezTo>
                  <a:cubicBezTo>
                    <a:pt x="135901" y="279587"/>
                    <a:pt x="142470" y="278346"/>
                    <a:pt x="147726" y="282260"/>
                  </a:cubicBezTo>
                  <a:cubicBezTo>
                    <a:pt x="156395" y="288716"/>
                    <a:pt x="165751" y="294332"/>
                    <a:pt x="175814" y="298655"/>
                  </a:cubicBezTo>
                  <a:cubicBezTo>
                    <a:pt x="180603" y="300712"/>
                    <a:pt x="183794" y="305315"/>
                    <a:pt x="183957" y="310517"/>
                  </a:cubicBezTo>
                  <a:lnTo>
                    <a:pt x="184800" y="337615"/>
                  </a:lnTo>
                  <a:cubicBezTo>
                    <a:pt x="185024" y="344821"/>
                    <a:pt x="190942" y="350547"/>
                    <a:pt x="198165" y="350547"/>
                  </a:cubicBezTo>
                  <a:lnTo>
                    <a:pt x="209891" y="350547"/>
                  </a:lnTo>
                  <a:lnTo>
                    <a:pt x="209891" y="378372"/>
                  </a:lnTo>
                  <a:lnTo>
                    <a:pt x="17781" y="378372"/>
                  </a:lnTo>
                  <a:cubicBezTo>
                    <a:pt x="7961" y="378372"/>
                    <a:pt x="0" y="386317"/>
                    <a:pt x="0" y="396119"/>
                  </a:cubicBezTo>
                  <a:lnTo>
                    <a:pt x="0" y="442769"/>
                  </a:lnTo>
                  <a:lnTo>
                    <a:pt x="35564" y="442769"/>
                  </a:lnTo>
                  <a:lnTo>
                    <a:pt x="35564" y="413862"/>
                  </a:lnTo>
                  <a:close/>
                  <a:moveTo>
                    <a:pt x="162939" y="175271"/>
                  </a:moveTo>
                  <a:cubicBezTo>
                    <a:pt x="162939" y="139247"/>
                    <a:pt x="192307" y="109938"/>
                    <a:pt x="228402" y="109938"/>
                  </a:cubicBezTo>
                  <a:cubicBezTo>
                    <a:pt x="264498" y="109938"/>
                    <a:pt x="293865" y="139246"/>
                    <a:pt x="293865" y="175271"/>
                  </a:cubicBezTo>
                  <a:cubicBezTo>
                    <a:pt x="293865" y="211296"/>
                    <a:pt x="264498" y="240604"/>
                    <a:pt x="228402" y="240604"/>
                  </a:cubicBezTo>
                  <a:cubicBezTo>
                    <a:pt x="192305" y="240604"/>
                    <a:pt x="162939" y="211296"/>
                    <a:pt x="162939" y="17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9869772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4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4" y="5804"/>
                    <a:pt x="139169" y="0"/>
                    <a:pt x="13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35"/>
          <p:cNvGrpSpPr/>
          <p:nvPr/>
        </p:nvGrpSpPr>
        <p:grpSpPr>
          <a:xfrm>
            <a:off x="3251966" y="1113271"/>
            <a:ext cx="426793" cy="426792"/>
            <a:chOff x="4210991" y="831954"/>
            <a:chExt cx="607102" cy="607101"/>
          </a:xfrm>
        </p:grpSpPr>
        <p:sp>
          <p:nvSpPr>
            <p:cNvPr id="1557" name="Google Shape;1557;p35"/>
            <p:cNvSpPr/>
            <p:nvPr/>
          </p:nvSpPr>
          <p:spPr>
            <a:xfrm>
              <a:off x="4319648" y="1335728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210991" y="1238948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0" y="41053"/>
                  </a:move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lnTo>
                    <a:pt x="607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4414047" y="942006"/>
              <a:ext cx="65704" cy="132660"/>
            </a:xfrm>
            <a:custGeom>
              <a:rect b="b" l="l" r="r" t="t"/>
              <a:pathLst>
                <a:path extrusionOk="0" h="132660" w="65704">
                  <a:moveTo>
                    <a:pt x="0" y="0"/>
                  </a:moveTo>
                  <a:lnTo>
                    <a:pt x="0" y="75017"/>
                  </a:lnTo>
                  <a:lnTo>
                    <a:pt x="48039" y="132660"/>
                  </a:lnTo>
                  <a:cubicBezTo>
                    <a:pt x="59093" y="118518"/>
                    <a:pt x="65705" y="100750"/>
                    <a:pt x="65705" y="81458"/>
                  </a:cubicBezTo>
                  <a:cubicBezTo>
                    <a:pt x="65705" y="41577"/>
                    <a:pt x="37517" y="816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312783" y="942006"/>
              <a:ext cx="121969" cy="164840"/>
            </a:xfrm>
            <a:custGeom>
              <a:rect b="b" l="l" r="r" t="t"/>
              <a:pathLst>
                <a:path extrusionOk="0" h="164840" w="121969">
                  <a:moveTo>
                    <a:pt x="65705" y="81460"/>
                  </a:moveTo>
                  <a:lnTo>
                    <a:pt x="65705" y="0"/>
                  </a:lnTo>
                  <a:cubicBezTo>
                    <a:pt x="28186" y="8163"/>
                    <a:pt x="0" y="41577"/>
                    <a:pt x="0" y="81460"/>
                  </a:cubicBezTo>
                  <a:cubicBezTo>
                    <a:pt x="0" y="127436"/>
                    <a:pt x="37451" y="164840"/>
                    <a:pt x="83484" y="164840"/>
                  </a:cubicBezTo>
                  <a:cubicBezTo>
                    <a:pt x="97359" y="164840"/>
                    <a:pt x="110444" y="161422"/>
                    <a:pt x="121969" y="155415"/>
                  </a:cubicBezTo>
                  <a:lnTo>
                    <a:pt x="69827" y="92849"/>
                  </a:lnTo>
                  <a:cubicBezTo>
                    <a:pt x="67164" y="89652"/>
                    <a:pt x="65705" y="85620"/>
                    <a:pt x="65705" y="81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4210991" y="831954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586955" y="0"/>
                  </a:move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607102" y="371422"/>
                  </a:ln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close/>
                  <a:moveTo>
                    <a:pt x="262372" y="282070"/>
                  </a:moveTo>
                  <a:cubicBezTo>
                    <a:pt x="242380" y="299244"/>
                    <a:pt x="214347" y="310586"/>
                    <a:pt x="185278" y="310465"/>
                  </a:cubicBezTo>
                  <a:cubicBezTo>
                    <a:pt x="119637" y="310465"/>
                    <a:pt x="66235" y="257103"/>
                    <a:pt x="66235" y="191512"/>
                  </a:cubicBezTo>
                  <a:cubicBezTo>
                    <a:pt x="66235" y="125921"/>
                    <a:pt x="119637" y="72558"/>
                    <a:pt x="185278" y="72558"/>
                  </a:cubicBezTo>
                  <a:cubicBezTo>
                    <a:pt x="250918" y="72558"/>
                    <a:pt x="304321" y="125921"/>
                    <a:pt x="304321" y="191512"/>
                  </a:cubicBezTo>
                  <a:cubicBezTo>
                    <a:pt x="304319" y="227742"/>
                    <a:pt x="288021" y="260235"/>
                    <a:pt x="262372" y="282070"/>
                  </a:cubicBezTo>
                  <a:close/>
                  <a:moveTo>
                    <a:pt x="523087" y="321353"/>
                  </a:moveTo>
                  <a:lnTo>
                    <a:pt x="385031" y="321353"/>
                  </a:lnTo>
                  <a:cubicBezTo>
                    <a:pt x="375212" y="321353"/>
                    <a:pt x="367252" y="313389"/>
                    <a:pt x="367252" y="303566"/>
                  </a:cubicBezTo>
                  <a:cubicBezTo>
                    <a:pt x="367252" y="293744"/>
                    <a:pt x="375212" y="285780"/>
                    <a:pt x="385031" y="285780"/>
                  </a:cubicBezTo>
                  <a:lnTo>
                    <a:pt x="523087" y="285780"/>
                  </a:lnTo>
                  <a:cubicBezTo>
                    <a:pt x="532906" y="285780"/>
                    <a:pt x="540866" y="293744"/>
                    <a:pt x="540866" y="303566"/>
                  </a:cubicBezTo>
                  <a:cubicBezTo>
                    <a:pt x="540866" y="313389"/>
                    <a:pt x="532906" y="321353"/>
                    <a:pt x="523087" y="321353"/>
                  </a:cubicBezTo>
                  <a:close/>
                  <a:moveTo>
                    <a:pt x="523087" y="247440"/>
                  </a:moveTo>
                  <a:lnTo>
                    <a:pt x="385031" y="247440"/>
                  </a:lnTo>
                  <a:cubicBezTo>
                    <a:pt x="375212" y="247440"/>
                    <a:pt x="367252" y="239477"/>
                    <a:pt x="367252" y="229654"/>
                  </a:cubicBezTo>
                  <a:cubicBezTo>
                    <a:pt x="367252" y="219831"/>
                    <a:pt x="375212" y="211868"/>
                    <a:pt x="385031" y="211868"/>
                  </a:cubicBezTo>
                  <a:lnTo>
                    <a:pt x="523087" y="211868"/>
                  </a:lnTo>
                  <a:cubicBezTo>
                    <a:pt x="532906" y="211868"/>
                    <a:pt x="540866" y="219831"/>
                    <a:pt x="540866" y="229654"/>
                  </a:cubicBezTo>
                  <a:cubicBezTo>
                    <a:pt x="540866" y="239477"/>
                    <a:pt x="532906" y="247440"/>
                    <a:pt x="523087" y="247440"/>
                  </a:cubicBezTo>
                  <a:close/>
                  <a:moveTo>
                    <a:pt x="523087" y="171157"/>
                  </a:moveTo>
                  <a:lnTo>
                    <a:pt x="385031" y="171157"/>
                  </a:lnTo>
                  <a:cubicBezTo>
                    <a:pt x="375212" y="171157"/>
                    <a:pt x="367252" y="163193"/>
                    <a:pt x="367252" y="153370"/>
                  </a:cubicBezTo>
                  <a:cubicBezTo>
                    <a:pt x="367252" y="143548"/>
                    <a:pt x="375212" y="135584"/>
                    <a:pt x="385031" y="135584"/>
                  </a:cubicBezTo>
                  <a:lnTo>
                    <a:pt x="523087" y="135584"/>
                  </a:lnTo>
                  <a:cubicBezTo>
                    <a:pt x="532906" y="135584"/>
                    <a:pt x="540866" y="143548"/>
                    <a:pt x="540866" y="153370"/>
                  </a:cubicBezTo>
                  <a:cubicBezTo>
                    <a:pt x="540866" y="163193"/>
                    <a:pt x="532906" y="171157"/>
                    <a:pt x="523087" y="171157"/>
                  </a:cubicBezTo>
                  <a:close/>
                  <a:moveTo>
                    <a:pt x="523087" y="97244"/>
                  </a:moveTo>
                  <a:lnTo>
                    <a:pt x="385031" y="97244"/>
                  </a:lnTo>
                  <a:cubicBezTo>
                    <a:pt x="375212" y="97244"/>
                    <a:pt x="367252" y="89281"/>
                    <a:pt x="367252" y="79458"/>
                  </a:cubicBezTo>
                  <a:cubicBezTo>
                    <a:pt x="367252" y="69635"/>
                    <a:pt x="375212" y="61672"/>
                    <a:pt x="385031" y="61672"/>
                  </a:cubicBezTo>
                  <a:lnTo>
                    <a:pt x="523087" y="61672"/>
                  </a:lnTo>
                  <a:cubicBezTo>
                    <a:pt x="532906" y="61672"/>
                    <a:pt x="540866" y="69635"/>
                    <a:pt x="540866" y="79458"/>
                  </a:cubicBezTo>
                  <a:cubicBezTo>
                    <a:pt x="540866" y="89281"/>
                    <a:pt x="532906" y="97244"/>
                    <a:pt x="523087" y="972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35"/>
          <p:cNvGrpSpPr/>
          <p:nvPr/>
        </p:nvGrpSpPr>
        <p:grpSpPr>
          <a:xfrm>
            <a:off x="4729528" y="1113271"/>
            <a:ext cx="426790" cy="426792"/>
            <a:chOff x="6096000" y="831954"/>
            <a:chExt cx="607098" cy="607101"/>
          </a:xfrm>
        </p:grpSpPr>
        <p:sp>
          <p:nvSpPr>
            <p:cNvPr id="1563" name="Google Shape;1563;p35"/>
            <p:cNvSpPr/>
            <p:nvPr/>
          </p:nvSpPr>
          <p:spPr>
            <a:xfrm>
              <a:off x="6310212" y="831954"/>
              <a:ext cx="71574" cy="306405"/>
            </a:xfrm>
            <a:custGeom>
              <a:rect b="b" l="l" r="r" t="t"/>
              <a:pathLst>
                <a:path extrusionOk="0" h="306405" w="71574">
                  <a:moveTo>
                    <a:pt x="56146" y="0"/>
                  </a:moveTo>
                  <a:lnTo>
                    <a:pt x="15427" y="0"/>
                  </a:lnTo>
                  <a:cubicBezTo>
                    <a:pt x="6907" y="0"/>
                    <a:pt x="0" y="6907"/>
                    <a:pt x="0" y="15427"/>
                  </a:cubicBezTo>
                  <a:lnTo>
                    <a:pt x="0" y="306405"/>
                  </a:lnTo>
                  <a:lnTo>
                    <a:pt x="71574" y="306405"/>
                  </a:lnTo>
                  <a:lnTo>
                    <a:pt x="71574" y="15427"/>
                  </a:lnTo>
                  <a:cubicBezTo>
                    <a:pt x="71573" y="6907"/>
                    <a:pt x="64666" y="0"/>
                    <a:pt x="56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6096000" y="950341"/>
              <a:ext cx="71574" cy="188018"/>
            </a:xfrm>
            <a:custGeom>
              <a:rect b="b" l="l" r="r" t="t"/>
              <a:pathLst>
                <a:path extrusionOk="0" h="188018" w="71574">
                  <a:moveTo>
                    <a:pt x="15427" y="188019"/>
                  </a:moveTo>
                  <a:lnTo>
                    <a:pt x="71574" y="188019"/>
                  </a:lnTo>
                  <a:lnTo>
                    <a:pt x="71574" y="15427"/>
                  </a:lnTo>
                  <a:cubicBezTo>
                    <a:pt x="71574" y="6907"/>
                    <a:pt x="64667" y="0"/>
                    <a:pt x="56147" y="0"/>
                  </a:cubicBezTo>
                  <a:lnTo>
                    <a:pt x="15427" y="0"/>
                  </a:lnTo>
                  <a:cubicBezTo>
                    <a:pt x="6907" y="0"/>
                    <a:pt x="0" y="6907"/>
                    <a:pt x="0" y="15427"/>
                  </a:cubicBezTo>
                  <a:lnTo>
                    <a:pt x="0" y="172591"/>
                  </a:lnTo>
                  <a:cubicBezTo>
                    <a:pt x="0" y="181112"/>
                    <a:pt x="6907" y="188019"/>
                    <a:pt x="15427" y="1880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6203107" y="908220"/>
              <a:ext cx="71573" cy="230140"/>
            </a:xfrm>
            <a:custGeom>
              <a:rect b="b" l="l" r="r" t="t"/>
              <a:pathLst>
                <a:path extrusionOk="0" h="230140" w="71573">
                  <a:moveTo>
                    <a:pt x="71573" y="15427"/>
                  </a:moveTo>
                  <a:cubicBezTo>
                    <a:pt x="71573" y="6907"/>
                    <a:pt x="64666" y="0"/>
                    <a:pt x="56146" y="0"/>
                  </a:cubicBezTo>
                  <a:lnTo>
                    <a:pt x="15427" y="0"/>
                  </a:lnTo>
                  <a:cubicBezTo>
                    <a:pt x="6907" y="0"/>
                    <a:pt x="0" y="6907"/>
                    <a:pt x="0" y="15427"/>
                  </a:cubicBezTo>
                  <a:lnTo>
                    <a:pt x="0" y="230140"/>
                  </a:lnTo>
                  <a:lnTo>
                    <a:pt x="71574" y="230140"/>
                  </a:lnTo>
                  <a:lnTo>
                    <a:pt x="71574" y="154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6631526" y="1138360"/>
              <a:ext cx="71572" cy="182308"/>
            </a:xfrm>
            <a:custGeom>
              <a:rect b="b" l="l" r="r" t="t"/>
              <a:pathLst>
                <a:path extrusionOk="0" h="182308" w="71572">
                  <a:moveTo>
                    <a:pt x="53819" y="0"/>
                  </a:moveTo>
                  <a:lnTo>
                    <a:pt x="0" y="0"/>
                  </a:lnTo>
                  <a:lnTo>
                    <a:pt x="0" y="166882"/>
                  </a:lnTo>
                  <a:cubicBezTo>
                    <a:pt x="0" y="175403"/>
                    <a:pt x="6907" y="182308"/>
                    <a:pt x="15427" y="182308"/>
                  </a:cubicBezTo>
                  <a:lnTo>
                    <a:pt x="56146" y="182308"/>
                  </a:lnTo>
                  <a:cubicBezTo>
                    <a:pt x="64666" y="182308"/>
                    <a:pt x="71573" y="175402"/>
                    <a:pt x="71573" y="166882"/>
                  </a:cubicBezTo>
                  <a:lnTo>
                    <a:pt x="71573" y="17755"/>
                  </a:lnTo>
                  <a:cubicBezTo>
                    <a:pt x="71575" y="7949"/>
                    <a:pt x="63626" y="0"/>
                    <a:pt x="5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6417315" y="1138360"/>
              <a:ext cx="71574" cy="300695"/>
            </a:xfrm>
            <a:custGeom>
              <a:rect b="b" l="l" r="r" t="t"/>
              <a:pathLst>
                <a:path extrusionOk="0" h="300695" w="71574">
                  <a:moveTo>
                    <a:pt x="1" y="285269"/>
                  </a:moveTo>
                  <a:cubicBezTo>
                    <a:pt x="1" y="293789"/>
                    <a:pt x="6908" y="300696"/>
                    <a:pt x="15428" y="300696"/>
                  </a:cubicBezTo>
                  <a:lnTo>
                    <a:pt x="56147" y="300696"/>
                  </a:lnTo>
                  <a:cubicBezTo>
                    <a:pt x="64668" y="300696"/>
                    <a:pt x="71574" y="293789"/>
                    <a:pt x="71574" y="285269"/>
                  </a:cubicBezTo>
                  <a:lnTo>
                    <a:pt x="71574" y="0"/>
                  </a:lnTo>
                  <a:lnTo>
                    <a:pt x="0" y="0"/>
                  </a:lnTo>
                  <a:lnTo>
                    <a:pt x="0" y="2852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6524421" y="1138360"/>
              <a:ext cx="71572" cy="224429"/>
            </a:xfrm>
            <a:custGeom>
              <a:rect b="b" l="l" r="r" t="t"/>
              <a:pathLst>
                <a:path extrusionOk="0" h="224429" w="71572">
                  <a:moveTo>
                    <a:pt x="0" y="209003"/>
                  </a:moveTo>
                  <a:cubicBezTo>
                    <a:pt x="0" y="217523"/>
                    <a:pt x="6907" y="224430"/>
                    <a:pt x="15427" y="224430"/>
                  </a:cubicBezTo>
                  <a:lnTo>
                    <a:pt x="56146" y="224430"/>
                  </a:lnTo>
                  <a:cubicBezTo>
                    <a:pt x="64666" y="224430"/>
                    <a:pt x="71573" y="217523"/>
                    <a:pt x="71573" y="209003"/>
                  </a:cubicBezTo>
                  <a:lnTo>
                    <a:pt x="715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6462133" y="832345"/>
              <a:ext cx="240616" cy="235490"/>
            </a:xfrm>
            <a:custGeom>
              <a:rect b="b" l="l" r="r" t="t"/>
              <a:pathLst>
                <a:path extrusionOk="0" h="235490" w="240616">
                  <a:moveTo>
                    <a:pt x="222850" y="235490"/>
                  </a:moveTo>
                  <a:cubicBezTo>
                    <a:pt x="232662" y="235490"/>
                    <a:pt x="240616" y="227536"/>
                    <a:pt x="240616" y="217724"/>
                  </a:cubicBezTo>
                  <a:cubicBezTo>
                    <a:pt x="240616" y="207912"/>
                    <a:pt x="232662" y="199958"/>
                    <a:pt x="222850" y="199958"/>
                  </a:cubicBezTo>
                  <a:cubicBezTo>
                    <a:pt x="144457" y="199958"/>
                    <a:pt x="80211" y="138226"/>
                    <a:pt x="76169" y="60820"/>
                  </a:cubicBezTo>
                  <a:lnTo>
                    <a:pt x="85129" y="69781"/>
                  </a:lnTo>
                  <a:cubicBezTo>
                    <a:pt x="92067" y="76720"/>
                    <a:pt x="103316" y="76720"/>
                    <a:pt x="110253" y="69781"/>
                  </a:cubicBezTo>
                  <a:cubicBezTo>
                    <a:pt x="117192" y="62843"/>
                    <a:pt x="117192" y="51595"/>
                    <a:pt x="110253" y="44658"/>
                  </a:cubicBezTo>
                  <a:lnTo>
                    <a:pt x="70764" y="5167"/>
                  </a:lnTo>
                  <a:cubicBezTo>
                    <a:pt x="64905" y="-776"/>
                    <a:pt x="53114" y="-2609"/>
                    <a:pt x="45635" y="5167"/>
                  </a:cubicBezTo>
                  <a:lnTo>
                    <a:pt x="5204" y="45598"/>
                  </a:lnTo>
                  <a:cubicBezTo>
                    <a:pt x="-1735" y="52536"/>
                    <a:pt x="-1735" y="63784"/>
                    <a:pt x="5204" y="70721"/>
                  </a:cubicBezTo>
                  <a:cubicBezTo>
                    <a:pt x="8673" y="74191"/>
                    <a:pt x="13220" y="75924"/>
                    <a:pt x="17766" y="75924"/>
                  </a:cubicBezTo>
                  <a:cubicBezTo>
                    <a:pt x="22311" y="75924"/>
                    <a:pt x="26860" y="74190"/>
                    <a:pt x="30328" y="70721"/>
                  </a:cubicBezTo>
                  <a:lnTo>
                    <a:pt x="40596" y="60454"/>
                  </a:lnTo>
                  <a:cubicBezTo>
                    <a:pt x="44483" y="157628"/>
                    <a:pt x="124739" y="235490"/>
                    <a:pt x="222850" y="235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6096352" y="1203175"/>
              <a:ext cx="240616" cy="235471"/>
            </a:xfrm>
            <a:custGeom>
              <a:rect b="b" l="l" r="r" t="t"/>
              <a:pathLst>
                <a:path extrusionOk="0" h="235471" w="240616">
                  <a:moveTo>
                    <a:pt x="210290" y="164768"/>
                  </a:moveTo>
                  <a:lnTo>
                    <a:pt x="200022" y="175035"/>
                  </a:lnTo>
                  <a:cubicBezTo>
                    <a:pt x="196134" y="77861"/>
                    <a:pt x="115878" y="0"/>
                    <a:pt x="17766" y="0"/>
                  </a:cubicBezTo>
                  <a:cubicBezTo>
                    <a:pt x="7954" y="0"/>
                    <a:pt x="0" y="7954"/>
                    <a:pt x="0" y="17766"/>
                  </a:cubicBezTo>
                  <a:cubicBezTo>
                    <a:pt x="0" y="27578"/>
                    <a:pt x="7954" y="35532"/>
                    <a:pt x="17766" y="35532"/>
                  </a:cubicBezTo>
                  <a:cubicBezTo>
                    <a:pt x="96162" y="35532"/>
                    <a:pt x="160407" y="97266"/>
                    <a:pt x="164449" y="174671"/>
                  </a:cubicBezTo>
                  <a:lnTo>
                    <a:pt x="155487" y="165709"/>
                  </a:lnTo>
                  <a:cubicBezTo>
                    <a:pt x="148549" y="158771"/>
                    <a:pt x="137300" y="158771"/>
                    <a:pt x="130363" y="165709"/>
                  </a:cubicBezTo>
                  <a:cubicBezTo>
                    <a:pt x="123424" y="172648"/>
                    <a:pt x="123424" y="183896"/>
                    <a:pt x="130363" y="190833"/>
                  </a:cubicBezTo>
                  <a:lnTo>
                    <a:pt x="169853" y="230323"/>
                  </a:lnTo>
                  <a:cubicBezTo>
                    <a:pt x="176086" y="236677"/>
                    <a:pt x="188033" y="237679"/>
                    <a:pt x="194983" y="230323"/>
                  </a:cubicBezTo>
                  <a:lnTo>
                    <a:pt x="235412" y="189892"/>
                  </a:lnTo>
                  <a:cubicBezTo>
                    <a:pt x="242351" y="182955"/>
                    <a:pt x="242351" y="171706"/>
                    <a:pt x="235412" y="164769"/>
                  </a:cubicBezTo>
                  <a:cubicBezTo>
                    <a:pt x="228475" y="157830"/>
                    <a:pt x="217226" y="157830"/>
                    <a:pt x="210290" y="164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35"/>
          <p:cNvGrpSpPr/>
          <p:nvPr/>
        </p:nvGrpSpPr>
        <p:grpSpPr>
          <a:xfrm>
            <a:off x="1044170" y="1113271"/>
            <a:ext cx="401785" cy="426792"/>
            <a:chOff x="1395634" y="831954"/>
            <a:chExt cx="571529" cy="607101"/>
          </a:xfrm>
        </p:grpSpPr>
        <p:sp>
          <p:nvSpPr>
            <p:cNvPr id="1572" name="Google Shape;1572;p35"/>
            <p:cNvSpPr/>
            <p:nvPr/>
          </p:nvSpPr>
          <p:spPr>
            <a:xfrm>
              <a:off x="1861141" y="1299136"/>
              <a:ext cx="106022" cy="139918"/>
            </a:xfrm>
            <a:custGeom>
              <a:rect b="b" l="l" r="r" t="t"/>
              <a:pathLst>
                <a:path extrusionOk="0" h="139918" w="106022">
                  <a:moveTo>
                    <a:pt x="52635" y="0"/>
                  </a:moveTo>
                  <a:lnTo>
                    <a:pt x="52635" y="68840"/>
                  </a:lnTo>
                  <a:cubicBezTo>
                    <a:pt x="52635" y="73432"/>
                    <a:pt x="50859" y="77847"/>
                    <a:pt x="47678" y="81160"/>
                  </a:cubicBezTo>
                  <a:lnTo>
                    <a:pt x="0" y="130809"/>
                  </a:lnTo>
                  <a:cubicBezTo>
                    <a:pt x="10303" y="136600"/>
                    <a:pt x="22184" y="139918"/>
                    <a:pt x="34849" y="139918"/>
                  </a:cubicBezTo>
                  <a:cubicBezTo>
                    <a:pt x="74157" y="139918"/>
                    <a:pt x="106022" y="108096"/>
                    <a:pt x="106022" y="68841"/>
                  </a:cubicBezTo>
                  <a:cubicBezTo>
                    <a:pt x="106022" y="35719"/>
                    <a:pt x="83337" y="7889"/>
                    <a:pt x="52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1824818" y="1299137"/>
              <a:ext cx="53385" cy="106206"/>
            </a:xfrm>
            <a:custGeom>
              <a:rect b="b" l="l" r="r" t="t"/>
              <a:pathLst>
                <a:path extrusionOk="0" h="106206" w="53385">
                  <a:moveTo>
                    <a:pt x="53386" y="61683"/>
                  </a:moveTo>
                  <a:lnTo>
                    <a:pt x="53386" y="0"/>
                  </a:lnTo>
                  <a:cubicBezTo>
                    <a:pt x="22685" y="7888"/>
                    <a:pt x="0" y="35718"/>
                    <a:pt x="0" y="68841"/>
                  </a:cubicBezTo>
                  <a:cubicBezTo>
                    <a:pt x="0" y="82552"/>
                    <a:pt x="3898" y="95348"/>
                    <a:pt x="10630" y="106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1449020" y="1135137"/>
              <a:ext cx="464756" cy="127678"/>
            </a:xfrm>
            <a:custGeom>
              <a:rect b="b" l="l" r="r" t="t"/>
              <a:pathLst>
                <a:path extrusionOk="0" h="127678" w="464756">
                  <a:moveTo>
                    <a:pt x="429184" y="127679"/>
                  </a:moveTo>
                  <a:cubicBezTo>
                    <a:pt x="434971" y="126705"/>
                    <a:pt x="440911" y="126191"/>
                    <a:pt x="446971" y="126191"/>
                  </a:cubicBezTo>
                  <a:cubicBezTo>
                    <a:pt x="453030" y="126191"/>
                    <a:pt x="458970" y="126705"/>
                    <a:pt x="464757" y="127679"/>
                  </a:cubicBezTo>
                  <a:lnTo>
                    <a:pt x="464757" y="56468"/>
                  </a:lnTo>
                  <a:cubicBezTo>
                    <a:pt x="464757" y="46645"/>
                    <a:pt x="456793" y="38681"/>
                    <a:pt x="446971" y="38681"/>
                  </a:cubicBezTo>
                  <a:lnTo>
                    <a:pt x="250165" y="38681"/>
                  </a:lnTo>
                  <a:lnTo>
                    <a:pt x="250165" y="0"/>
                  </a:lnTo>
                  <a:cubicBezTo>
                    <a:pt x="243524" y="314"/>
                    <a:pt x="236839" y="486"/>
                    <a:pt x="230105" y="486"/>
                  </a:cubicBezTo>
                  <a:cubicBezTo>
                    <a:pt x="224902" y="486"/>
                    <a:pt x="219735" y="371"/>
                    <a:pt x="214593" y="183"/>
                  </a:cubicBezTo>
                  <a:lnTo>
                    <a:pt x="214593" y="38680"/>
                  </a:lnTo>
                  <a:lnTo>
                    <a:pt x="17786" y="38680"/>
                  </a:lnTo>
                  <a:cubicBezTo>
                    <a:pt x="7963" y="38680"/>
                    <a:pt x="0" y="46644"/>
                    <a:pt x="0" y="56466"/>
                  </a:cubicBezTo>
                  <a:lnTo>
                    <a:pt x="0" y="127678"/>
                  </a:lnTo>
                  <a:cubicBezTo>
                    <a:pt x="5786" y="126703"/>
                    <a:pt x="11727" y="126188"/>
                    <a:pt x="17786" y="126188"/>
                  </a:cubicBezTo>
                  <a:cubicBezTo>
                    <a:pt x="23845" y="126188"/>
                    <a:pt x="29786" y="126703"/>
                    <a:pt x="35572" y="127676"/>
                  </a:cubicBezTo>
                  <a:lnTo>
                    <a:pt x="35572" y="74251"/>
                  </a:lnTo>
                  <a:lnTo>
                    <a:pt x="214593" y="74251"/>
                  </a:lnTo>
                  <a:lnTo>
                    <a:pt x="214593" y="127676"/>
                  </a:lnTo>
                  <a:cubicBezTo>
                    <a:pt x="220379" y="126703"/>
                    <a:pt x="226320" y="126188"/>
                    <a:pt x="232379" y="126188"/>
                  </a:cubicBezTo>
                  <a:cubicBezTo>
                    <a:pt x="238438" y="126188"/>
                    <a:pt x="244379" y="126703"/>
                    <a:pt x="250165" y="127676"/>
                  </a:cubicBezTo>
                  <a:lnTo>
                    <a:pt x="250165" y="74251"/>
                  </a:lnTo>
                  <a:lnTo>
                    <a:pt x="429186" y="74251"/>
                  </a:lnTo>
                  <a:lnTo>
                    <a:pt x="429186" y="1276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1610225" y="1299137"/>
              <a:ext cx="101594" cy="139918"/>
            </a:xfrm>
            <a:custGeom>
              <a:rect b="b" l="l" r="r" t="t"/>
              <a:pathLst>
                <a:path extrusionOk="0" h="139918" w="101594">
                  <a:moveTo>
                    <a:pt x="53386" y="68840"/>
                  </a:moveTo>
                  <a:lnTo>
                    <a:pt x="53386" y="0"/>
                  </a:lnTo>
                  <a:cubicBezTo>
                    <a:pt x="22686" y="7888"/>
                    <a:pt x="0" y="35718"/>
                    <a:pt x="0" y="68841"/>
                  </a:cubicBezTo>
                  <a:cubicBezTo>
                    <a:pt x="0" y="108096"/>
                    <a:pt x="31866" y="139918"/>
                    <a:pt x="71173" y="139918"/>
                  </a:cubicBezTo>
                  <a:cubicBezTo>
                    <a:pt x="82058" y="139918"/>
                    <a:pt x="92368" y="137469"/>
                    <a:pt x="101595" y="133106"/>
                  </a:cubicBezTo>
                  <a:lnTo>
                    <a:pt x="57512" y="80230"/>
                  </a:lnTo>
                  <a:cubicBezTo>
                    <a:pt x="54847" y="77032"/>
                    <a:pt x="53386" y="73000"/>
                    <a:pt x="53386" y="68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1484592" y="1299136"/>
              <a:ext cx="51140" cy="51053"/>
            </a:xfrm>
            <a:custGeom>
              <a:rect b="b" l="l" r="r" t="t"/>
              <a:pathLst>
                <a:path extrusionOk="0" h="51053" w="51140">
                  <a:moveTo>
                    <a:pt x="0" y="0"/>
                  </a:moveTo>
                  <a:lnTo>
                    <a:pt x="0" y="51053"/>
                  </a:lnTo>
                  <a:lnTo>
                    <a:pt x="51140" y="51053"/>
                  </a:lnTo>
                  <a:cubicBezTo>
                    <a:pt x="44697" y="26083"/>
                    <a:pt x="25009" y="642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1699185" y="1299136"/>
              <a:ext cx="53387" cy="110346"/>
            </a:xfrm>
            <a:custGeom>
              <a:rect b="b" l="l" r="r" t="t"/>
              <a:pathLst>
                <a:path extrusionOk="0" h="110346" w="53387">
                  <a:moveTo>
                    <a:pt x="0" y="0"/>
                  </a:moveTo>
                  <a:lnTo>
                    <a:pt x="0" y="62399"/>
                  </a:lnTo>
                  <a:lnTo>
                    <a:pt x="39974" y="110347"/>
                  </a:lnTo>
                  <a:cubicBezTo>
                    <a:pt x="48405" y="98667"/>
                    <a:pt x="53387" y="84339"/>
                    <a:pt x="53387" y="68841"/>
                  </a:cubicBezTo>
                  <a:cubicBezTo>
                    <a:pt x="53386" y="35719"/>
                    <a:pt x="30700" y="788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1573921" y="854721"/>
              <a:ext cx="215152" cy="217739"/>
            </a:xfrm>
            <a:custGeom>
              <a:rect b="b" l="l" r="r" t="t"/>
              <a:pathLst>
                <a:path extrusionOk="0" h="217739" w="215152">
                  <a:moveTo>
                    <a:pt x="184139" y="186119"/>
                  </a:moveTo>
                  <a:cubicBezTo>
                    <a:pt x="204138" y="165709"/>
                    <a:pt x="215152" y="138444"/>
                    <a:pt x="215152" y="109344"/>
                  </a:cubicBezTo>
                  <a:cubicBezTo>
                    <a:pt x="215152" y="80413"/>
                    <a:pt x="203712" y="53019"/>
                    <a:pt x="182938" y="32212"/>
                  </a:cubicBezTo>
                  <a:cubicBezTo>
                    <a:pt x="162201" y="11439"/>
                    <a:pt x="134941" y="0"/>
                    <a:pt x="106185" y="0"/>
                  </a:cubicBezTo>
                  <a:cubicBezTo>
                    <a:pt x="47634" y="0"/>
                    <a:pt x="0" y="49051"/>
                    <a:pt x="0" y="109344"/>
                  </a:cubicBezTo>
                  <a:cubicBezTo>
                    <a:pt x="0" y="138198"/>
                    <a:pt x="11394" y="165402"/>
                    <a:pt x="32085" y="185948"/>
                  </a:cubicBezTo>
                  <a:cubicBezTo>
                    <a:pt x="52734" y="206449"/>
                    <a:pt x="79985" y="217740"/>
                    <a:pt x="108819" y="217740"/>
                  </a:cubicBezTo>
                  <a:cubicBezTo>
                    <a:pt x="137410" y="217740"/>
                    <a:pt x="164158" y="206510"/>
                    <a:pt x="184139" y="186119"/>
                  </a:cubicBezTo>
                  <a:close/>
                  <a:moveTo>
                    <a:pt x="41678" y="109052"/>
                  </a:moveTo>
                  <a:cubicBezTo>
                    <a:pt x="41678" y="72341"/>
                    <a:pt x="71000" y="42476"/>
                    <a:pt x="107043" y="42476"/>
                  </a:cubicBezTo>
                  <a:cubicBezTo>
                    <a:pt x="143675" y="42476"/>
                    <a:pt x="173475" y="72342"/>
                    <a:pt x="173475" y="109052"/>
                  </a:cubicBezTo>
                  <a:cubicBezTo>
                    <a:pt x="168317" y="200262"/>
                    <a:pt x="44186" y="193406"/>
                    <a:pt x="41678" y="1090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1395634" y="1299137"/>
              <a:ext cx="140099" cy="139916"/>
            </a:xfrm>
            <a:custGeom>
              <a:rect b="b" l="l" r="r" t="t"/>
              <a:pathLst>
                <a:path extrusionOk="0" h="139916" w="140099">
                  <a:moveTo>
                    <a:pt x="53386" y="68840"/>
                  </a:moveTo>
                  <a:lnTo>
                    <a:pt x="53386" y="0"/>
                  </a:lnTo>
                  <a:cubicBezTo>
                    <a:pt x="22686" y="7888"/>
                    <a:pt x="0" y="35718"/>
                    <a:pt x="0" y="68840"/>
                  </a:cubicBezTo>
                  <a:cubicBezTo>
                    <a:pt x="0" y="108095"/>
                    <a:pt x="31865" y="139917"/>
                    <a:pt x="71173" y="139917"/>
                  </a:cubicBezTo>
                  <a:cubicBezTo>
                    <a:pt x="104331" y="139917"/>
                    <a:pt x="132192" y="117273"/>
                    <a:pt x="140099" y="86625"/>
                  </a:cubicBezTo>
                  <a:lnTo>
                    <a:pt x="71172" y="86625"/>
                  </a:lnTo>
                  <a:cubicBezTo>
                    <a:pt x="61349" y="86626"/>
                    <a:pt x="53386" y="78662"/>
                    <a:pt x="53386" y="688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1651171" y="932768"/>
              <a:ext cx="60653" cy="61644"/>
            </a:xfrm>
            <a:custGeom>
              <a:rect b="b" l="l" r="r" t="t"/>
              <a:pathLst>
                <a:path extrusionOk="0" h="61644" w="60653">
                  <a:moveTo>
                    <a:pt x="29793" y="0"/>
                  </a:moveTo>
                  <a:cubicBezTo>
                    <a:pt x="13366" y="0"/>
                    <a:pt x="0" y="13908"/>
                    <a:pt x="0" y="31004"/>
                  </a:cubicBezTo>
                  <a:cubicBezTo>
                    <a:pt x="0" y="47899"/>
                    <a:pt x="13819" y="61645"/>
                    <a:pt x="30805" y="61645"/>
                  </a:cubicBezTo>
                  <a:cubicBezTo>
                    <a:pt x="47541" y="61645"/>
                    <a:pt x="60653" y="48185"/>
                    <a:pt x="60653" y="31004"/>
                  </a:cubicBezTo>
                  <a:cubicBezTo>
                    <a:pt x="60653" y="14198"/>
                    <a:pt x="46522" y="0"/>
                    <a:pt x="29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1739460" y="831954"/>
              <a:ext cx="209332" cy="262670"/>
            </a:xfrm>
            <a:custGeom>
              <a:rect b="b" l="l" r="r" t="t"/>
              <a:pathLst>
                <a:path extrusionOk="0" h="262670" w="209332">
                  <a:moveTo>
                    <a:pt x="154338" y="67525"/>
                  </a:moveTo>
                  <a:cubicBezTo>
                    <a:pt x="110600" y="31929"/>
                    <a:pt x="56802" y="9009"/>
                    <a:pt x="0" y="0"/>
                  </a:cubicBezTo>
                  <a:cubicBezTo>
                    <a:pt x="50117" y="22240"/>
                    <a:pt x="85995" y="76775"/>
                    <a:pt x="85186" y="132111"/>
                  </a:cubicBezTo>
                  <a:cubicBezTo>
                    <a:pt x="85738" y="186696"/>
                    <a:pt x="53304" y="239434"/>
                    <a:pt x="3522" y="262670"/>
                  </a:cubicBezTo>
                  <a:cubicBezTo>
                    <a:pt x="94155" y="247798"/>
                    <a:pt x="165652" y="194261"/>
                    <a:pt x="205597" y="142581"/>
                  </a:cubicBezTo>
                  <a:cubicBezTo>
                    <a:pt x="210515" y="136217"/>
                    <a:pt x="210574" y="127363"/>
                    <a:pt x="205790" y="120899"/>
                  </a:cubicBezTo>
                  <a:cubicBezTo>
                    <a:pt x="195420" y="106887"/>
                    <a:pt x="178559" y="87113"/>
                    <a:pt x="154338" y="675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1415032" y="831954"/>
              <a:ext cx="210468" cy="264270"/>
            </a:xfrm>
            <a:custGeom>
              <a:rect b="b" l="l" r="r" t="t"/>
              <a:pathLst>
                <a:path extrusionOk="0" h="264270" w="210468">
                  <a:moveTo>
                    <a:pt x="54154" y="196316"/>
                  </a:moveTo>
                  <a:cubicBezTo>
                    <a:pt x="97194" y="231518"/>
                    <a:pt x="150381" y="255250"/>
                    <a:pt x="210469" y="264271"/>
                  </a:cubicBezTo>
                  <a:cubicBezTo>
                    <a:pt x="159245" y="242129"/>
                    <a:pt x="123319" y="191229"/>
                    <a:pt x="123319" y="132110"/>
                  </a:cubicBezTo>
                  <a:cubicBezTo>
                    <a:pt x="122715" y="76654"/>
                    <a:pt x="156216" y="22955"/>
                    <a:pt x="207125" y="0"/>
                  </a:cubicBezTo>
                  <a:cubicBezTo>
                    <a:pt x="117436" y="14376"/>
                    <a:pt x="44959" y="71002"/>
                    <a:pt x="3951" y="121936"/>
                  </a:cubicBezTo>
                  <a:cubicBezTo>
                    <a:pt x="-1200" y="128334"/>
                    <a:pt x="-1319" y="137420"/>
                    <a:pt x="3621" y="143982"/>
                  </a:cubicBezTo>
                  <a:cubicBezTo>
                    <a:pt x="14075" y="157866"/>
                    <a:pt x="30728" y="177181"/>
                    <a:pt x="54154" y="1963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3" name="Google Shape;1583;p35"/>
          <p:cNvGrpSpPr/>
          <p:nvPr/>
        </p:nvGrpSpPr>
        <p:grpSpPr>
          <a:xfrm>
            <a:off x="5466990" y="1113271"/>
            <a:ext cx="426792" cy="426793"/>
            <a:chOff x="7036629" y="831954"/>
            <a:chExt cx="607101" cy="607102"/>
          </a:xfrm>
        </p:grpSpPr>
        <p:sp>
          <p:nvSpPr>
            <p:cNvPr id="1584" name="Google Shape;1584;p35"/>
            <p:cNvSpPr/>
            <p:nvPr/>
          </p:nvSpPr>
          <p:spPr>
            <a:xfrm>
              <a:off x="7074136" y="1301650"/>
              <a:ext cx="113637" cy="93059"/>
            </a:xfrm>
            <a:custGeom>
              <a:rect b="b" l="l" r="r" t="t"/>
              <a:pathLst>
                <a:path extrusionOk="0" h="93059" w="113637">
                  <a:moveTo>
                    <a:pt x="113637" y="0"/>
                  </a:moveTo>
                  <a:lnTo>
                    <a:pt x="17027" y="0"/>
                  </a:lnTo>
                  <a:cubicBezTo>
                    <a:pt x="7624" y="0"/>
                    <a:pt x="1" y="7623"/>
                    <a:pt x="1" y="17026"/>
                  </a:cubicBezTo>
                  <a:lnTo>
                    <a:pt x="0" y="76034"/>
                  </a:lnTo>
                  <a:cubicBezTo>
                    <a:pt x="0" y="85437"/>
                    <a:pt x="7623" y="93060"/>
                    <a:pt x="17026" y="93060"/>
                  </a:cubicBezTo>
                  <a:lnTo>
                    <a:pt x="113637" y="93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7126923" y="831954"/>
              <a:ext cx="478076" cy="607102"/>
            </a:xfrm>
            <a:custGeom>
              <a:rect b="b" l="l" r="r" t="t"/>
              <a:pathLst>
                <a:path extrusionOk="0" h="607102" w="478076">
                  <a:moveTo>
                    <a:pt x="461050" y="469697"/>
                  </a:moveTo>
                  <a:lnTo>
                    <a:pt x="231043" y="469697"/>
                  </a:lnTo>
                  <a:lnTo>
                    <a:pt x="231043" y="421044"/>
                  </a:lnTo>
                  <a:lnTo>
                    <a:pt x="323635" y="421044"/>
                  </a:lnTo>
                  <a:lnTo>
                    <a:pt x="323635" y="327984"/>
                  </a:lnTo>
                  <a:lnTo>
                    <a:pt x="231043" y="327984"/>
                  </a:lnTo>
                  <a:lnTo>
                    <a:pt x="231043" y="279332"/>
                  </a:lnTo>
                  <a:lnTo>
                    <a:pt x="353720" y="279332"/>
                  </a:lnTo>
                  <a:cubicBezTo>
                    <a:pt x="363123" y="279332"/>
                    <a:pt x="370746" y="271709"/>
                    <a:pt x="370746" y="262306"/>
                  </a:cubicBezTo>
                  <a:lnTo>
                    <a:pt x="370746" y="203300"/>
                  </a:lnTo>
                  <a:cubicBezTo>
                    <a:pt x="370746" y="193897"/>
                    <a:pt x="363123" y="186274"/>
                    <a:pt x="353720" y="186274"/>
                  </a:cubicBezTo>
                  <a:lnTo>
                    <a:pt x="231043" y="186274"/>
                  </a:lnTo>
                  <a:lnTo>
                    <a:pt x="231043" y="137621"/>
                  </a:lnTo>
                  <a:lnTo>
                    <a:pt x="323635" y="137621"/>
                  </a:lnTo>
                  <a:lnTo>
                    <a:pt x="323635" y="44562"/>
                  </a:lnTo>
                  <a:lnTo>
                    <a:pt x="231043" y="44562"/>
                  </a:lnTo>
                  <a:lnTo>
                    <a:pt x="231043" y="17786"/>
                  </a:lnTo>
                  <a:cubicBezTo>
                    <a:pt x="231043" y="7963"/>
                    <a:pt x="223079" y="0"/>
                    <a:pt x="213256" y="0"/>
                  </a:cubicBezTo>
                  <a:cubicBezTo>
                    <a:pt x="203434" y="0"/>
                    <a:pt x="195470" y="7963"/>
                    <a:pt x="195470" y="17786"/>
                  </a:cubicBezTo>
                  <a:lnTo>
                    <a:pt x="195470" y="44562"/>
                  </a:lnTo>
                  <a:lnTo>
                    <a:pt x="33296" y="44562"/>
                  </a:lnTo>
                  <a:lnTo>
                    <a:pt x="33296" y="137621"/>
                  </a:lnTo>
                  <a:lnTo>
                    <a:pt x="195470" y="137621"/>
                  </a:lnTo>
                  <a:lnTo>
                    <a:pt x="195470" y="186274"/>
                  </a:lnTo>
                  <a:lnTo>
                    <a:pt x="144870" y="186274"/>
                  </a:lnTo>
                  <a:lnTo>
                    <a:pt x="144870" y="279333"/>
                  </a:lnTo>
                  <a:lnTo>
                    <a:pt x="195470" y="279333"/>
                  </a:lnTo>
                  <a:lnTo>
                    <a:pt x="195470" y="327986"/>
                  </a:lnTo>
                  <a:lnTo>
                    <a:pt x="17027" y="327986"/>
                  </a:lnTo>
                  <a:cubicBezTo>
                    <a:pt x="7624" y="327986"/>
                    <a:pt x="1" y="335609"/>
                    <a:pt x="1" y="345012"/>
                  </a:cubicBezTo>
                  <a:lnTo>
                    <a:pt x="0" y="404019"/>
                  </a:lnTo>
                  <a:cubicBezTo>
                    <a:pt x="0" y="413423"/>
                    <a:pt x="7623" y="421047"/>
                    <a:pt x="17026" y="421047"/>
                  </a:cubicBezTo>
                  <a:lnTo>
                    <a:pt x="195470" y="421047"/>
                  </a:lnTo>
                  <a:lnTo>
                    <a:pt x="195470" y="469699"/>
                  </a:lnTo>
                  <a:lnTo>
                    <a:pt x="96423" y="469699"/>
                  </a:lnTo>
                  <a:lnTo>
                    <a:pt x="96423" y="562759"/>
                  </a:lnTo>
                  <a:lnTo>
                    <a:pt x="195470" y="562759"/>
                  </a:lnTo>
                  <a:lnTo>
                    <a:pt x="195470" y="589316"/>
                  </a:lnTo>
                  <a:cubicBezTo>
                    <a:pt x="195470" y="599139"/>
                    <a:pt x="203434" y="607102"/>
                    <a:pt x="213256" y="607102"/>
                  </a:cubicBezTo>
                  <a:cubicBezTo>
                    <a:pt x="223079" y="607102"/>
                    <a:pt x="231043" y="599139"/>
                    <a:pt x="231043" y="589316"/>
                  </a:cubicBezTo>
                  <a:lnTo>
                    <a:pt x="231043" y="562757"/>
                  </a:lnTo>
                  <a:lnTo>
                    <a:pt x="461147" y="562757"/>
                  </a:lnTo>
                  <a:cubicBezTo>
                    <a:pt x="470497" y="562757"/>
                    <a:pt x="478076" y="555178"/>
                    <a:pt x="478076" y="545829"/>
                  </a:cubicBezTo>
                  <a:lnTo>
                    <a:pt x="478076" y="486725"/>
                  </a:lnTo>
                  <a:cubicBezTo>
                    <a:pt x="478076" y="477320"/>
                    <a:pt x="470453" y="469697"/>
                    <a:pt x="461050" y="469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7036629" y="876515"/>
              <a:ext cx="88017" cy="93059"/>
            </a:xfrm>
            <a:custGeom>
              <a:rect b="b" l="l" r="r" t="t"/>
              <a:pathLst>
                <a:path extrusionOk="0" h="93059" w="88017">
                  <a:moveTo>
                    <a:pt x="88018" y="0"/>
                  </a:moveTo>
                  <a:lnTo>
                    <a:pt x="17027" y="0"/>
                  </a:lnTo>
                  <a:cubicBezTo>
                    <a:pt x="7624" y="0"/>
                    <a:pt x="1" y="7623"/>
                    <a:pt x="1" y="17026"/>
                  </a:cubicBezTo>
                  <a:lnTo>
                    <a:pt x="0" y="76034"/>
                  </a:lnTo>
                  <a:cubicBezTo>
                    <a:pt x="0" y="85437"/>
                    <a:pt x="7623" y="93060"/>
                    <a:pt x="17026" y="93060"/>
                  </a:cubicBezTo>
                  <a:lnTo>
                    <a:pt x="88018" y="93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7486131" y="876515"/>
              <a:ext cx="157599" cy="93059"/>
            </a:xfrm>
            <a:custGeom>
              <a:rect b="b" l="l" r="r" t="t"/>
              <a:pathLst>
                <a:path extrusionOk="0" h="93059" w="157599">
                  <a:moveTo>
                    <a:pt x="140574" y="0"/>
                  </a:moveTo>
                  <a:lnTo>
                    <a:pt x="0" y="0"/>
                  </a:lnTo>
                  <a:lnTo>
                    <a:pt x="0" y="93060"/>
                  </a:lnTo>
                  <a:lnTo>
                    <a:pt x="140574" y="93060"/>
                  </a:lnTo>
                  <a:cubicBezTo>
                    <a:pt x="149977" y="93060"/>
                    <a:pt x="157600" y="85437"/>
                    <a:pt x="157600" y="76034"/>
                  </a:cubicBezTo>
                  <a:lnTo>
                    <a:pt x="157600" y="17026"/>
                  </a:lnTo>
                  <a:cubicBezTo>
                    <a:pt x="157600" y="7623"/>
                    <a:pt x="149977" y="0"/>
                    <a:pt x="140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7180461" y="1018227"/>
              <a:ext cx="55759" cy="93059"/>
            </a:xfrm>
            <a:custGeom>
              <a:rect b="b" l="l" r="r" t="t"/>
              <a:pathLst>
                <a:path extrusionOk="0" h="93059" w="55759">
                  <a:moveTo>
                    <a:pt x="17027" y="0"/>
                  </a:moveTo>
                  <a:cubicBezTo>
                    <a:pt x="7624" y="0"/>
                    <a:pt x="1" y="7623"/>
                    <a:pt x="1" y="17026"/>
                  </a:cubicBezTo>
                  <a:lnTo>
                    <a:pt x="0" y="76034"/>
                  </a:lnTo>
                  <a:cubicBezTo>
                    <a:pt x="0" y="85437"/>
                    <a:pt x="7623" y="93060"/>
                    <a:pt x="17026" y="93060"/>
                  </a:cubicBezTo>
                  <a:lnTo>
                    <a:pt x="55760" y="93060"/>
                  </a:lnTo>
                  <a:lnTo>
                    <a:pt x="55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7486131" y="1159939"/>
              <a:ext cx="67304" cy="93059"/>
            </a:xfrm>
            <a:custGeom>
              <a:rect b="b" l="l" r="r" t="t"/>
              <a:pathLst>
                <a:path extrusionOk="0" h="93059" w="67304">
                  <a:moveTo>
                    <a:pt x="50278" y="93059"/>
                  </a:moveTo>
                  <a:cubicBezTo>
                    <a:pt x="59681" y="93059"/>
                    <a:pt x="67304" y="85435"/>
                    <a:pt x="67304" y="76032"/>
                  </a:cubicBezTo>
                  <a:lnTo>
                    <a:pt x="67304" y="17026"/>
                  </a:lnTo>
                  <a:cubicBezTo>
                    <a:pt x="67304" y="7623"/>
                    <a:pt x="59681" y="0"/>
                    <a:pt x="50278" y="0"/>
                  </a:cubicBezTo>
                  <a:lnTo>
                    <a:pt x="0" y="0"/>
                  </a:lnTo>
                  <a:lnTo>
                    <a:pt x="0" y="93060"/>
                  </a:lnTo>
                  <a:lnTo>
                    <a:pt x="50278" y="930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0" name="Google Shape;1590;p35"/>
          <p:cNvGrpSpPr/>
          <p:nvPr/>
        </p:nvGrpSpPr>
        <p:grpSpPr>
          <a:xfrm>
            <a:off x="3992066" y="1113271"/>
            <a:ext cx="426792" cy="426792"/>
            <a:chOff x="5155372" y="831954"/>
            <a:chExt cx="607101" cy="607101"/>
          </a:xfrm>
        </p:grpSpPr>
        <p:sp>
          <p:nvSpPr>
            <p:cNvPr id="1591" name="Google Shape;1591;p35"/>
            <p:cNvSpPr/>
            <p:nvPr/>
          </p:nvSpPr>
          <p:spPr>
            <a:xfrm>
              <a:off x="5240154" y="831954"/>
              <a:ext cx="437460" cy="333104"/>
            </a:xfrm>
            <a:custGeom>
              <a:rect b="b" l="l" r="r" t="t"/>
              <a:pathLst>
                <a:path extrusionOk="0" h="333104" w="437460">
                  <a:moveTo>
                    <a:pt x="218676" y="0"/>
                  </a:moveTo>
                  <a:cubicBezTo>
                    <a:pt x="100059" y="0"/>
                    <a:pt x="3499" y="94352"/>
                    <a:pt x="0" y="212064"/>
                  </a:cubicBezTo>
                  <a:lnTo>
                    <a:pt x="84675" y="212064"/>
                  </a:lnTo>
                  <a:lnTo>
                    <a:pt x="84675" y="159119"/>
                  </a:lnTo>
                  <a:cubicBezTo>
                    <a:pt x="84675" y="129033"/>
                    <a:pt x="109165" y="104557"/>
                    <a:pt x="139266" y="104557"/>
                  </a:cubicBezTo>
                  <a:cubicBezTo>
                    <a:pt x="169367" y="104557"/>
                    <a:pt x="193856" y="129033"/>
                    <a:pt x="193856" y="159119"/>
                  </a:cubicBezTo>
                  <a:lnTo>
                    <a:pt x="193856" y="313517"/>
                  </a:lnTo>
                  <a:cubicBezTo>
                    <a:pt x="193856" y="324318"/>
                    <a:pt x="202648" y="333105"/>
                    <a:pt x="213452" y="333105"/>
                  </a:cubicBezTo>
                  <a:cubicBezTo>
                    <a:pt x="224257" y="333105"/>
                    <a:pt x="233047" y="324317"/>
                    <a:pt x="233047" y="313517"/>
                  </a:cubicBezTo>
                  <a:lnTo>
                    <a:pt x="233047" y="214114"/>
                  </a:lnTo>
                  <a:cubicBezTo>
                    <a:pt x="233047" y="184029"/>
                    <a:pt x="257536" y="159552"/>
                    <a:pt x="287637" y="159552"/>
                  </a:cubicBezTo>
                  <a:lnTo>
                    <a:pt x="287904" y="159552"/>
                  </a:lnTo>
                  <a:cubicBezTo>
                    <a:pt x="318005" y="159552"/>
                    <a:pt x="342494" y="184029"/>
                    <a:pt x="342494" y="214114"/>
                  </a:cubicBezTo>
                  <a:lnTo>
                    <a:pt x="342494" y="259802"/>
                  </a:lnTo>
                  <a:lnTo>
                    <a:pt x="433543" y="259802"/>
                  </a:lnTo>
                  <a:cubicBezTo>
                    <a:pt x="436113" y="246566"/>
                    <a:pt x="437461" y="232830"/>
                    <a:pt x="437461" y="218678"/>
                  </a:cubicBezTo>
                  <a:cubicBezTo>
                    <a:pt x="437462" y="97905"/>
                    <a:pt x="339508" y="0"/>
                    <a:pt x="218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5552678" y="1273001"/>
              <a:ext cx="55722" cy="35551"/>
            </a:xfrm>
            <a:custGeom>
              <a:rect b="b" l="l" r="r" t="t"/>
              <a:pathLst>
                <a:path extrusionOk="0" h="35551" w="55722">
                  <a:moveTo>
                    <a:pt x="37937" y="35551"/>
                  </a:moveTo>
                  <a:cubicBezTo>
                    <a:pt x="47759" y="35551"/>
                    <a:pt x="55723" y="27592"/>
                    <a:pt x="55723" y="17776"/>
                  </a:cubicBezTo>
                  <a:cubicBezTo>
                    <a:pt x="55723" y="7959"/>
                    <a:pt x="47759" y="0"/>
                    <a:pt x="37937" y="0"/>
                  </a:cubicBezTo>
                  <a:lnTo>
                    <a:pt x="0" y="0"/>
                  </a:lnTo>
                  <a:lnTo>
                    <a:pt x="0" y="355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5309259" y="1273001"/>
              <a:ext cx="55722" cy="35551"/>
            </a:xfrm>
            <a:custGeom>
              <a:rect b="b" l="l" r="r" t="t"/>
              <a:pathLst>
                <a:path extrusionOk="0" h="35551" w="55722">
                  <a:moveTo>
                    <a:pt x="17786" y="0"/>
                  </a:moveTo>
                  <a:cubicBezTo>
                    <a:pt x="7963" y="0"/>
                    <a:pt x="0" y="7959"/>
                    <a:pt x="0" y="17776"/>
                  </a:cubicBezTo>
                  <a:cubicBezTo>
                    <a:pt x="0" y="27592"/>
                    <a:pt x="7963" y="35551"/>
                    <a:pt x="17786" y="35551"/>
                  </a:cubicBezTo>
                  <a:lnTo>
                    <a:pt x="55723" y="35551"/>
                  </a:lnTo>
                  <a:lnTo>
                    <a:pt x="55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5552678" y="1347218"/>
              <a:ext cx="55722" cy="35551"/>
            </a:xfrm>
            <a:custGeom>
              <a:rect b="b" l="l" r="r" t="t"/>
              <a:pathLst>
                <a:path extrusionOk="0" h="35551" w="55722">
                  <a:moveTo>
                    <a:pt x="37937" y="35551"/>
                  </a:moveTo>
                  <a:cubicBezTo>
                    <a:pt x="47759" y="35551"/>
                    <a:pt x="55723" y="27592"/>
                    <a:pt x="55723" y="17776"/>
                  </a:cubicBezTo>
                  <a:cubicBezTo>
                    <a:pt x="55723" y="7959"/>
                    <a:pt x="47759" y="0"/>
                    <a:pt x="37937" y="0"/>
                  </a:cubicBezTo>
                  <a:lnTo>
                    <a:pt x="0" y="0"/>
                  </a:lnTo>
                  <a:lnTo>
                    <a:pt x="0" y="355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5309259" y="1347218"/>
              <a:ext cx="55722" cy="35551"/>
            </a:xfrm>
            <a:custGeom>
              <a:rect b="b" l="l" r="r" t="t"/>
              <a:pathLst>
                <a:path extrusionOk="0" h="35551" w="55722">
                  <a:moveTo>
                    <a:pt x="17786" y="0"/>
                  </a:moveTo>
                  <a:cubicBezTo>
                    <a:pt x="7963" y="0"/>
                    <a:pt x="0" y="7959"/>
                    <a:pt x="0" y="17776"/>
                  </a:cubicBezTo>
                  <a:cubicBezTo>
                    <a:pt x="0" y="27592"/>
                    <a:pt x="7963" y="35551"/>
                    <a:pt x="17786" y="35551"/>
                  </a:cubicBezTo>
                  <a:lnTo>
                    <a:pt x="55723" y="35551"/>
                  </a:lnTo>
                  <a:lnTo>
                    <a:pt x="55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5241970" y="972060"/>
              <a:ext cx="421485" cy="300941"/>
            </a:xfrm>
            <a:custGeom>
              <a:rect b="b" l="l" r="r" t="t"/>
              <a:pathLst>
                <a:path extrusionOk="0" h="300941" w="421485">
                  <a:moveTo>
                    <a:pt x="305106" y="124218"/>
                  </a:moveTo>
                  <a:lnTo>
                    <a:pt x="305106" y="74007"/>
                  </a:lnTo>
                  <a:cubicBezTo>
                    <a:pt x="305106" y="63525"/>
                    <a:pt x="296574" y="54996"/>
                    <a:pt x="286087" y="54996"/>
                  </a:cubicBezTo>
                  <a:lnTo>
                    <a:pt x="285821" y="54996"/>
                  </a:lnTo>
                  <a:cubicBezTo>
                    <a:pt x="275334" y="54996"/>
                    <a:pt x="266802" y="63525"/>
                    <a:pt x="266802" y="74007"/>
                  </a:cubicBezTo>
                  <a:lnTo>
                    <a:pt x="266802" y="173411"/>
                  </a:lnTo>
                  <a:cubicBezTo>
                    <a:pt x="266802" y="203814"/>
                    <a:pt x="242055" y="228549"/>
                    <a:pt x="211636" y="228549"/>
                  </a:cubicBezTo>
                  <a:cubicBezTo>
                    <a:pt x="181216" y="228549"/>
                    <a:pt x="156468" y="203814"/>
                    <a:pt x="156468" y="173411"/>
                  </a:cubicBezTo>
                  <a:lnTo>
                    <a:pt x="156468" y="19011"/>
                  </a:lnTo>
                  <a:cubicBezTo>
                    <a:pt x="156468" y="8529"/>
                    <a:pt x="147936" y="0"/>
                    <a:pt x="137449" y="0"/>
                  </a:cubicBezTo>
                  <a:cubicBezTo>
                    <a:pt x="126963" y="0"/>
                    <a:pt x="118431" y="8529"/>
                    <a:pt x="118431" y="19011"/>
                  </a:cubicBezTo>
                  <a:lnTo>
                    <a:pt x="118431" y="76478"/>
                  </a:lnTo>
                  <a:cubicBezTo>
                    <a:pt x="118431" y="93589"/>
                    <a:pt x="104503" y="107508"/>
                    <a:pt x="87385" y="107508"/>
                  </a:cubicBezTo>
                  <a:lnTo>
                    <a:pt x="0" y="107508"/>
                  </a:lnTo>
                  <a:cubicBezTo>
                    <a:pt x="9434" y="177837"/>
                    <a:pt x="52916" y="235331"/>
                    <a:pt x="113503" y="267585"/>
                  </a:cubicBezTo>
                  <a:cubicBezTo>
                    <a:pt x="119357" y="270701"/>
                    <a:pt x="123013" y="276790"/>
                    <a:pt x="123013" y="283418"/>
                  </a:cubicBezTo>
                  <a:lnTo>
                    <a:pt x="123013" y="300941"/>
                  </a:lnTo>
                  <a:lnTo>
                    <a:pt x="310709" y="300941"/>
                  </a:lnTo>
                  <a:lnTo>
                    <a:pt x="310709" y="283418"/>
                  </a:lnTo>
                  <a:cubicBezTo>
                    <a:pt x="310709" y="276790"/>
                    <a:pt x="314365" y="270701"/>
                    <a:pt x="320219" y="267585"/>
                  </a:cubicBezTo>
                  <a:cubicBezTo>
                    <a:pt x="366428" y="242985"/>
                    <a:pt x="402690" y="203705"/>
                    <a:pt x="421485" y="155246"/>
                  </a:cubicBezTo>
                  <a:lnTo>
                    <a:pt x="336153" y="155246"/>
                  </a:lnTo>
                  <a:cubicBezTo>
                    <a:pt x="319032" y="155245"/>
                    <a:pt x="305106" y="141326"/>
                    <a:pt x="305106" y="1242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5364982" y="1382769"/>
              <a:ext cx="187696" cy="56286"/>
            </a:xfrm>
            <a:custGeom>
              <a:rect b="b" l="l" r="r" t="t"/>
              <a:pathLst>
                <a:path extrusionOk="0" h="56286" w="187696">
                  <a:moveTo>
                    <a:pt x="0" y="38326"/>
                  </a:moveTo>
                  <a:cubicBezTo>
                    <a:pt x="0" y="48246"/>
                    <a:pt x="8046" y="56286"/>
                    <a:pt x="17972" y="56286"/>
                  </a:cubicBezTo>
                  <a:lnTo>
                    <a:pt x="169724" y="56286"/>
                  </a:lnTo>
                  <a:cubicBezTo>
                    <a:pt x="179650" y="56286"/>
                    <a:pt x="187697" y="48244"/>
                    <a:pt x="187697" y="38326"/>
                  </a:cubicBezTo>
                  <a:lnTo>
                    <a:pt x="1876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5364982" y="1308552"/>
              <a:ext cx="187696" cy="38666"/>
            </a:xfrm>
            <a:custGeom>
              <a:rect b="b" l="l" r="r" t="t"/>
              <a:pathLst>
                <a:path extrusionOk="0" h="38666" w="187696">
                  <a:moveTo>
                    <a:pt x="0" y="0"/>
                  </a:moveTo>
                  <a:lnTo>
                    <a:pt x="187697" y="0"/>
                  </a:lnTo>
                  <a:lnTo>
                    <a:pt x="187697" y="38666"/>
                  </a:lnTo>
                  <a:lnTo>
                    <a:pt x="0" y="386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5155372" y="1044017"/>
              <a:ext cx="48858" cy="35551"/>
            </a:xfrm>
            <a:custGeom>
              <a:rect b="b" l="l" r="r" t="t"/>
              <a:pathLst>
                <a:path extrusionOk="0" h="35551" w="48858">
                  <a:moveTo>
                    <a:pt x="47042" y="0"/>
                  </a:moveTo>
                  <a:lnTo>
                    <a:pt x="17786" y="0"/>
                  </a:lnTo>
                  <a:cubicBezTo>
                    <a:pt x="7963" y="0"/>
                    <a:pt x="0" y="7959"/>
                    <a:pt x="0" y="17776"/>
                  </a:cubicBezTo>
                  <a:cubicBezTo>
                    <a:pt x="0" y="27592"/>
                    <a:pt x="7963" y="35551"/>
                    <a:pt x="17786" y="35551"/>
                  </a:cubicBezTo>
                  <a:lnTo>
                    <a:pt x="48859" y="35551"/>
                  </a:lnTo>
                  <a:cubicBezTo>
                    <a:pt x="47595" y="26124"/>
                    <a:pt x="46934" y="16471"/>
                    <a:pt x="46934" y="6614"/>
                  </a:cubicBezTo>
                  <a:cubicBezTo>
                    <a:pt x="46933" y="4400"/>
                    <a:pt x="46977" y="2197"/>
                    <a:pt x="47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5702720" y="1091754"/>
              <a:ext cx="59753" cy="35551"/>
            </a:xfrm>
            <a:custGeom>
              <a:rect b="b" l="l" r="r" t="t"/>
              <a:pathLst>
                <a:path extrusionOk="0" h="35551" w="59753">
                  <a:moveTo>
                    <a:pt x="41967" y="0"/>
                  </a:moveTo>
                  <a:lnTo>
                    <a:pt x="10244" y="0"/>
                  </a:lnTo>
                  <a:cubicBezTo>
                    <a:pt x="7854" y="12308"/>
                    <a:pt x="4410" y="24182"/>
                    <a:pt x="0" y="35551"/>
                  </a:cubicBezTo>
                  <a:lnTo>
                    <a:pt x="41967" y="35551"/>
                  </a:lnTo>
                  <a:cubicBezTo>
                    <a:pt x="51790" y="35551"/>
                    <a:pt x="59753" y="27592"/>
                    <a:pt x="59753" y="17776"/>
                  </a:cubicBezTo>
                  <a:cubicBezTo>
                    <a:pt x="59753" y="7959"/>
                    <a:pt x="51790" y="0"/>
                    <a:pt x="41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1" name="Google Shape;1601;p35"/>
          <p:cNvGrpSpPr/>
          <p:nvPr/>
        </p:nvGrpSpPr>
        <p:grpSpPr>
          <a:xfrm>
            <a:off x="6947190" y="1113271"/>
            <a:ext cx="426793" cy="426792"/>
            <a:chOff x="8925391" y="831954"/>
            <a:chExt cx="607102" cy="607101"/>
          </a:xfrm>
        </p:grpSpPr>
        <p:sp>
          <p:nvSpPr>
            <p:cNvPr id="1602" name="Google Shape;1602;p35"/>
            <p:cNvSpPr/>
            <p:nvPr/>
          </p:nvSpPr>
          <p:spPr>
            <a:xfrm>
              <a:off x="8925391" y="989689"/>
              <a:ext cx="607102" cy="449366"/>
            </a:xfrm>
            <a:custGeom>
              <a:rect b="b" l="l" r="r" t="t"/>
              <a:pathLst>
                <a:path extrusionOk="0" h="449366" w="607102">
                  <a:moveTo>
                    <a:pt x="0" y="426464"/>
                  </a:moveTo>
                  <a:cubicBezTo>
                    <a:pt x="0" y="439113"/>
                    <a:pt x="10254" y="449367"/>
                    <a:pt x="22903" y="449367"/>
                  </a:cubicBezTo>
                  <a:lnTo>
                    <a:pt x="584199" y="449367"/>
                  </a:lnTo>
                  <a:cubicBezTo>
                    <a:pt x="596848" y="449367"/>
                    <a:pt x="607102" y="439113"/>
                    <a:pt x="607102" y="426464"/>
                  </a:cubicBezTo>
                  <a:lnTo>
                    <a:pt x="607102" y="0"/>
                  </a:lnTo>
                  <a:lnTo>
                    <a:pt x="0" y="0"/>
                  </a:lnTo>
                  <a:close/>
                  <a:moveTo>
                    <a:pt x="537156" y="363129"/>
                  </a:moveTo>
                  <a:cubicBezTo>
                    <a:pt x="544119" y="370092"/>
                    <a:pt x="544119" y="381380"/>
                    <a:pt x="537156" y="388341"/>
                  </a:cubicBezTo>
                  <a:cubicBezTo>
                    <a:pt x="533675" y="391823"/>
                    <a:pt x="529112" y="393563"/>
                    <a:pt x="524549" y="393563"/>
                  </a:cubicBezTo>
                  <a:cubicBezTo>
                    <a:pt x="519986" y="393563"/>
                    <a:pt x="515424" y="391823"/>
                    <a:pt x="511942" y="388341"/>
                  </a:cubicBezTo>
                  <a:lnTo>
                    <a:pt x="494424" y="370823"/>
                  </a:lnTo>
                  <a:lnTo>
                    <a:pt x="476906" y="388341"/>
                  </a:lnTo>
                  <a:cubicBezTo>
                    <a:pt x="473425" y="391823"/>
                    <a:pt x="468862" y="393563"/>
                    <a:pt x="464299" y="393563"/>
                  </a:cubicBezTo>
                  <a:cubicBezTo>
                    <a:pt x="459736" y="393563"/>
                    <a:pt x="455174" y="391823"/>
                    <a:pt x="451692" y="388341"/>
                  </a:cubicBezTo>
                  <a:cubicBezTo>
                    <a:pt x="444729" y="381380"/>
                    <a:pt x="444729" y="370090"/>
                    <a:pt x="451692" y="363129"/>
                  </a:cubicBezTo>
                  <a:lnTo>
                    <a:pt x="469210" y="345611"/>
                  </a:lnTo>
                  <a:lnTo>
                    <a:pt x="451692" y="328092"/>
                  </a:lnTo>
                  <a:cubicBezTo>
                    <a:pt x="444729" y="321131"/>
                    <a:pt x="444729" y="309841"/>
                    <a:pt x="451692" y="302880"/>
                  </a:cubicBezTo>
                  <a:cubicBezTo>
                    <a:pt x="458654" y="295918"/>
                    <a:pt x="469943" y="295918"/>
                    <a:pt x="476905" y="302880"/>
                  </a:cubicBezTo>
                  <a:lnTo>
                    <a:pt x="494423" y="320398"/>
                  </a:lnTo>
                  <a:lnTo>
                    <a:pt x="511941" y="302880"/>
                  </a:lnTo>
                  <a:cubicBezTo>
                    <a:pt x="518903" y="295918"/>
                    <a:pt x="530192" y="295918"/>
                    <a:pt x="537154" y="302880"/>
                  </a:cubicBezTo>
                  <a:cubicBezTo>
                    <a:pt x="544116" y="309843"/>
                    <a:pt x="544116" y="321131"/>
                    <a:pt x="537154" y="328092"/>
                  </a:cubicBezTo>
                  <a:lnTo>
                    <a:pt x="519635" y="345611"/>
                  </a:lnTo>
                  <a:close/>
                  <a:moveTo>
                    <a:pt x="414704" y="118358"/>
                  </a:moveTo>
                  <a:lnTo>
                    <a:pt x="487901" y="118358"/>
                  </a:lnTo>
                  <a:lnTo>
                    <a:pt x="466984" y="97439"/>
                  </a:lnTo>
                  <a:cubicBezTo>
                    <a:pt x="460021" y="90477"/>
                    <a:pt x="460021" y="79188"/>
                    <a:pt x="466984" y="72226"/>
                  </a:cubicBezTo>
                  <a:cubicBezTo>
                    <a:pt x="473945" y="65265"/>
                    <a:pt x="485235" y="65265"/>
                    <a:pt x="492196" y="72226"/>
                  </a:cubicBezTo>
                  <a:lnTo>
                    <a:pt x="543494" y="123524"/>
                  </a:lnTo>
                  <a:cubicBezTo>
                    <a:pt x="550295" y="129857"/>
                    <a:pt x="550574" y="142841"/>
                    <a:pt x="542219" y="149949"/>
                  </a:cubicBezTo>
                  <a:lnTo>
                    <a:pt x="491824" y="197492"/>
                  </a:lnTo>
                  <a:cubicBezTo>
                    <a:pt x="488380" y="200741"/>
                    <a:pt x="483982" y="202352"/>
                    <a:pt x="479593" y="202352"/>
                  </a:cubicBezTo>
                  <a:cubicBezTo>
                    <a:pt x="474855" y="202352"/>
                    <a:pt x="470128" y="200475"/>
                    <a:pt x="466621" y="196758"/>
                  </a:cubicBezTo>
                  <a:cubicBezTo>
                    <a:pt x="459864" y="189596"/>
                    <a:pt x="460193" y="178311"/>
                    <a:pt x="467356" y="171555"/>
                  </a:cubicBezTo>
                  <a:lnTo>
                    <a:pt x="485950" y="154014"/>
                  </a:lnTo>
                  <a:lnTo>
                    <a:pt x="414704" y="154014"/>
                  </a:lnTo>
                  <a:cubicBezTo>
                    <a:pt x="355786" y="154014"/>
                    <a:pt x="307851" y="201949"/>
                    <a:pt x="307851" y="260868"/>
                  </a:cubicBezTo>
                  <a:cubicBezTo>
                    <a:pt x="307851" y="339448"/>
                    <a:pt x="243921" y="403380"/>
                    <a:pt x="165339" y="403380"/>
                  </a:cubicBezTo>
                  <a:lnTo>
                    <a:pt x="83223" y="403380"/>
                  </a:lnTo>
                  <a:cubicBezTo>
                    <a:pt x="73376" y="403380"/>
                    <a:pt x="65394" y="395398"/>
                    <a:pt x="65394" y="385551"/>
                  </a:cubicBezTo>
                  <a:cubicBezTo>
                    <a:pt x="65394" y="375705"/>
                    <a:pt x="73376" y="367722"/>
                    <a:pt x="83223" y="367722"/>
                  </a:cubicBezTo>
                  <a:lnTo>
                    <a:pt x="165338" y="367722"/>
                  </a:lnTo>
                  <a:cubicBezTo>
                    <a:pt x="224258" y="367722"/>
                    <a:pt x="272192" y="319787"/>
                    <a:pt x="272192" y="260869"/>
                  </a:cubicBezTo>
                  <a:cubicBezTo>
                    <a:pt x="272193" y="182288"/>
                    <a:pt x="336122" y="118358"/>
                    <a:pt x="414704" y="118358"/>
                  </a:cubicBezTo>
                  <a:close/>
                  <a:moveTo>
                    <a:pt x="209196" y="42688"/>
                  </a:moveTo>
                  <a:cubicBezTo>
                    <a:pt x="242023" y="42688"/>
                    <a:pt x="268729" y="69395"/>
                    <a:pt x="268729" y="102221"/>
                  </a:cubicBezTo>
                  <a:cubicBezTo>
                    <a:pt x="268729" y="135047"/>
                    <a:pt x="242023" y="161752"/>
                    <a:pt x="209196" y="161752"/>
                  </a:cubicBezTo>
                  <a:cubicBezTo>
                    <a:pt x="176370" y="161752"/>
                    <a:pt x="149664" y="135047"/>
                    <a:pt x="149664" y="102221"/>
                  </a:cubicBezTo>
                  <a:cubicBezTo>
                    <a:pt x="149664" y="69396"/>
                    <a:pt x="176370" y="42688"/>
                    <a:pt x="209196" y="42688"/>
                  </a:cubicBezTo>
                  <a:close/>
                  <a:moveTo>
                    <a:pt x="63608" y="246353"/>
                  </a:moveTo>
                  <a:cubicBezTo>
                    <a:pt x="56645" y="239391"/>
                    <a:pt x="56645" y="228102"/>
                    <a:pt x="63608" y="221140"/>
                  </a:cubicBezTo>
                  <a:cubicBezTo>
                    <a:pt x="70570" y="214179"/>
                    <a:pt x="81859" y="214179"/>
                    <a:pt x="88821" y="221140"/>
                  </a:cubicBezTo>
                  <a:lnTo>
                    <a:pt x="106339" y="238659"/>
                  </a:lnTo>
                  <a:lnTo>
                    <a:pt x="123857" y="221140"/>
                  </a:lnTo>
                  <a:cubicBezTo>
                    <a:pt x="130819" y="214179"/>
                    <a:pt x="142108" y="214179"/>
                    <a:pt x="149070" y="221140"/>
                  </a:cubicBezTo>
                  <a:cubicBezTo>
                    <a:pt x="156032" y="228102"/>
                    <a:pt x="156032" y="239391"/>
                    <a:pt x="149070" y="246353"/>
                  </a:cubicBezTo>
                  <a:lnTo>
                    <a:pt x="131551" y="263871"/>
                  </a:lnTo>
                  <a:lnTo>
                    <a:pt x="149070" y="281389"/>
                  </a:lnTo>
                  <a:cubicBezTo>
                    <a:pt x="156032" y="288351"/>
                    <a:pt x="156032" y="299640"/>
                    <a:pt x="149070" y="306602"/>
                  </a:cubicBezTo>
                  <a:cubicBezTo>
                    <a:pt x="145588" y="310083"/>
                    <a:pt x="141026" y="311824"/>
                    <a:pt x="136463" y="311824"/>
                  </a:cubicBezTo>
                  <a:cubicBezTo>
                    <a:pt x="131900" y="311824"/>
                    <a:pt x="127337" y="310083"/>
                    <a:pt x="123856" y="306602"/>
                  </a:cubicBezTo>
                  <a:lnTo>
                    <a:pt x="106338" y="289084"/>
                  </a:lnTo>
                  <a:lnTo>
                    <a:pt x="88821" y="306603"/>
                  </a:lnTo>
                  <a:cubicBezTo>
                    <a:pt x="85339" y="310084"/>
                    <a:pt x="80777" y="311825"/>
                    <a:pt x="76214" y="311825"/>
                  </a:cubicBezTo>
                  <a:cubicBezTo>
                    <a:pt x="71651" y="311825"/>
                    <a:pt x="67088" y="310084"/>
                    <a:pt x="63607" y="306603"/>
                  </a:cubicBezTo>
                  <a:cubicBezTo>
                    <a:pt x="56644" y="299642"/>
                    <a:pt x="56644" y="288352"/>
                    <a:pt x="63607" y="281391"/>
                  </a:cubicBezTo>
                  <a:lnTo>
                    <a:pt x="81125" y="2638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9110711" y="1068033"/>
              <a:ext cx="47752" cy="47751"/>
            </a:xfrm>
            <a:custGeom>
              <a:rect b="b" l="l" r="r" t="t"/>
              <a:pathLst>
                <a:path extrusionOk="0" h="47751" w="47752">
                  <a:moveTo>
                    <a:pt x="23876" y="47751"/>
                  </a:moveTo>
                  <a:cubicBezTo>
                    <a:pt x="37042" y="47751"/>
                    <a:pt x="47752" y="37042"/>
                    <a:pt x="47752" y="23876"/>
                  </a:cubicBezTo>
                  <a:cubicBezTo>
                    <a:pt x="47752" y="10711"/>
                    <a:pt x="37042" y="0"/>
                    <a:pt x="23876" y="0"/>
                  </a:cubicBezTo>
                  <a:cubicBezTo>
                    <a:pt x="10711" y="0"/>
                    <a:pt x="0" y="10711"/>
                    <a:pt x="0" y="23876"/>
                  </a:cubicBezTo>
                  <a:cubicBezTo>
                    <a:pt x="0" y="37042"/>
                    <a:pt x="10711" y="47751"/>
                    <a:pt x="23876" y="47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9303285" y="831954"/>
              <a:ext cx="229207" cy="122077"/>
            </a:xfrm>
            <a:custGeom>
              <a:rect b="b" l="l" r="r" t="t"/>
              <a:pathLst>
                <a:path extrusionOk="0" h="122077" w="229207">
                  <a:moveTo>
                    <a:pt x="206304" y="0"/>
                  </a:moveTo>
                  <a:lnTo>
                    <a:pt x="67955" y="0"/>
                  </a:lnTo>
                  <a:lnTo>
                    <a:pt x="0" y="122077"/>
                  </a:lnTo>
                  <a:lnTo>
                    <a:pt x="229207" y="122077"/>
                  </a:lnTo>
                  <a:lnTo>
                    <a:pt x="229207" y="22903"/>
                  </a:lnTo>
                  <a:cubicBezTo>
                    <a:pt x="229207" y="10254"/>
                    <a:pt x="218953" y="0"/>
                    <a:pt x="20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8925391" y="831954"/>
              <a:ext cx="404077" cy="122077"/>
            </a:xfrm>
            <a:custGeom>
              <a:rect b="b" l="l" r="r" t="t"/>
              <a:pathLst>
                <a:path extrusionOk="0" h="122077" w="404077">
                  <a:moveTo>
                    <a:pt x="404077" y="0"/>
                  </a:moveTo>
                  <a:lnTo>
                    <a:pt x="22848" y="0"/>
                  </a:lnTo>
                  <a:cubicBezTo>
                    <a:pt x="10229" y="0"/>
                    <a:pt x="0" y="10229"/>
                    <a:pt x="0" y="22848"/>
                  </a:cubicBezTo>
                  <a:lnTo>
                    <a:pt x="0" y="122077"/>
                  </a:lnTo>
                  <a:lnTo>
                    <a:pt x="336284" y="122077"/>
                  </a:lnTo>
                  <a:close/>
                  <a:moveTo>
                    <a:pt x="63207" y="79868"/>
                  </a:moveTo>
                  <a:cubicBezTo>
                    <a:pt x="53385" y="79868"/>
                    <a:pt x="45421" y="71905"/>
                    <a:pt x="45421" y="62082"/>
                  </a:cubicBezTo>
                  <a:cubicBezTo>
                    <a:pt x="45421" y="52259"/>
                    <a:pt x="53385" y="44296"/>
                    <a:pt x="63207" y="44296"/>
                  </a:cubicBezTo>
                  <a:cubicBezTo>
                    <a:pt x="73030" y="44296"/>
                    <a:pt x="80994" y="52259"/>
                    <a:pt x="80994" y="62082"/>
                  </a:cubicBezTo>
                  <a:cubicBezTo>
                    <a:pt x="80994" y="71905"/>
                    <a:pt x="73031" y="79868"/>
                    <a:pt x="63207" y="79868"/>
                  </a:cubicBezTo>
                  <a:close/>
                  <a:moveTo>
                    <a:pt x="142789" y="79868"/>
                  </a:moveTo>
                  <a:cubicBezTo>
                    <a:pt x="132966" y="79868"/>
                    <a:pt x="125003" y="71905"/>
                    <a:pt x="125003" y="62082"/>
                  </a:cubicBezTo>
                  <a:cubicBezTo>
                    <a:pt x="125003" y="52259"/>
                    <a:pt x="132966" y="44296"/>
                    <a:pt x="142789" y="44296"/>
                  </a:cubicBezTo>
                  <a:cubicBezTo>
                    <a:pt x="152611" y="44296"/>
                    <a:pt x="160575" y="52259"/>
                    <a:pt x="160575" y="62082"/>
                  </a:cubicBezTo>
                  <a:cubicBezTo>
                    <a:pt x="160575" y="71905"/>
                    <a:pt x="152611" y="79868"/>
                    <a:pt x="142789" y="79868"/>
                  </a:cubicBezTo>
                  <a:close/>
                  <a:moveTo>
                    <a:pt x="222370" y="79868"/>
                  </a:moveTo>
                  <a:cubicBezTo>
                    <a:pt x="212547" y="79868"/>
                    <a:pt x="204584" y="71905"/>
                    <a:pt x="204584" y="62082"/>
                  </a:cubicBezTo>
                  <a:cubicBezTo>
                    <a:pt x="204584" y="52259"/>
                    <a:pt x="212547" y="44296"/>
                    <a:pt x="222370" y="44296"/>
                  </a:cubicBezTo>
                  <a:cubicBezTo>
                    <a:pt x="232193" y="44296"/>
                    <a:pt x="240156" y="52259"/>
                    <a:pt x="240156" y="62082"/>
                  </a:cubicBezTo>
                  <a:cubicBezTo>
                    <a:pt x="240156" y="71905"/>
                    <a:pt x="232193" y="79868"/>
                    <a:pt x="222370" y="79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35"/>
          <p:cNvGrpSpPr/>
          <p:nvPr/>
        </p:nvGrpSpPr>
        <p:grpSpPr>
          <a:xfrm>
            <a:off x="7687289" y="1113271"/>
            <a:ext cx="426792" cy="426793"/>
            <a:chOff x="9869772" y="831954"/>
            <a:chExt cx="607101" cy="607102"/>
          </a:xfrm>
        </p:grpSpPr>
        <p:sp>
          <p:nvSpPr>
            <p:cNvPr id="1607" name="Google Shape;1607;p35"/>
            <p:cNvSpPr/>
            <p:nvPr/>
          </p:nvSpPr>
          <p:spPr>
            <a:xfrm>
              <a:off x="10165106" y="1153325"/>
              <a:ext cx="47593" cy="202483"/>
            </a:xfrm>
            <a:custGeom>
              <a:rect b="b" l="l" r="r" t="t"/>
              <a:pathLst>
                <a:path extrusionOk="0" h="202483" w="47593">
                  <a:moveTo>
                    <a:pt x="0" y="0"/>
                  </a:moveTo>
                  <a:lnTo>
                    <a:pt x="47593" y="0"/>
                  </a:lnTo>
                  <a:lnTo>
                    <a:pt x="47593" y="202484"/>
                  </a:lnTo>
                  <a:lnTo>
                    <a:pt x="0" y="2024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9869772" y="831954"/>
              <a:ext cx="472826" cy="607102"/>
            </a:xfrm>
            <a:custGeom>
              <a:rect b="b" l="l" r="r" t="t"/>
              <a:pathLst>
                <a:path extrusionOk="0" h="607102" w="472826">
                  <a:moveTo>
                    <a:pt x="472827" y="254196"/>
                  </a:moveTo>
                  <a:lnTo>
                    <a:pt x="472827" y="19547"/>
                  </a:lnTo>
                  <a:cubicBezTo>
                    <a:pt x="472827" y="8751"/>
                    <a:pt x="464076" y="0"/>
                    <a:pt x="453281" y="0"/>
                  </a:cubicBezTo>
                  <a:lnTo>
                    <a:pt x="134707" y="0"/>
                  </a:lnTo>
                  <a:cubicBezTo>
                    <a:pt x="117238" y="0"/>
                    <a:pt x="103026" y="14289"/>
                    <a:pt x="103026" y="31855"/>
                  </a:cubicBezTo>
                  <a:lnTo>
                    <a:pt x="103026" y="88148"/>
                  </a:lnTo>
                  <a:cubicBezTo>
                    <a:pt x="103026" y="97991"/>
                    <a:pt x="95047" y="105970"/>
                    <a:pt x="85204" y="105970"/>
                  </a:cubicBezTo>
                  <a:lnTo>
                    <a:pt x="31680" y="105970"/>
                  </a:lnTo>
                  <a:cubicBezTo>
                    <a:pt x="14212" y="105970"/>
                    <a:pt x="0" y="120261"/>
                    <a:pt x="0" y="137826"/>
                  </a:cubicBezTo>
                  <a:lnTo>
                    <a:pt x="0" y="587555"/>
                  </a:lnTo>
                  <a:cubicBezTo>
                    <a:pt x="0" y="598351"/>
                    <a:pt x="8751" y="607102"/>
                    <a:pt x="19547" y="607102"/>
                  </a:cubicBezTo>
                  <a:lnTo>
                    <a:pt x="344746" y="607102"/>
                  </a:lnTo>
                  <a:cubicBezTo>
                    <a:pt x="343572" y="602914"/>
                    <a:pt x="342930" y="598504"/>
                    <a:pt x="342930" y="593946"/>
                  </a:cubicBezTo>
                  <a:lnTo>
                    <a:pt x="342930" y="559499"/>
                  </a:lnTo>
                  <a:lnTo>
                    <a:pt x="73758" y="559499"/>
                  </a:lnTo>
                  <a:cubicBezTo>
                    <a:pt x="64162" y="559499"/>
                    <a:pt x="55904" y="552125"/>
                    <a:pt x="55454" y="542539"/>
                  </a:cubicBezTo>
                  <a:cubicBezTo>
                    <a:pt x="54972" y="532305"/>
                    <a:pt x="63127" y="523856"/>
                    <a:pt x="73255" y="523856"/>
                  </a:cubicBezTo>
                  <a:lnTo>
                    <a:pt x="89973" y="523856"/>
                  </a:lnTo>
                  <a:lnTo>
                    <a:pt x="89973" y="415187"/>
                  </a:lnTo>
                  <a:cubicBezTo>
                    <a:pt x="89973" y="405344"/>
                    <a:pt x="97952" y="397365"/>
                    <a:pt x="107795" y="397365"/>
                  </a:cubicBezTo>
                  <a:lnTo>
                    <a:pt x="174167" y="397365"/>
                  </a:lnTo>
                  <a:lnTo>
                    <a:pt x="174167" y="361169"/>
                  </a:lnTo>
                  <a:cubicBezTo>
                    <a:pt x="174167" y="351326"/>
                    <a:pt x="182146" y="343347"/>
                    <a:pt x="191989" y="343347"/>
                  </a:cubicBezTo>
                  <a:lnTo>
                    <a:pt x="259694" y="343347"/>
                  </a:lnTo>
                  <a:lnTo>
                    <a:pt x="259694" y="303551"/>
                  </a:lnTo>
                  <a:cubicBezTo>
                    <a:pt x="259694" y="293708"/>
                    <a:pt x="267673" y="285729"/>
                    <a:pt x="277516" y="285729"/>
                  </a:cubicBezTo>
                  <a:lnTo>
                    <a:pt x="346097" y="285729"/>
                  </a:lnTo>
                  <a:cubicBezTo>
                    <a:pt x="353086" y="267319"/>
                    <a:pt x="370900" y="254196"/>
                    <a:pt x="391731" y="254196"/>
                  </a:cubicBezTo>
                  <a:close/>
                  <a:moveTo>
                    <a:pt x="317761" y="203500"/>
                  </a:moveTo>
                  <a:cubicBezTo>
                    <a:pt x="301118" y="220805"/>
                    <a:pt x="278736" y="230335"/>
                    <a:pt x="254736" y="230335"/>
                  </a:cubicBezTo>
                  <a:cubicBezTo>
                    <a:pt x="206523" y="230335"/>
                    <a:pt x="167299" y="191107"/>
                    <a:pt x="167299" y="142887"/>
                  </a:cubicBezTo>
                  <a:cubicBezTo>
                    <a:pt x="167299" y="94668"/>
                    <a:pt x="206523" y="55440"/>
                    <a:pt x="254736" y="55440"/>
                  </a:cubicBezTo>
                  <a:cubicBezTo>
                    <a:pt x="278092" y="55440"/>
                    <a:pt x="300050" y="64537"/>
                    <a:pt x="316566" y="81053"/>
                  </a:cubicBezTo>
                  <a:cubicBezTo>
                    <a:pt x="323525" y="88013"/>
                    <a:pt x="323524" y="99297"/>
                    <a:pt x="316565" y="106257"/>
                  </a:cubicBezTo>
                  <a:cubicBezTo>
                    <a:pt x="309604" y="113215"/>
                    <a:pt x="298321" y="113214"/>
                    <a:pt x="291360" y="106256"/>
                  </a:cubicBezTo>
                  <a:cubicBezTo>
                    <a:pt x="281578" y="96471"/>
                    <a:pt x="268570" y="91083"/>
                    <a:pt x="254737" y="91083"/>
                  </a:cubicBezTo>
                  <a:cubicBezTo>
                    <a:pt x="232436" y="91083"/>
                    <a:pt x="213382" y="105254"/>
                    <a:pt x="206102" y="125067"/>
                  </a:cubicBezTo>
                  <a:lnTo>
                    <a:pt x="243749" y="125067"/>
                  </a:lnTo>
                  <a:cubicBezTo>
                    <a:pt x="253592" y="125067"/>
                    <a:pt x="261571" y="133045"/>
                    <a:pt x="261571" y="142888"/>
                  </a:cubicBezTo>
                  <a:cubicBezTo>
                    <a:pt x="261571" y="152731"/>
                    <a:pt x="253592" y="160710"/>
                    <a:pt x="243749" y="160710"/>
                  </a:cubicBezTo>
                  <a:lnTo>
                    <a:pt x="206102" y="160710"/>
                  </a:lnTo>
                  <a:cubicBezTo>
                    <a:pt x="213381" y="180522"/>
                    <a:pt x="232435" y="194694"/>
                    <a:pt x="254737" y="194694"/>
                  </a:cubicBezTo>
                  <a:cubicBezTo>
                    <a:pt x="268953" y="194694"/>
                    <a:pt x="282212" y="189048"/>
                    <a:pt x="292072" y="178795"/>
                  </a:cubicBezTo>
                  <a:cubicBezTo>
                    <a:pt x="298895" y="171700"/>
                    <a:pt x="310177" y="171481"/>
                    <a:pt x="317270" y="178303"/>
                  </a:cubicBezTo>
                  <a:cubicBezTo>
                    <a:pt x="324363" y="185125"/>
                    <a:pt x="324583" y="196406"/>
                    <a:pt x="317761" y="203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10336179" y="1216312"/>
              <a:ext cx="52190" cy="51217"/>
            </a:xfrm>
            <a:custGeom>
              <a:rect b="b" l="l" r="r" t="t"/>
              <a:pathLst>
                <a:path extrusionOk="0" h="51217" w="52190">
                  <a:moveTo>
                    <a:pt x="0" y="0"/>
                  </a:moveTo>
                  <a:lnTo>
                    <a:pt x="52191" y="0"/>
                  </a:lnTo>
                  <a:lnTo>
                    <a:pt x="52191" y="51217"/>
                  </a:lnTo>
                  <a:lnTo>
                    <a:pt x="0" y="51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10079581" y="1210943"/>
              <a:ext cx="49883" cy="144866"/>
            </a:xfrm>
            <a:custGeom>
              <a:rect b="b" l="l" r="r" t="t"/>
              <a:pathLst>
                <a:path extrusionOk="0" h="144866" w="49883">
                  <a:moveTo>
                    <a:pt x="0" y="0"/>
                  </a:moveTo>
                  <a:lnTo>
                    <a:pt x="49883" y="0"/>
                  </a:lnTo>
                  <a:lnTo>
                    <a:pt x="49883" y="144866"/>
                  </a:lnTo>
                  <a:lnTo>
                    <a:pt x="0" y="1448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10336179" y="1303173"/>
              <a:ext cx="52190" cy="50120"/>
            </a:xfrm>
            <a:custGeom>
              <a:rect b="b" l="l" r="r" t="t"/>
              <a:pathLst>
                <a:path extrusionOk="0" h="50120" w="52190">
                  <a:moveTo>
                    <a:pt x="0" y="0"/>
                  </a:moveTo>
                  <a:lnTo>
                    <a:pt x="52191" y="0"/>
                  </a:lnTo>
                  <a:lnTo>
                    <a:pt x="52191" y="50120"/>
                  </a:lnTo>
                  <a:lnTo>
                    <a:pt x="0" y="50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10336179" y="1388935"/>
              <a:ext cx="52190" cy="50120"/>
            </a:xfrm>
            <a:custGeom>
              <a:rect b="b" l="l" r="r" t="t"/>
              <a:pathLst>
                <a:path extrusionOk="0" h="50120" w="52190">
                  <a:moveTo>
                    <a:pt x="0" y="0"/>
                  </a:moveTo>
                  <a:lnTo>
                    <a:pt x="52191" y="0"/>
                  </a:lnTo>
                  <a:lnTo>
                    <a:pt x="52191" y="50120"/>
                  </a:lnTo>
                  <a:lnTo>
                    <a:pt x="0" y="50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10248345" y="1121793"/>
              <a:ext cx="228528" cy="58875"/>
            </a:xfrm>
            <a:custGeom>
              <a:rect b="b" l="l" r="r" t="t"/>
              <a:pathLst>
                <a:path extrusionOk="0" h="58875" w="228528">
                  <a:moveTo>
                    <a:pt x="215373" y="0"/>
                  </a:moveTo>
                  <a:lnTo>
                    <a:pt x="13156" y="0"/>
                  </a:lnTo>
                  <a:cubicBezTo>
                    <a:pt x="5903" y="0"/>
                    <a:pt x="0" y="5903"/>
                    <a:pt x="0" y="13156"/>
                  </a:cubicBezTo>
                  <a:lnTo>
                    <a:pt x="0" y="58876"/>
                  </a:lnTo>
                  <a:lnTo>
                    <a:pt x="228529" y="58876"/>
                  </a:lnTo>
                  <a:lnTo>
                    <a:pt x="228529" y="13156"/>
                  </a:lnTo>
                  <a:cubicBezTo>
                    <a:pt x="228529" y="5901"/>
                    <a:pt x="222626" y="0"/>
                    <a:pt x="215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10248343" y="1303173"/>
              <a:ext cx="52191" cy="50120"/>
            </a:xfrm>
            <a:custGeom>
              <a:rect b="b" l="l" r="r" t="t"/>
              <a:pathLst>
                <a:path extrusionOk="0" h="50120" w="52191">
                  <a:moveTo>
                    <a:pt x="0" y="0"/>
                  </a:moveTo>
                  <a:lnTo>
                    <a:pt x="52192" y="0"/>
                  </a:lnTo>
                  <a:lnTo>
                    <a:pt x="52192" y="50120"/>
                  </a:lnTo>
                  <a:lnTo>
                    <a:pt x="0" y="501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10424013" y="1216312"/>
              <a:ext cx="52860" cy="51217"/>
            </a:xfrm>
            <a:custGeom>
              <a:rect b="b" l="l" r="r" t="t"/>
              <a:pathLst>
                <a:path extrusionOk="0" h="51217" w="52860">
                  <a:moveTo>
                    <a:pt x="0" y="0"/>
                  </a:moveTo>
                  <a:lnTo>
                    <a:pt x="52861" y="0"/>
                  </a:lnTo>
                  <a:lnTo>
                    <a:pt x="52861" y="51217"/>
                  </a:lnTo>
                  <a:lnTo>
                    <a:pt x="0" y="51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10248343" y="1216312"/>
              <a:ext cx="52191" cy="51217"/>
            </a:xfrm>
            <a:custGeom>
              <a:rect b="b" l="l" r="r" t="t"/>
              <a:pathLst>
                <a:path extrusionOk="0" h="51217" w="52191">
                  <a:moveTo>
                    <a:pt x="0" y="0"/>
                  </a:moveTo>
                  <a:lnTo>
                    <a:pt x="52192" y="0"/>
                  </a:lnTo>
                  <a:lnTo>
                    <a:pt x="52192" y="51217"/>
                  </a:lnTo>
                  <a:lnTo>
                    <a:pt x="0" y="512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10424013" y="1303173"/>
              <a:ext cx="52860" cy="135882"/>
            </a:xfrm>
            <a:custGeom>
              <a:rect b="b" l="l" r="r" t="t"/>
              <a:pathLst>
                <a:path extrusionOk="0" h="135882" w="52860">
                  <a:moveTo>
                    <a:pt x="0" y="135883"/>
                  </a:moveTo>
                  <a:lnTo>
                    <a:pt x="39705" y="135883"/>
                  </a:lnTo>
                  <a:cubicBezTo>
                    <a:pt x="46959" y="135883"/>
                    <a:pt x="52861" y="129980"/>
                    <a:pt x="52861" y="122727"/>
                  </a:cubicBezTo>
                  <a:lnTo>
                    <a:pt x="528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10248343" y="1388935"/>
              <a:ext cx="52191" cy="50120"/>
            </a:xfrm>
            <a:custGeom>
              <a:rect b="b" l="l" r="r" t="t"/>
              <a:pathLst>
                <a:path extrusionOk="0" h="50120" w="52191">
                  <a:moveTo>
                    <a:pt x="0" y="36964"/>
                  </a:moveTo>
                  <a:cubicBezTo>
                    <a:pt x="0" y="44219"/>
                    <a:pt x="5903" y="50120"/>
                    <a:pt x="13156" y="50120"/>
                  </a:cubicBezTo>
                  <a:lnTo>
                    <a:pt x="52192" y="50120"/>
                  </a:lnTo>
                  <a:lnTo>
                    <a:pt x="521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9872831" y="835890"/>
              <a:ext cx="70377" cy="72810"/>
            </a:xfrm>
            <a:custGeom>
              <a:rect b="b" l="l" r="r" t="t"/>
              <a:pathLst>
                <a:path extrusionOk="0" h="72810" w="70377">
                  <a:moveTo>
                    <a:pt x="64324" y="66390"/>
                  </a:moveTo>
                  <a:lnTo>
                    <a:pt x="64324" y="27918"/>
                  </a:lnTo>
                  <a:cubicBezTo>
                    <a:pt x="64324" y="17964"/>
                    <a:pt x="66503" y="8515"/>
                    <a:pt x="70378" y="0"/>
                  </a:cubicBezTo>
                  <a:cubicBezTo>
                    <a:pt x="35842" y="9919"/>
                    <a:pt x="8801" y="37762"/>
                    <a:pt x="0" y="72811"/>
                  </a:cubicBezTo>
                  <a:cubicBezTo>
                    <a:pt x="8692" y="68700"/>
                    <a:pt x="18391" y="66390"/>
                    <a:pt x="28622" y="663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9995387" y="1264962"/>
              <a:ext cx="48550" cy="90847"/>
            </a:xfrm>
            <a:custGeom>
              <a:rect b="b" l="l" r="r" t="t"/>
              <a:pathLst>
                <a:path extrusionOk="0" h="90847" w="48550">
                  <a:moveTo>
                    <a:pt x="0" y="0"/>
                  </a:moveTo>
                  <a:lnTo>
                    <a:pt x="48550" y="0"/>
                  </a:lnTo>
                  <a:lnTo>
                    <a:pt x="48550" y="90847"/>
                  </a:lnTo>
                  <a:lnTo>
                    <a:pt x="0" y="908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1" name="Google Shape;1621;p35"/>
          <p:cNvGrpSpPr/>
          <p:nvPr/>
        </p:nvGrpSpPr>
        <p:grpSpPr>
          <a:xfrm>
            <a:off x="3251966" y="1903627"/>
            <a:ext cx="426791" cy="426791"/>
            <a:chOff x="4210991" y="1956216"/>
            <a:chExt cx="607100" cy="607099"/>
          </a:xfrm>
        </p:grpSpPr>
        <p:sp>
          <p:nvSpPr>
            <p:cNvPr id="1622" name="Google Shape;1622;p35"/>
            <p:cNvSpPr/>
            <p:nvPr/>
          </p:nvSpPr>
          <p:spPr>
            <a:xfrm>
              <a:off x="4414110" y="2298116"/>
              <a:ext cx="43239" cy="102284"/>
            </a:xfrm>
            <a:custGeom>
              <a:rect b="b" l="l" r="r" t="t"/>
              <a:pathLst>
                <a:path extrusionOk="0" h="102284" w="43239">
                  <a:moveTo>
                    <a:pt x="0" y="75138"/>
                  </a:moveTo>
                  <a:cubicBezTo>
                    <a:pt x="12690" y="86482"/>
                    <a:pt x="27285" y="95713"/>
                    <a:pt x="43239" y="102285"/>
                  </a:cubicBezTo>
                  <a:lnTo>
                    <a:pt x="43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4492922" y="2192105"/>
              <a:ext cx="43239" cy="219587"/>
            </a:xfrm>
            <a:custGeom>
              <a:rect b="b" l="l" r="r" t="t"/>
              <a:pathLst>
                <a:path extrusionOk="0" h="219587" w="43239">
                  <a:moveTo>
                    <a:pt x="43239" y="0"/>
                  </a:moveTo>
                  <a:lnTo>
                    <a:pt x="0" y="0"/>
                  </a:lnTo>
                  <a:lnTo>
                    <a:pt x="0" y="218028"/>
                  </a:lnTo>
                  <a:cubicBezTo>
                    <a:pt x="7063" y="219048"/>
                    <a:pt x="14280" y="219587"/>
                    <a:pt x="21620" y="219587"/>
                  </a:cubicBezTo>
                  <a:cubicBezTo>
                    <a:pt x="28959" y="219587"/>
                    <a:pt x="36176" y="219049"/>
                    <a:pt x="43238" y="218028"/>
                  </a:cubicBezTo>
                  <a:lnTo>
                    <a:pt x="4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4571734" y="2283982"/>
              <a:ext cx="43239" cy="116418"/>
            </a:xfrm>
            <a:custGeom>
              <a:rect b="b" l="l" r="r" t="t"/>
              <a:pathLst>
                <a:path extrusionOk="0" h="116418" w="43239">
                  <a:moveTo>
                    <a:pt x="0" y="116419"/>
                  </a:moveTo>
                  <a:cubicBezTo>
                    <a:pt x="15954" y="109848"/>
                    <a:pt x="30550" y="100617"/>
                    <a:pt x="43239" y="89274"/>
                  </a:cubicBezTo>
                  <a:lnTo>
                    <a:pt x="43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4363297" y="2107842"/>
              <a:ext cx="302489" cy="218346"/>
            </a:xfrm>
            <a:custGeom>
              <a:rect b="b" l="l" r="r" t="t"/>
              <a:pathLst>
                <a:path extrusionOk="0" h="218346" w="302489">
                  <a:moveTo>
                    <a:pt x="151244" y="0"/>
                  </a:moveTo>
                  <a:cubicBezTo>
                    <a:pt x="67848" y="0"/>
                    <a:pt x="0" y="68154"/>
                    <a:pt x="0" y="151926"/>
                  </a:cubicBezTo>
                  <a:cubicBezTo>
                    <a:pt x="0" y="175729"/>
                    <a:pt x="5484" y="198269"/>
                    <a:pt x="15240" y="218344"/>
                  </a:cubicBezTo>
                  <a:lnTo>
                    <a:pt x="15240" y="172489"/>
                  </a:lnTo>
                  <a:cubicBezTo>
                    <a:pt x="15240" y="162667"/>
                    <a:pt x="23204" y="154703"/>
                    <a:pt x="33027" y="154703"/>
                  </a:cubicBezTo>
                  <a:lnTo>
                    <a:pt x="94052" y="154703"/>
                  </a:lnTo>
                  <a:lnTo>
                    <a:pt x="94052" y="66479"/>
                  </a:lnTo>
                  <a:cubicBezTo>
                    <a:pt x="94052" y="56656"/>
                    <a:pt x="102016" y="48693"/>
                    <a:pt x="111838" y="48693"/>
                  </a:cubicBezTo>
                  <a:lnTo>
                    <a:pt x="190650" y="48693"/>
                  </a:lnTo>
                  <a:cubicBezTo>
                    <a:pt x="200473" y="48693"/>
                    <a:pt x="208436" y="56656"/>
                    <a:pt x="208436" y="66479"/>
                  </a:cubicBezTo>
                  <a:lnTo>
                    <a:pt x="208436" y="140569"/>
                  </a:lnTo>
                  <a:lnTo>
                    <a:pt x="269462" y="140569"/>
                  </a:lnTo>
                  <a:cubicBezTo>
                    <a:pt x="279285" y="140569"/>
                    <a:pt x="287248" y="148533"/>
                    <a:pt x="287248" y="158355"/>
                  </a:cubicBezTo>
                  <a:lnTo>
                    <a:pt x="287248" y="218347"/>
                  </a:lnTo>
                  <a:cubicBezTo>
                    <a:pt x="297005" y="198270"/>
                    <a:pt x="302490" y="175731"/>
                    <a:pt x="302490" y="151926"/>
                  </a:cubicBezTo>
                  <a:cubicBezTo>
                    <a:pt x="302489" y="68153"/>
                    <a:pt x="234641" y="0"/>
                    <a:pt x="151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4210991" y="1956216"/>
              <a:ext cx="607100" cy="607099"/>
            </a:xfrm>
            <a:custGeom>
              <a:rect b="b" l="l" r="r" t="t"/>
              <a:pathLst>
                <a:path extrusionOk="0" h="607099" w="607100">
                  <a:moveTo>
                    <a:pt x="593740" y="252429"/>
                  </a:moveTo>
                  <a:lnTo>
                    <a:pt x="557686" y="248407"/>
                  </a:lnTo>
                  <a:cubicBezTo>
                    <a:pt x="551607" y="247728"/>
                    <a:pt x="546518" y="243441"/>
                    <a:pt x="544893" y="237543"/>
                  </a:cubicBezTo>
                  <a:cubicBezTo>
                    <a:pt x="539413" y="217645"/>
                    <a:pt x="531526" y="198743"/>
                    <a:pt x="521573" y="181162"/>
                  </a:cubicBezTo>
                  <a:cubicBezTo>
                    <a:pt x="518524" y="175776"/>
                    <a:pt x="519130" y="169067"/>
                    <a:pt x="523055" y="164284"/>
                  </a:cubicBezTo>
                  <a:lnTo>
                    <a:pt x="546158" y="136124"/>
                  </a:lnTo>
                  <a:cubicBezTo>
                    <a:pt x="551063" y="130145"/>
                    <a:pt x="550631" y="121422"/>
                    <a:pt x="545160" y="115958"/>
                  </a:cubicBezTo>
                  <a:lnTo>
                    <a:pt x="492549" y="63418"/>
                  </a:lnTo>
                  <a:cubicBezTo>
                    <a:pt x="487139" y="58015"/>
                    <a:pt x="478534" y="57536"/>
                    <a:pt x="472557" y="62305"/>
                  </a:cubicBezTo>
                  <a:lnTo>
                    <a:pt x="443841" y="85220"/>
                  </a:lnTo>
                  <a:cubicBezTo>
                    <a:pt x="439058" y="89036"/>
                    <a:pt x="432429" y="89590"/>
                    <a:pt x="427108" y="86567"/>
                  </a:cubicBezTo>
                  <a:cubicBezTo>
                    <a:pt x="409542" y="76586"/>
                    <a:pt x="390652" y="68667"/>
                    <a:pt x="370763" y="63140"/>
                  </a:cubicBezTo>
                  <a:cubicBezTo>
                    <a:pt x="364815" y="61487"/>
                    <a:pt x="360517" y="56318"/>
                    <a:pt x="359906" y="50176"/>
                  </a:cubicBezTo>
                  <a:lnTo>
                    <a:pt x="356263" y="13540"/>
                  </a:lnTo>
                  <a:cubicBezTo>
                    <a:pt x="355500" y="5855"/>
                    <a:pt x="349033" y="0"/>
                    <a:pt x="341310" y="0"/>
                  </a:cubicBezTo>
                  <a:lnTo>
                    <a:pt x="266885" y="0"/>
                  </a:lnTo>
                  <a:cubicBezTo>
                    <a:pt x="259233" y="0"/>
                    <a:pt x="252801" y="5752"/>
                    <a:pt x="251951" y="13357"/>
                  </a:cubicBezTo>
                  <a:lnTo>
                    <a:pt x="247833" y="50172"/>
                  </a:lnTo>
                  <a:cubicBezTo>
                    <a:pt x="247153" y="56251"/>
                    <a:pt x="242865" y="61340"/>
                    <a:pt x="236968" y="62962"/>
                  </a:cubicBezTo>
                  <a:cubicBezTo>
                    <a:pt x="216956" y="68466"/>
                    <a:pt x="197951" y="76394"/>
                    <a:pt x="180282" y="86403"/>
                  </a:cubicBezTo>
                  <a:cubicBezTo>
                    <a:pt x="174903" y="89449"/>
                    <a:pt x="168202" y="88848"/>
                    <a:pt x="163418" y="84933"/>
                  </a:cubicBezTo>
                  <a:lnTo>
                    <a:pt x="135460" y="62057"/>
                  </a:lnTo>
                  <a:cubicBezTo>
                    <a:pt x="129487" y="57171"/>
                    <a:pt x="120784" y="57601"/>
                    <a:pt x="115323" y="63054"/>
                  </a:cubicBezTo>
                  <a:lnTo>
                    <a:pt x="62714" y="115594"/>
                  </a:lnTo>
                  <a:cubicBezTo>
                    <a:pt x="57293" y="121008"/>
                    <a:pt x="56813" y="129633"/>
                    <a:pt x="61600" y="135615"/>
                  </a:cubicBezTo>
                  <a:lnTo>
                    <a:pt x="84366" y="164069"/>
                  </a:lnTo>
                  <a:cubicBezTo>
                    <a:pt x="88193" y="168854"/>
                    <a:pt x="88751" y="175493"/>
                    <a:pt x="85724" y="180819"/>
                  </a:cubicBezTo>
                  <a:cubicBezTo>
                    <a:pt x="75787" y="198309"/>
                    <a:pt x="67898" y="217111"/>
                    <a:pt x="62390" y="236905"/>
                  </a:cubicBezTo>
                  <a:cubicBezTo>
                    <a:pt x="60735" y="242851"/>
                    <a:pt x="55566" y="247150"/>
                    <a:pt x="49423" y="247759"/>
                  </a:cubicBezTo>
                  <a:lnTo>
                    <a:pt x="13545" y="251318"/>
                  </a:lnTo>
                  <a:cubicBezTo>
                    <a:pt x="5858" y="252080"/>
                    <a:pt x="0" y="258547"/>
                    <a:pt x="0" y="266272"/>
                  </a:cubicBezTo>
                  <a:lnTo>
                    <a:pt x="0" y="340552"/>
                  </a:lnTo>
                  <a:cubicBezTo>
                    <a:pt x="0" y="348207"/>
                    <a:pt x="5754" y="354639"/>
                    <a:pt x="13362" y="355488"/>
                  </a:cubicBezTo>
                  <a:lnTo>
                    <a:pt x="49416" y="359510"/>
                  </a:lnTo>
                  <a:cubicBezTo>
                    <a:pt x="55495" y="360188"/>
                    <a:pt x="60585" y="364476"/>
                    <a:pt x="62209" y="370373"/>
                  </a:cubicBezTo>
                  <a:cubicBezTo>
                    <a:pt x="67690" y="390271"/>
                    <a:pt x="75576" y="409173"/>
                    <a:pt x="85529" y="426754"/>
                  </a:cubicBezTo>
                  <a:cubicBezTo>
                    <a:pt x="88578" y="432139"/>
                    <a:pt x="87972" y="438848"/>
                    <a:pt x="84047" y="443631"/>
                  </a:cubicBezTo>
                  <a:lnTo>
                    <a:pt x="60944" y="471792"/>
                  </a:lnTo>
                  <a:cubicBezTo>
                    <a:pt x="56040" y="477769"/>
                    <a:pt x="56471" y="486494"/>
                    <a:pt x="61942" y="491957"/>
                  </a:cubicBezTo>
                  <a:lnTo>
                    <a:pt x="114553" y="544496"/>
                  </a:lnTo>
                  <a:cubicBezTo>
                    <a:pt x="119963" y="549899"/>
                    <a:pt x="128568" y="550378"/>
                    <a:pt x="134545" y="545609"/>
                  </a:cubicBezTo>
                  <a:lnTo>
                    <a:pt x="163262" y="522695"/>
                  </a:lnTo>
                  <a:cubicBezTo>
                    <a:pt x="168045" y="518878"/>
                    <a:pt x="174675" y="518324"/>
                    <a:pt x="179994" y="521346"/>
                  </a:cubicBezTo>
                  <a:cubicBezTo>
                    <a:pt x="197582" y="531340"/>
                    <a:pt x="216499" y="539269"/>
                    <a:pt x="236419" y="544796"/>
                  </a:cubicBezTo>
                  <a:cubicBezTo>
                    <a:pt x="242369" y="546446"/>
                    <a:pt x="246670" y="551617"/>
                    <a:pt x="247280" y="557761"/>
                  </a:cubicBezTo>
                  <a:lnTo>
                    <a:pt x="250840" y="593558"/>
                  </a:lnTo>
                  <a:cubicBezTo>
                    <a:pt x="251605" y="601244"/>
                    <a:pt x="258071" y="607100"/>
                    <a:pt x="265794" y="607100"/>
                  </a:cubicBezTo>
                  <a:lnTo>
                    <a:pt x="340219" y="607100"/>
                  </a:lnTo>
                  <a:cubicBezTo>
                    <a:pt x="347872" y="607100"/>
                    <a:pt x="354303" y="601349"/>
                    <a:pt x="355154" y="593742"/>
                  </a:cubicBezTo>
                  <a:lnTo>
                    <a:pt x="359178" y="557768"/>
                  </a:lnTo>
                  <a:cubicBezTo>
                    <a:pt x="359859" y="551686"/>
                    <a:pt x="364152" y="546597"/>
                    <a:pt x="370054" y="544976"/>
                  </a:cubicBezTo>
                  <a:cubicBezTo>
                    <a:pt x="389886" y="539529"/>
                    <a:pt x="408730" y="531702"/>
                    <a:pt x="426265" y="521827"/>
                  </a:cubicBezTo>
                  <a:cubicBezTo>
                    <a:pt x="431640" y="518801"/>
                    <a:pt x="438324" y="519408"/>
                    <a:pt x="443098" y="523314"/>
                  </a:cubicBezTo>
                  <a:lnTo>
                    <a:pt x="471644" y="546670"/>
                  </a:lnTo>
                  <a:cubicBezTo>
                    <a:pt x="477616" y="551557"/>
                    <a:pt x="486318" y="551127"/>
                    <a:pt x="491779" y="545673"/>
                  </a:cubicBezTo>
                  <a:lnTo>
                    <a:pt x="544389" y="493133"/>
                  </a:lnTo>
                  <a:cubicBezTo>
                    <a:pt x="549810" y="487719"/>
                    <a:pt x="550291" y="479094"/>
                    <a:pt x="545504" y="473110"/>
                  </a:cubicBezTo>
                  <a:lnTo>
                    <a:pt x="522466" y="444317"/>
                  </a:lnTo>
                  <a:cubicBezTo>
                    <a:pt x="518631" y="439524"/>
                    <a:pt x="518079" y="432872"/>
                    <a:pt x="521121" y="427542"/>
                  </a:cubicBezTo>
                  <a:cubicBezTo>
                    <a:pt x="531180" y="409923"/>
                    <a:pt x="539158" y="390967"/>
                    <a:pt x="544713" y="371001"/>
                  </a:cubicBezTo>
                  <a:cubicBezTo>
                    <a:pt x="546367" y="365056"/>
                    <a:pt x="551538" y="360761"/>
                    <a:pt x="557679" y="360151"/>
                  </a:cubicBezTo>
                  <a:lnTo>
                    <a:pt x="593556" y="356594"/>
                  </a:lnTo>
                  <a:cubicBezTo>
                    <a:pt x="601243" y="355832"/>
                    <a:pt x="607101" y="349365"/>
                    <a:pt x="607101" y="341640"/>
                  </a:cubicBezTo>
                  <a:lnTo>
                    <a:pt x="607101" y="267360"/>
                  </a:lnTo>
                  <a:cubicBezTo>
                    <a:pt x="607102" y="259709"/>
                    <a:pt x="601348" y="253278"/>
                    <a:pt x="593740" y="252429"/>
                  </a:cubicBezTo>
                  <a:close/>
                  <a:moveTo>
                    <a:pt x="435477" y="436179"/>
                  </a:moveTo>
                  <a:cubicBezTo>
                    <a:pt x="401824" y="470338"/>
                    <a:pt x="353050" y="491249"/>
                    <a:pt x="303551" y="491048"/>
                  </a:cubicBezTo>
                  <a:cubicBezTo>
                    <a:pt x="200143" y="491194"/>
                    <a:pt x="116708" y="406113"/>
                    <a:pt x="116736" y="303551"/>
                  </a:cubicBezTo>
                  <a:cubicBezTo>
                    <a:pt x="116736" y="200165"/>
                    <a:pt x="200542" y="116053"/>
                    <a:pt x="303552" y="116053"/>
                  </a:cubicBezTo>
                  <a:cubicBezTo>
                    <a:pt x="406563" y="116053"/>
                    <a:pt x="490368" y="200165"/>
                    <a:pt x="490368" y="303551"/>
                  </a:cubicBezTo>
                  <a:cubicBezTo>
                    <a:pt x="490368" y="355301"/>
                    <a:pt x="469370" y="402219"/>
                    <a:pt x="435477" y="436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1776768" y="1113271"/>
            <a:ext cx="416788" cy="426792"/>
            <a:chOff x="2329343" y="831954"/>
            <a:chExt cx="592871" cy="607101"/>
          </a:xfrm>
        </p:grpSpPr>
        <p:sp>
          <p:nvSpPr>
            <p:cNvPr id="1628" name="Google Shape;1628;p35"/>
            <p:cNvSpPr/>
            <p:nvPr/>
          </p:nvSpPr>
          <p:spPr>
            <a:xfrm>
              <a:off x="2565434" y="974644"/>
              <a:ext cx="256940" cy="257132"/>
            </a:xfrm>
            <a:custGeom>
              <a:rect b="b" l="l" r="r" t="t"/>
              <a:pathLst>
                <a:path extrusionOk="0" h="257132" w="256940">
                  <a:moveTo>
                    <a:pt x="37602" y="37556"/>
                  </a:moveTo>
                  <a:cubicBezTo>
                    <a:pt x="-14046" y="88852"/>
                    <a:pt x="-10999" y="171577"/>
                    <a:pt x="37602" y="219505"/>
                  </a:cubicBezTo>
                  <a:cubicBezTo>
                    <a:pt x="87789" y="269675"/>
                    <a:pt x="169449" y="269675"/>
                    <a:pt x="219634" y="219505"/>
                  </a:cubicBezTo>
                  <a:cubicBezTo>
                    <a:pt x="268871" y="172813"/>
                    <a:pt x="269879" y="85187"/>
                    <a:pt x="219634" y="37556"/>
                  </a:cubicBezTo>
                  <a:cubicBezTo>
                    <a:pt x="169908" y="-12230"/>
                    <a:pt x="87929" y="-12806"/>
                    <a:pt x="37602" y="37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2769412" y="871611"/>
              <a:ext cx="121584" cy="345058"/>
            </a:xfrm>
            <a:custGeom>
              <a:rect b="b" l="l" r="r" t="t"/>
              <a:pathLst>
                <a:path extrusionOk="0" h="345058" w="121584">
                  <a:moveTo>
                    <a:pt x="121584" y="345058"/>
                  </a:moveTo>
                  <a:lnTo>
                    <a:pt x="121584" y="19989"/>
                  </a:lnTo>
                  <a:cubicBezTo>
                    <a:pt x="121584" y="8950"/>
                    <a:pt x="112634" y="0"/>
                    <a:pt x="101595" y="0"/>
                  </a:cubicBezTo>
                  <a:lnTo>
                    <a:pt x="0" y="0"/>
                  </a:lnTo>
                  <a:lnTo>
                    <a:pt x="0" y="85608"/>
                  </a:lnTo>
                  <a:cubicBezTo>
                    <a:pt x="16255" y="93982"/>
                    <a:pt x="31400" y="105233"/>
                    <a:pt x="44653" y="119387"/>
                  </a:cubicBezTo>
                  <a:cubicBezTo>
                    <a:pt x="72556" y="149186"/>
                    <a:pt x="88397" y="188556"/>
                    <a:pt x="88926" y="229375"/>
                  </a:cubicBezTo>
                  <a:cubicBezTo>
                    <a:pt x="89239" y="253539"/>
                    <a:pt x="84369" y="276944"/>
                    <a:pt x="74844" y="298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2332390" y="835876"/>
              <a:ext cx="70442" cy="72892"/>
            </a:xfrm>
            <a:custGeom>
              <a:rect b="b" l="l" r="r" t="t"/>
              <a:pathLst>
                <a:path extrusionOk="0" h="72892" w="70442">
                  <a:moveTo>
                    <a:pt x="28650" y="66454"/>
                  </a:moveTo>
                  <a:lnTo>
                    <a:pt x="64368" y="66454"/>
                  </a:lnTo>
                  <a:lnTo>
                    <a:pt x="64368" y="27959"/>
                  </a:lnTo>
                  <a:cubicBezTo>
                    <a:pt x="64368" y="17988"/>
                    <a:pt x="66554" y="8526"/>
                    <a:pt x="70443" y="0"/>
                  </a:cubicBezTo>
                  <a:cubicBezTo>
                    <a:pt x="35864" y="9912"/>
                    <a:pt x="8791" y="37794"/>
                    <a:pt x="0" y="72893"/>
                  </a:cubicBezTo>
                  <a:cubicBezTo>
                    <a:pt x="8699" y="68770"/>
                    <a:pt x="18408" y="66454"/>
                    <a:pt x="28650" y="66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2597255" y="1235900"/>
              <a:ext cx="57506" cy="38699"/>
            </a:xfrm>
            <a:custGeom>
              <a:rect b="b" l="l" r="r" t="t"/>
              <a:pathLst>
                <a:path extrusionOk="0" h="38699" w="57506">
                  <a:moveTo>
                    <a:pt x="0" y="38699"/>
                  </a:moveTo>
                  <a:lnTo>
                    <a:pt x="57506" y="38699"/>
                  </a:lnTo>
                  <a:lnTo>
                    <a:pt x="57506" y="26712"/>
                  </a:lnTo>
                  <a:cubicBezTo>
                    <a:pt x="37157" y="21737"/>
                    <a:pt x="17583" y="1283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2329343" y="831954"/>
              <a:ext cx="404482" cy="524019"/>
            </a:xfrm>
            <a:custGeom>
              <a:rect b="b" l="l" r="r" t="t"/>
              <a:pathLst>
                <a:path extrusionOk="0" h="524019" w="404482">
                  <a:moveTo>
                    <a:pt x="62601" y="215267"/>
                  </a:moveTo>
                  <a:lnTo>
                    <a:pt x="138840" y="215267"/>
                  </a:lnTo>
                  <a:lnTo>
                    <a:pt x="138840" y="141565"/>
                  </a:lnTo>
                  <a:cubicBezTo>
                    <a:pt x="138840" y="131739"/>
                    <a:pt x="146806" y="123773"/>
                    <a:pt x="156634" y="123773"/>
                  </a:cubicBezTo>
                  <a:lnTo>
                    <a:pt x="250119" y="123773"/>
                  </a:lnTo>
                  <a:cubicBezTo>
                    <a:pt x="258960" y="123773"/>
                    <a:pt x="266274" y="130227"/>
                    <a:pt x="267657" y="138677"/>
                  </a:cubicBezTo>
                  <a:cubicBezTo>
                    <a:pt x="307696" y="109341"/>
                    <a:pt x="358123" y="100421"/>
                    <a:pt x="404483" y="111906"/>
                  </a:cubicBezTo>
                  <a:lnTo>
                    <a:pt x="404483" y="19989"/>
                  </a:lnTo>
                  <a:cubicBezTo>
                    <a:pt x="404483" y="8950"/>
                    <a:pt x="395533" y="0"/>
                    <a:pt x="384494" y="0"/>
                  </a:cubicBezTo>
                  <a:lnTo>
                    <a:pt x="134698" y="0"/>
                  </a:lnTo>
                  <a:cubicBezTo>
                    <a:pt x="117220" y="0"/>
                    <a:pt x="103001" y="14302"/>
                    <a:pt x="103001" y="31881"/>
                  </a:cubicBezTo>
                  <a:lnTo>
                    <a:pt x="103001" y="88169"/>
                  </a:lnTo>
                  <a:cubicBezTo>
                    <a:pt x="103001" y="97995"/>
                    <a:pt x="95035" y="105961"/>
                    <a:pt x="85208" y="105961"/>
                  </a:cubicBezTo>
                  <a:lnTo>
                    <a:pt x="31697" y="105961"/>
                  </a:lnTo>
                  <a:cubicBezTo>
                    <a:pt x="14219" y="105961"/>
                    <a:pt x="0" y="120263"/>
                    <a:pt x="0" y="137842"/>
                  </a:cubicBezTo>
                  <a:lnTo>
                    <a:pt x="0" y="504030"/>
                  </a:lnTo>
                  <a:cubicBezTo>
                    <a:pt x="0" y="515069"/>
                    <a:pt x="8950" y="524019"/>
                    <a:pt x="19989" y="524019"/>
                  </a:cubicBezTo>
                  <a:lnTo>
                    <a:pt x="404482" y="524019"/>
                  </a:lnTo>
                  <a:lnTo>
                    <a:pt x="404482" y="430534"/>
                  </a:lnTo>
                  <a:cubicBezTo>
                    <a:pt x="391437" y="433766"/>
                    <a:pt x="378073" y="435388"/>
                    <a:pt x="364708" y="435388"/>
                  </a:cubicBezTo>
                  <a:cubicBezTo>
                    <a:pt x="363474" y="435388"/>
                    <a:pt x="362238" y="435372"/>
                    <a:pt x="361004" y="435344"/>
                  </a:cubicBezTo>
                  <a:lnTo>
                    <a:pt x="361004" y="460438"/>
                  </a:lnTo>
                  <a:cubicBezTo>
                    <a:pt x="361004" y="470265"/>
                    <a:pt x="353038" y="478230"/>
                    <a:pt x="343211" y="478230"/>
                  </a:cubicBezTo>
                  <a:lnTo>
                    <a:pt x="62601" y="478230"/>
                  </a:lnTo>
                  <a:cubicBezTo>
                    <a:pt x="52775" y="478230"/>
                    <a:pt x="44808" y="470265"/>
                    <a:pt x="44808" y="460438"/>
                  </a:cubicBezTo>
                  <a:lnTo>
                    <a:pt x="44808" y="233060"/>
                  </a:lnTo>
                  <a:cubicBezTo>
                    <a:pt x="44809" y="223233"/>
                    <a:pt x="52775" y="215267"/>
                    <a:pt x="62601" y="215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2503770" y="1266197"/>
              <a:ext cx="387226" cy="172858"/>
            </a:xfrm>
            <a:custGeom>
              <a:rect b="b" l="l" r="r" t="t"/>
              <a:pathLst>
                <a:path extrusionOk="0" h="172858" w="387226">
                  <a:moveTo>
                    <a:pt x="387227" y="105935"/>
                  </a:moveTo>
                  <a:cubicBezTo>
                    <a:pt x="385354" y="106564"/>
                    <a:pt x="383405" y="106899"/>
                    <a:pt x="381452" y="106899"/>
                  </a:cubicBezTo>
                  <a:cubicBezTo>
                    <a:pt x="376869" y="106899"/>
                    <a:pt x="372296" y="105169"/>
                    <a:pt x="368812" y="101711"/>
                  </a:cubicBezTo>
                  <a:lnTo>
                    <a:pt x="265643" y="0"/>
                  </a:lnTo>
                  <a:lnTo>
                    <a:pt x="265643" y="107567"/>
                  </a:lnTo>
                  <a:cubicBezTo>
                    <a:pt x="265643" y="117394"/>
                    <a:pt x="257677" y="125359"/>
                    <a:pt x="247849" y="125359"/>
                  </a:cubicBezTo>
                  <a:lnTo>
                    <a:pt x="0" y="125359"/>
                  </a:lnTo>
                  <a:lnTo>
                    <a:pt x="0" y="152869"/>
                  </a:lnTo>
                  <a:cubicBezTo>
                    <a:pt x="0" y="163908"/>
                    <a:pt x="8950" y="172858"/>
                    <a:pt x="19989" y="172858"/>
                  </a:cubicBezTo>
                  <a:lnTo>
                    <a:pt x="367236" y="172858"/>
                  </a:lnTo>
                  <a:cubicBezTo>
                    <a:pt x="378277" y="172858"/>
                    <a:pt x="387226" y="163909"/>
                    <a:pt x="387226" y="152869"/>
                  </a:cubicBezTo>
                  <a:lnTo>
                    <a:pt x="387226" y="1059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2789989" y="1201613"/>
              <a:ext cx="132225" cy="131219"/>
            </a:xfrm>
            <a:custGeom>
              <a:rect b="b" l="l" r="r" t="t"/>
              <a:pathLst>
                <a:path extrusionOk="0" h="131219" w="132225">
                  <a:moveTo>
                    <a:pt x="35612" y="0"/>
                  </a:moveTo>
                  <a:cubicBezTo>
                    <a:pt x="30948" y="6200"/>
                    <a:pt x="25823" y="12120"/>
                    <a:pt x="20238" y="17701"/>
                  </a:cubicBezTo>
                  <a:cubicBezTo>
                    <a:pt x="13866" y="24071"/>
                    <a:pt x="7090" y="29797"/>
                    <a:pt x="0" y="34900"/>
                  </a:cubicBezTo>
                  <a:lnTo>
                    <a:pt x="95143" y="128783"/>
                  </a:lnTo>
                  <a:cubicBezTo>
                    <a:pt x="98455" y="132048"/>
                    <a:pt x="103781" y="132029"/>
                    <a:pt x="107071" y="128741"/>
                  </a:cubicBezTo>
                  <a:lnTo>
                    <a:pt x="129746" y="106073"/>
                  </a:lnTo>
                  <a:cubicBezTo>
                    <a:pt x="133053" y="102767"/>
                    <a:pt x="133053" y="97407"/>
                    <a:pt x="129746" y="94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2409738" y="1082805"/>
              <a:ext cx="58446" cy="191794"/>
            </a:xfrm>
            <a:custGeom>
              <a:rect b="b" l="l" r="r" t="t"/>
              <a:pathLst>
                <a:path extrusionOk="0" h="191794" w="58446">
                  <a:moveTo>
                    <a:pt x="0" y="0"/>
                  </a:moveTo>
                  <a:lnTo>
                    <a:pt x="58447" y="0"/>
                  </a:lnTo>
                  <a:lnTo>
                    <a:pt x="58447" y="191794"/>
                  </a:lnTo>
                  <a:lnTo>
                    <a:pt x="0" y="1917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2503770" y="991311"/>
              <a:ext cx="57898" cy="283288"/>
            </a:xfrm>
            <a:custGeom>
              <a:rect b="b" l="l" r="r" t="t"/>
              <a:pathLst>
                <a:path extrusionOk="0" h="283288" w="57898">
                  <a:moveTo>
                    <a:pt x="57899" y="0"/>
                  </a:moveTo>
                  <a:lnTo>
                    <a:pt x="0" y="0"/>
                  </a:lnTo>
                  <a:lnTo>
                    <a:pt x="0" y="283289"/>
                  </a:lnTo>
                  <a:lnTo>
                    <a:pt x="57899" y="283289"/>
                  </a:lnTo>
                  <a:lnTo>
                    <a:pt x="57899" y="209191"/>
                  </a:lnTo>
                  <a:cubicBezTo>
                    <a:pt x="37180" y="181152"/>
                    <a:pt x="25983" y="147369"/>
                    <a:pt x="25983" y="111863"/>
                  </a:cubicBezTo>
                  <a:cubicBezTo>
                    <a:pt x="25983" y="76357"/>
                    <a:pt x="37180" y="42574"/>
                    <a:pt x="57899" y="14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7" name="Google Shape;1637;p35"/>
          <p:cNvSpPr/>
          <p:nvPr/>
        </p:nvSpPr>
        <p:spPr>
          <a:xfrm>
            <a:off x="6206890" y="1113249"/>
            <a:ext cx="426490" cy="426489"/>
          </a:xfrm>
          <a:custGeom>
            <a:rect b="b" l="l" r="r" t="t"/>
            <a:pathLst>
              <a:path extrusionOk="0" h="607102" w="607103">
                <a:moveTo>
                  <a:pt x="589303" y="571530"/>
                </a:moveTo>
                <a:lnTo>
                  <a:pt x="99386" y="571530"/>
                </a:lnTo>
                <a:lnTo>
                  <a:pt x="99386" y="512836"/>
                </a:lnTo>
                <a:lnTo>
                  <a:pt x="160311" y="458145"/>
                </a:lnTo>
                <a:lnTo>
                  <a:pt x="190411" y="488304"/>
                </a:lnTo>
                <a:cubicBezTo>
                  <a:pt x="193938" y="491838"/>
                  <a:pt x="198777" y="493723"/>
                  <a:pt x="203776" y="493509"/>
                </a:cubicBezTo>
                <a:cubicBezTo>
                  <a:pt x="208765" y="493291"/>
                  <a:pt x="213432" y="490985"/>
                  <a:pt x="216637" y="487158"/>
                </a:cubicBezTo>
                <a:lnTo>
                  <a:pt x="306896" y="379336"/>
                </a:lnTo>
                <a:lnTo>
                  <a:pt x="412062" y="515763"/>
                </a:lnTo>
                <a:cubicBezTo>
                  <a:pt x="415185" y="519813"/>
                  <a:pt x="419901" y="522325"/>
                  <a:pt x="425006" y="522653"/>
                </a:cubicBezTo>
                <a:cubicBezTo>
                  <a:pt x="425388" y="522678"/>
                  <a:pt x="425769" y="522690"/>
                  <a:pt x="426150" y="522690"/>
                </a:cubicBezTo>
                <a:cubicBezTo>
                  <a:pt x="430852" y="522690"/>
                  <a:pt x="435381" y="520826"/>
                  <a:pt x="438726" y="517479"/>
                </a:cubicBezTo>
                <a:lnTo>
                  <a:pt x="502984" y="453204"/>
                </a:lnTo>
                <a:cubicBezTo>
                  <a:pt x="509814" y="456438"/>
                  <a:pt x="517447" y="458253"/>
                  <a:pt x="525505" y="458253"/>
                </a:cubicBezTo>
                <a:cubicBezTo>
                  <a:pt x="554620" y="458253"/>
                  <a:pt x="578222" y="434645"/>
                  <a:pt x="578222" y="405523"/>
                </a:cubicBezTo>
                <a:cubicBezTo>
                  <a:pt x="578222" y="376401"/>
                  <a:pt x="554620" y="352793"/>
                  <a:pt x="525505" y="352793"/>
                </a:cubicBezTo>
                <a:cubicBezTo>
                  <a:pt x="496390" y="352793"/>
                  <a:pt x="472788" y="376401"/>
                  <a:pt x="472788" y="405523"/>
                </a:cubicBezTo>
                <a:cubicBezTo>
                  <a:pt x="472788" y="413582"/>
                  <a:pt x="474602" y="421217"/>
                  <a:pt x="477836" y="428048"/>
                </a:cubicBezTo>
                <a:lnTo>
                  <a:pt x="427881" y="478016"/>
                </a:lnTo>
                <a:lnTo>
                  <a:pt x="330280" y="351403"/>
                </a:lnTo>
                <a:lnTo>
                  <a:pt x="534181" y="107825"/>
                </a:lnTo>
                <a:cubicBezTo>
                  <a:pt x="540405" y="110411"/>
                  <a:pt x="547227" y="111844"/>
                  <a:pt x="554386" y="111844"/>
                </a:cubicBezTo>
                <a:cubicBezTo>
                  <a:pt x="583501" y="111844"/>
                  <a:pt x="607103" y="88236"/>
                  <a:pt x="607103" y="59114"/>
                </a:cubicBezTo>
                <a:cubicBezTo>
                  <a:pt x="607103" y="29992"/>
                  <a:pt x="583501" y="6384"/>
                  <a:pt x="554386" y="6384"/>
                </a:cubicBezTo>
                <a:cubicBezTo>
                  <a:pt x="525271" y="6384"/>
                  <a:pt x="501669" y="29992"/>
                  <a:pt x="501669" y="59114"/>
                </a:cubicBezTo>
                <a:cubicBezTo>
                  <a:pt x="501669" y="68065"/>
                  <a:pt x="503907" y="76490"/>
                  <a:pt x="507840" y="83874"/>
                </a:cubicBezTo>
                <a:lnTo>
                  <a:pt x="308040" y="322553"/>
                </a:lnTo>
                <a:lnTo>
                  <a:pt x="221548" y="210350"/>
                </a:lnTo>
                <a:cubicBezTo>
                  <a:pt x="215876" y="202993"/>
                  <a:pt x="205498" y="201239"/>
                  <a:pt x="197726" y="206325"/>
                </a:cubicBezTo>
                <a:lnTo>
                  <a:pt x="99388" y="270661"/>
                </a:lnTo>
                <a:lnTo>
                  <a:pt x="99388" y="17786"/>
                </a:lnTo>
                <a:cubicBezTo>
                  <a:pt x="99388" y="7963"/>
                  <a:pt x="91425" y="0"/>
                  <a:pt x="81602" y="0"/>
                </a:cubicBezTo>
                <a:lnTo>
                  <a:pt x="17786" y="0"/>
                </a:lnTo>
                <a:cubicBezTo>
                  <a:pt x="7963" y="0"/>
                  <a:pt x="0" y="7963"/>
                  <a:pt x="0" y="17786"/>
                </a:cubicBezTo>
                <a:cubicBezTo>
                  <a:pt x="0" y="27609"/>
                  <a:pt x="7963" y="35572"/>
                  <a:pt x="17786" y="35572"/>
                </a:cubicBezTo>
                <a:lnTo>
                  <a:pt x="63814" y="35572"/>
                </a:lnTo>
                <a:lnTo>
                  <a:pt x="63814" y="71416"/>
                </a:lnTo>
                <a:lnTo>
                  <a:pt x="17786" y="71416"/>
                </a:lnTo>
                <a:cubicBezTo>
                  <a:pt x="7963" y="71416"/>
                  <a:pt x="0" y="79380"/>
                  <a:pt x="0" y="89202"/>
                </a:cubicBezTo>
                <a:cubicBezTo>
                  <a:pt x="0" y="99025"/>
                  <a:pt x="7963" y="106989"/>
                  <a:pt x="17786" y="106989"/>
                </a:cubicBezTo>
                <a:lnTo>
                  <a:pt x="63814" y="106989"/>
                </a:lnTo>
                <a:lnTo>
                  <a:pt x="63814" y="141647"/>
                </a:lnTo>
                <a:lnTo>
                  <a:pt x="17786" y="141647"/>
                </a:lnTo>
                <a:cubicBezTo>
                  <a:pt x="7963" y="141647"/>
                  <a:pt x="0" y="149610"/>
                  <a:pt x="0" y="159433"/>
                </a:cubicBezTo>
                <a:cubicBezTo>
                  <a:pt x="0" y="169256"/>
                  <a:pt x="7963" y="177219"/>
                  <a:pt x="17786" y="177219"/>
                </a:cubicBezTo>
                <a:lnTo>
                  <a:pt x="63814" y="177219"/>
                </a:lnTo>
                <a:lnTo>
                  <a:pt x="63814" y="211876"/>
                </a:lnTo>
                <a:lnTo>
                  <a:pt x="17786" y="211876"/>
                </a:lnTo>
                <a:cubicBezTo>
                  <a:pt x="7963" y="211876"/>
                  <a:pt x="0" y="219840"/>
                  <a:pt x="0" y="229662"/>
                </a:cubicBezTo>
                <a:cubicBezTo>
                  <a:pt x="0" y="239485"/>
                  <a:pt x="7963" y="247449"/>
                  <a:pt x="17786" y="247449"/>
                </a:cubicBezTo>
                <a:lnTo>
                  <a:pt x="63814" y="247449"/>
                </a:lnTo>
                <a:lnTo>
                  <a:pt x="63814" y="285765"/>
                </a:lnTo>
                <a:lnTo>
                  <a:pt x="17786" y="285765"/>
                </a:lnTo>
                <a:cubicBezTo>
                  <a:pt x="7963" y="285765"/>
                  <a:pt x="0" y="293728"/>
                  <a:pt x="0" y="303551"/>
                </a:cubicBezTo>
                <a:cubicBezTo>
                  <a:pt x="0" y="313374"/>
                  <a:pt x="7963" y="321337"/>
                  <a:pt x="17786" y="321337"/>
                </a:cubicBezTo>
                <a:lnTo>
                  <a:pt x="63814" y="321337"/>
                </a:lnTo>
                <a:lnTo>
                  <a:pt x="63814" y="357307"/>
                </a:lnTo>
                <a:lnTo>
                  <a:pt x="17786" y="357307"/>
                </a:lnTo>
                <a:cubicBezTo>
                  <a:pt x="7963" y="357307"/>
                  <a:pt x="0" y="365270"/>
                  <a:pt x="0" y="375093"/>
                </a:cubicBezTo>
                <a:cubicBezTo>
                  <a:pt x="0" y="384916"/>
                  <a:pt x="7963" y="392879"/>
                  <a:pt x="17786" y="392879"/>
                </a:cubicBezTo>
                <a:lnTo>
                  <a:pt x="63814" y="392879"/>
                </a:lnTo>
                <a:lnTo>
                  <a:pt x="63814" y="427536"/>
                </a:lnTo>
                <a:lnTo>
                  <a:pt x="17786" y="427536"/>
                </a:lnTo>
                <a:cubicBezTo>
                  <a:pt x="7963" y="427536"/>
                  <a:pt x="0" y="435500"/>
                  <a:pt x="0" y="445322"/>
                </a:cubicBezTo>
                <a:cubicBezTo>
                  <a:pt x="0" y="455145"/>
                  <a:pt x="7963" y="463109"/>
                  <a:pt x="17786" y="463109"/>
                </a:cubicBezTo>
                <a:lnTo>
                  <a:pt x="63814" y="463109"/>
                </a:lnTo>
                <a:lnTo>
                  <a:pt x="63814" y="501426"/>
                </a:lnTo>
                <a:lnTo>
                  <a:pt x="17786" y="501426"/>
                </a:lnTo>
                <a:cubicBezTo>
                  <a:pt x="7963" y="501426"/>
                  <a:pt x="0" y="509389"/>
                  <a:pt x="0" y="519212"/>
                </a:cubicBezTo>
                <a:cubicBezTo>
                  <a:pt x="0" y="529035"/>
                  <a:pt x="7963" y="536998"/>
                  <a:pt x="17786" y="536998"/>
                </a:cubicBezTo>
                <a:lnTo>
                  <a:pt x="63814" y="536998"/>
                </a:lnTo>
                <a:lnTo>
                  <a:pt x="63814" y="571530"/>
                </a:lnTo>
                <a:lnTo>
                  <a:pt x="17786" y="571530"/>
                </a:lnTo>
                <a:cubicBezTo>
                  <a:pt x="7963" y="571530"/>
                  <a:pt x="0" y="579493"/>
                  <a:pt x="0" y="589316"/>
                </a:cubicBezTo>
                <a:cubicBezTo>
                  <a:pt x="0" y="599139"/>
                  <a:pt x="7963" y="607102"/>
                  <a:pt x="17786" y="607102"/>
                </a:cubicBezTo>
                <a:lnTo>
                  <a:pt x="589303" y="607102"/>
                </a:lnTo>
                <a:cubicBezTo>
                  <a:pt x="599126" y="607102"/>
                  <a:pt x="607089" y="599139"/>
                  <a:pt x="607089" y="589316"/>
                </a:cubicBezTo>
                <a:cubicBezTo>
                  <a:pt x="607089" y="579493"/>
                  <a:pt x="599126" y="571530"/>
                  <a:pt x="589303" y="571530"/>
                </a:cubicBezTo>
                <a:close/>
                <a:moveTo>
                  <a:pt x="203423" y="245104"/>
                </a:moveTo>
                <a:lnTo>
                  <a:pt x="284656" y="350484"/>
                </a:lnTo>
                <a:lnTo>
                  <a:pt x="201847" y="449407"/>
                </a:lnTo>
                <a:lnTo>
                  <a:pt x="173572" y="421075"/>
                </a:lnTo>
                <a:cubicBezTo>
                  <a:pt x="166893" y="414382"/>
                  <a:pt x="156140" y="414085"/>
                  <a:pt x="149103" y="420405"/>
                </a:cubicBezTo>
                <a:lnTo>
                  <a:pt x="99387" y="465035"/>
                </a:lnTo>
                <a:lnTo>
                  <a:pt x="99387" y="31317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2" name="Google Shape;1642;p36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1643" name="Google Shape;1643;p36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44" name="Google Shape;1644;p36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45" name="Google Shape;1645;p36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1646" name="Google Shape;1646;p36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6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6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36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1650" name="Google Shape;1650;p3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54" name="Google Shape;1654;p36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655" name="Google Shape;1655;p36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1656" name="Google Shape;1656;p36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59" name="Google Shape;1659;p36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1660" name="Google Shape;1660;p36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62" name="Google Shape;1662;p36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3" name="Google Shape;1663;p36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1664" name="Google Shape;1664;p36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1665" name="Google Shape;1665;p36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69" name="Google Shape;1669;p36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1670" name="Google Shape;1670;p36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671" name="Google Shape;1671;p36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2" name="Google Shape;1672;p36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3" name="Google Shape;1673;p36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1674" name="Google Shape;1674;p36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5" name="Google Shape;1675;p36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6" name="Google Shape;1676;p36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7" name="Google Shape;1677;p36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8" name="Google Shape;1678;p36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9" name="Google Shape;1679;p36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0" name="Google Shape;1680;p36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1681" name="Google Shape;1681;p36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1682" name="Google Shape;1682;p36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6" name="Google Shape;1686;p36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1687" name="Google Shape;1687;p3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9" name="Google Shape;1689;p36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1690" name="Google Shape;1690;p3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7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7" name="Google Shape;1697;p37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1698" name="Google Shape;1698;p37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99" name="Google Shape;1699;p37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0" name="Google Shape;1700;p37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1" name="Google Shape;1701;p37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2" name="Google Shape;1702;p37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3" name="Google Shape;1703;p37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4" name="Google Shape;1704;p37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5" name="Google Shape;1705;p37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6" name="Google Shape;1706;p37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7" name="Google Shape;1707;p37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8" name="Google Shape;1708;p37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9" name="Google Shape;1709;p37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0" name="Google Shape;1710;p37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1" name="Google Shape;1711;p37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12" name="Google Shape;1712;p37"/>
          <p:cNvCxnSpPr>
            <a:stCxn id="1705" idx="4"/>
            <a:endCxn id="1707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3" name="Google Shape;1713;p37"/>
          <p:cNvCxnSpPr>
            <a:stCxn id="1707" idx="4"/>
            <a:endCxn id="1709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4" name="Google Shape;1714;p37"/>
          <p:cNvCxnSpPr>
            <a:stCxn id="1709" idx="4"/>
            <a:endCxn id="1711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5" name="Google Shape;1715;p37"/>
          <p:cNvCxnSpPr>
            <a:stCxn id="1711" idx="0"/>
            <a:endCxn id="1710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6" name="Google Shape;1716;p37"/>
          <p:cNvCxnSpPr>
            <a:stCxn id="1710" idx="0"/>
            <a:endCxn id="1708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7" name="Google Shape;1717;p37"/>
          <p:cNvCxnSpPr>
            <a:stCxn id="1708" idx="0"/>
            <a:endCxn id="1706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/>
          <p:nvPr/>
        </p:nvSpPr>
        <p:spPr>
          <a:xfrm>
            <a:off x="1020125" y="2195175"/>
            <a:ext cx="1494300" cy="597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020125" y="3021650"/>
            <a:ext cx="754800" cy="59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1020125" y="3848150"/>
            <a:ext cx="2249100" cy="59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020125" y="1368675"/>
            <a:ext cx="3000000" cy="59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020125" y="1469613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18"/>
          <p:cNvSpPr/>
          <p:nvPr/>
        </p:nvSpPr>
        <p:spPr>
          <a:xfrm rot="5400000">
            <a:off x="793375" y="144756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8" name="Google Shape;188;p18"/>
          <p:cNvSpPr/>
          <p:nvPr/>
        </p:nvSpPr>
        <p:spPr>
          <a:xfrm rot="5400000">
            <a:off x="793375" y="227406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9" name="Google Shape;189;p18"/>
          <p:cNvSpPr/>
          <p:nvPr/>
        </p:nvSpPr>
        <p:spPr>
          <a:xfrm rot="5400000">
            <a:off x="793375" y="3100550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0" name="Google Shape;190;p18"/>
          <p:cNvSpPr/>
          <p:nvPr/>
        </p:nvSpPr>
        <p:spPr>
          <a:xfrm rot="5400000">
            <a:off x="793375" y="3927050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5269625" y="166040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5269625" y="195887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914225" y="166040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914225" y="195887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5269625" y="307675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5269625" y="337522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6914225" y="3076750"/>
            <a:ext cx="1436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6914225" y="3375225"/>
            <a:ext cx="14364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9" name="Google Shape;199;p18"/>
          <p:cNvGrpSpPr/>
          <p:nvPr/>
        </p:nvGrpSpPr>
        <p:grpSpPr>
          <a:xfrm>
            <a:off x="909397" y="3223550"/>
            <a:ext cx="208054" cy="208114"/>
            <a:chOff x="3266610" y="831954"/>
            <a:chExt cx="607102" cy="607101"/>
          </a:xfrm>
        </p:grpSpPr>
        <p:sp>
          <p:nvSpPr>
            <p:cNvPr id="200" name="Google Shape;200;p18"/>
            <p:cNvSpPr/>
            <p:nvPr/>
          </p:nvSpPr>
          <p:spPr>
            <a:xfrm>
              <a:off x="3409805" y="1183179"/>
              <a:ext cx="43347" cy="255876"/>
            </a:xfrm>
            <a:custGeom>
              <a:rect b="b" l="l" r="r" t="t"/>
              <a:pathLst>
                <a:path extrusionOk="0" h="255876" w="43347">
                  <a:moveTo>
                    <a:pt x="0" y="255837"/>
                  </a:moveTo>
                  <a:lnTo>
                    <a:pt x="43347" y="255877"/>
                  </a:lnTo>
                  <a:lnTo>
                    <a:pt x="43347" y="24923"/>
                  </a:lnTo>
                  <a:cubicBezTo>
                    <a:pt x="27634" y="18742"/>
                    <a:pt x="13052" y="1029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380179" y="831954"/>
              <a:ext cx="172341" cy="106761"/>
            </a:xfrm>
            <a:custGeom>
              <a:rect b="b" l="l" r="r" t="t"/>
              <a:pathLst>
                <a:path extrusionOk="0" h="106761" w="172341">
                  <a:moveTo>
                    <a:pt x="172341" y="25323"/>
                  </a:moveTo>
                  <a:lnTo>
                    <a:pt x="172341" y="0"/>
                  </a:lnTo>
                  <a:lnTo>
                    <a:pt x="84124" y="0"/>
                  </a:lnTo>
                  <a:cubicBezTo>
                    <a:pt x="37739" y="0"/>
                    <a:pt x="0" y="37755"/>
                    <a:pt x="0" y="84162"/>
                  </a:cubicBezTo>
                  <a:lnTo>
                    <a:pt x="0" y="106761"/>
                  </a:lnTo>
                  <a:lnTo>
                    <a:pt x="90940" y="106761"/>
                  </a:lnTo>
                  <a:cubicBezTo>
                    <a:pt x="135825" y="106760"/>
                    <a:pt x="172341" y="70228"/>
                    <a:pt x="172341" y="25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588077" y="834370"/>
              <a:ext cx="62993" cy="102559"/>
            </a:xfrm>
            <a:custGeom>
              <a:rect b="b" l="l" r="r" t="t"/>
              <a:pathLst>
                <a:path extrusionOk="0" h="102559" w="62993">
                  <a:moveTo>
                    <a:pt x="62994" y="102560"/>
                  </a:moveTo>
                  <a:lnTo>
                    <a:pt x="62994" y="81470"/>
                  </a:lnTo>
                  <a:cubicBezTo>
                    <a:pt x="62994" y="42362"/>
                    <a:pt x="36191" y="9402"/>
                    <a:pt x="0" y="0"/>
                  </a:cubicBezTo>
                  <a:lnTo>
                    <a:pt x="0" y="23257"/>
                  </a:lnTo>
                  <a:cubicBezTo>
                    <a:pt x="-1" y="61728"/>
                    <a:pt x="26977" y="94161"/>
                    <a:pt x="62994" y="1025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266610" y="1311326"/>
              <a:ext cx="107638" cy="127729"/>
            </a:xfrm>
            <a:custGeom>
              <a:rect b="b" l="l" r="r" t="t"/>
              <a:pathLst>
                <a:path extrusionOk="0" h="127729" w="107638">
                  <a:moveTo>
                    <a:pt x="47911" y="15706"/>
                  </a:moveTo>
                  <a:cubicBezTo>
                    <a:pt x="19702" y="22752"/>
                    <a:pt x="0" y="47944"/>
                    <a:pt x="0" y="76969"/>
                  </a:cubicBezTo>
                  <a:lnTo>
                    <a:pt x="0" y="112961"/>
                  </a:lnTo>
                  <a:cubicBezTo>
                    <a:pt x="0" y="121065"/>
                    <a:pt x="6562" y="127635"/>
                    <a:pt x="14661" y="127643"/>
                  </a:cubicBezTo>
                  <a:lnTo>
                    <a:pt x="107638" y="127730"/>
                  </a:lnTo>
                  <a:lnTo>
                    <a:pt x="107638" y="0"/>
                  </a:lnTo>
                  <a:lnTo>
                    <a:pt x="48125" y="15651"/>
                  </a:lnTo>
                  <a:cubicBezTo>
                    <a:pt x="48054" y="15671"/>
                    <a:pt x="47982" y="15689"/>
                    <a:pt x="47911" y="15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380178" y="919224"/>
              <a:ext cx="270892" cy="265255"/>
            </a:xfrm>
            <a:custGeom>
              <a:rect b="b" l="l" r="r" t="t"/>
              <a:pathLst>
                <a:path extrusionOk="0" h="265255" w="270892">
                  <a:moveTo>
                    <a:pt x="135446" y="265253"/>
                  </a:moveTo>
                  <a:cubicBezTo>
                    <a:pt x="210132" y="265253"/>
                    <a:pt x="270893" y="204587"/>
                    <a:pt x="270893" y="130019"/>
                  </a:cubicBezTo>
                  <a:lnTo>
                    <a:pt x="270893" y="53944"/>
                  </a:lnTo>
                  <a:cubicBezTo>
                    <a:pt x="236803" y="48503"/>
                    <a:pt x="207537" y="28233"/>
                    <a:pt x="189955" y="0"/>
                  </a:cubicBezTo>
                  <a:cubicBezTo>
                    <a:pt x="169232" y="32891"/>
                    <a:pt x="132593" y="54787"/>
                    <a:pt x="90942" y="54787"/>
                  </a:cubicBezTo>
                  <a:lnTo>
                    <a:pt x="1" y="54787"/>
                  </a:lnTo>
                  <a:lnTo>
                    <a:pt x="1" y="130019"/>
                  </a:lnTo>
                  <a:cubicBezTo>
                    <a:pt x="-251" y="204838"/>
                    <a:pt x="62214" y="265722"/>
                    <a:pt x="135446" y="265253"/>
                  </a:cubicBezTo>
                  <a:close/>
                  <a:moveTo>
                    <a:pt x="209862" y="94906"/>
                  </a:moveTo>
                  <a:cubicBezTo>
                    <a:pt x="219680" y="94906"/>
                    <a:pt x="227640" y="102869"/>
                    <a:pt x="227640" y="112692"/>
                  </a:cubicBezTo>
                  <a:cubicBezTo>
                    <a:pt x="227640" y="122515"/>
                    <a:pt x="219680" y="130478"/>
                    <a:pt x="209862" y="130478"/>
                  </a:cubicBezTo>
                  <a:cubicBezTo>
                    <a:pt x="200043" y="130478"/>
                    <a:pt x="192085" y="122515"/>
                    <a:pt x="192085" y="112692"/>
                  </a:cubicBezTo>
                  <a:cubicBezTo>
                    <a:pt x="192085" y="102869"/>
                    <a:pt x="200043" y="94906"/>
                    <a:pt x="209862" y="94906"/>
                  </a:cubicBezTo>
                  <a:close/>
                  <a:moveTo>
                    <a:pt x="61029" y="94906"/>
                  </a:moveTo>
                  <a:cubicBezTo>
                    <a:pt x="70848" y="94906"/>
                    <a:pt x="78807" y="102869"/>
                    <a:pt x="78807" y="112692"/>
                  </a:cubicBezTo>
                  <a:cubicBezTo>
                    <a:pt x="78807" y="122515"/>
                    <a:pt x="70847" y="130478"/>
                    <a:pt x="61029" y="130478"/>
                  </a:cubicBezTo>
                  <a:cubicBezTo>
                    <a:pt x="51211" y="130478"/>
                    <a:pt x="43251" y="122515"/>
                    <a:pt x="43251" y="112692"/>
                  </a:cubicBezTo>
                  <a:cubicBezTo>
                    <a:pt x="43251" y="102869"/>
                    <a:pt x="51210" y="94906"/>
                    <a:pt x="61029" y="94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573734" y="1203668"/>
              <a:ext cx="299978" cy="235386"/>
            </a:xfrm>
            <a:custGeom>
              <a:rect b="b" l="l" r="r" t="t"/>
              <a:pathLst>
                <a:path extrusionOk="0" h="235386" w="299978">
                  <a:moveTo>
                    <a:pt x="284452" y="0"/>
                  </a:moveTo>
                  <a:lnTo>
                    <a:pt x="14095" y="0"/>
                  </a:lnTo>
                  <a:cubicBezTo>
                    <a:pt x="6311" y="1"/>
                    <a:pt x="0" y="6315"/>
                    <a:pt x="0" y="14103"/>
                  </a:cubicBezTo>
                  <a:lnTo>
                    <a:pt x="0" y="219855"/>
                  </a:lnTo>
                  <a:cubicBezTo>
                    <a:pt x="0" y="228393"/>
                    <a:pt x="6922" y="235340"/>
                    <a:pt x="15447" y="235382"/>
                  </a:cubicBezTo>
                  <a:lnTo>
                    <a:pt x="19718" y="235386"/>
                  </a:lnTo>
                  <a:lnTo>
                    <a:pt x="284453" y="235386"/>
                  </a:lnTo>
                  <a:cubicBezTo>
                    <a:pt x="293028" y="235386"/>
                    <a:pt x="299978" y="228432"/>
                    <a:pt x="299978" y="219854"/>
                  </a:cubicBezTo>
                  <a:lnTo>
                    <a:pt x="299978" y="15532"/>
                  </a:lnTo>
                  <a:cubicBezTo>
                    <a:pt x="299977" y="6954"/>
                    <a:pt x="293026" y="0"/>
                    <a:pt x="284452" y="0"/>
                  </a:cubicBezTo>
                  <a:close/>
                  <a:moveTo>
                    <a:pt x="149989" y="174123"/>
                  </a:moveTo>
                  <a:cubicBezTo>
                    <a:pt x="118888" y="174123"/>
                    <a:pt x="93585" y="148809"/>
                    <a:pt x="93585" y="117694"/>
                  </a:cubicBezTo>
                  <a:cubicBezTo>
                    <a:pt x="93585" y="86578"/>
                    <a:pt x="118888" y="61264"/>
                    <a:pt x="149989" y="61264"/>
                  </a:cubicBezTo>
                  <a:cubicBezTo>
                    <a:pt x="181090" y="61264"/>
                    <a:pt x="206392" y="86578"/>
                    <a:pt x="206392" y="117694"/>
                  </a:cubicBezTo>
                  <a:cubicBezTo>
                    <a:pt x="206392" y="148809"/>
                    <a:pt x="181091" y="174123"/>
                    <a:pt x="149989" y="174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703149" y="1300780"/>
              <a:ext cx="41695" cy="41714"/>
            </a:xfrm>
            <a:custGeom>
              <a:rect b="b" l="l" r="r" t="t"/>
              <a:pathLst>
                <a:path extrusionOk="0" h="41714" w="41695">
                  <a:moveTo>
                    <a:pt x="41696" y="20857"/>
                  </a:moveTo>
                  <a:cubicBezTo>
                    <a:pt x="41696" y="32376"/>
                    <a:pt x="32362" y="41715"/>
                    <a:pt x="20848" y="41715"/>
                  </a:cubicBezTo>
                  <a:cubicBezTo>
                    <a:pt x="9334" y="41715"/>
                    <a:pt x="0" y="32376"/>
                    <a:pt x="0" y="20857"/>
                  </a:cubicBezTo>
                  <a:cubicBezTo>
                    <a:pt x="0" y="9338"/>
                    <a:pt x="9334" y="0"/>
                    <a:pt x="20848" y="0"/>
                  </a:cubicBezTo>
                  <a:cubicBezTo>
                    <a:pt x="32362" y="0"/>
                    <a:pt x="41696" y="9338"/>
                    <a:pt x="41696" y="20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488708" y="1217927"/>
              <a:ext cx="49876" cy="48447"/>
            </a:xfrm>
            <a:custGeom>
              <a:rect b="b" l="l" r="r" t="t"/>
              <a:pathLst>
                <a:path extrusionOk="0" h="48447" w="49876">
                  <a:moveTo>
                    <a:pt x="0" y="41858"/>
                  </a:moveTo>
                  <a:cubicBezTo>
                    <a:pt x="15449" y="50648"/>
                    <a:pt x="34331" y="50634"/>
                    <a:pt x="49743" y="41873"/>
                  </a:cubicBezTo>
                  <a:lnTo>
                    <a:pt x="49743" y="4170"/>
                  </a:lnTo>
                  <a:cubicBezTo>
                    <a:pt x="49743" y="2962"/>
                    <a:pt x="49798" y="1768"/>
                    <a:pt x="49876" y="580"/>
                  </a:cubicBezTo>
                  <a:cubicBezTo>
                    <a:pt x="42364" y="1591"/>
                    <a:pt x="34702" y="2122"/>
                    <a:pt x="26918" y="2122"/>
                  </a:cubicBezTo>
                  <a:cubicBezTo>
                    <a:pt x="17760" y="2122"/>
                    <a:pt x="8772" y="139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3488708" y="1298057"/>
              <a:ext cx="52136" cy="140998"/>
            </a:xfrm>
            <a:custGeom>
              <a:rect b="b" l="l" r="r" t="t"/>
              <a:pathLst>
                <a:path extrusionOk="0" h="140998" w="52136">
                  <a:moveTo>
                    <a:pt x="49743" y="0"/>
                  </a:moveTo>
                  <a:cubicBezTo>
                    <a:pt x="33541" y="4910"/>
                    <a:pt x="16221" y="4923"/>
                    <a:pt x="0" y="4"/>
                  </a:cubicBezTo>
                  <a:lnTo>
                    <a:pt x="0" y="140950"/>
                  </a:lnTo>
                  <a:lnTo>
                    <a:pt x="52136" y="140998"/>
                  </a:lnTo>
                  <a:cubicBezTo>
                    <a:pt x="50585" y="136114"/>
                    <a:pt x="49743" y="130913"/>
                    <a:pt x="49743" y="125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3686627" y="982352"/>
              <a:ext cx="50276" cy="63553"/>
            </a:xfrm>
            <a:custGeom>
              <a:rect b="b" l="l" r="r" t="t"/>
              <a:pathLst>
                <a:path extrusionOk="0" h="63553" w="50276">
                  <a:moveTo>
                    <a:pt x="50277" y="31855"/>
                  </a:moveTo>
                  <a:cubicBezTo>
                    <a:pt x="50277" y="14348"/>
                    <a:pt x="36048" y="155"/>
                    <a:pt x="18340" y="0"/>
                  </a:cubicBezTo>
                  <a:lnTo>
                    <a:pt x="0" y="5"/>
                  </a:lnTo>
                  <a:lnTo>
                    <a:pt x="0" y="63554"/>
                  </a:lnTo>
                  <a:lnTo>
                    <a:pt x="18495" y="63554"/>
                  </a:lnTo>
                  <a:cubicBezTo>
                    <a:pt x="36048" y="63555"/>
                    <a:pt x="50277" y="49363"/>
                    <a:pt x="50277" y="31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294345" y="981312"/>
              <a:ext cx="50276" cy="63553"/>
            </a:xfrm>
            <a:custGeom>
              <a:rect b="b" l="l" r="r" t="t"/>
              <a:pathLst>
                <a:path extrusionOk="0" h="63553" w="50276">
                  <a:moveTo>
                    <a:pt x="31782" y="63554"/>
                  </a:moveTo>
                  <a:lnTo>
                    <a:pt x="50277" y="63554"/>
                  </a:lnTo>
                  <a:lnTo>
                    <a:pt x="50277" y="5"/>
                  </a:lnTo>
                  <a:lnTo>
                    <a:pt x="31937" y="0"/>
                  </a:lnTo>
                  <a:cubicBezTo>
                    <a:pt x="14229" y="155"/>
                    <a:pt x="0" y="14348"/>
                    <a:pt x="0" y="31855"/>
                  </a:cubicBezTo>
                  <a:cubicBezTo>
                    <a:pt x="1" y="49361"/>
                    <a:pt x="14230" y="63554"/>
                    <a:pt x="31782" y="635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909397" y="4059827"/>
            <a:ext cx="208054" cy="208114"/>
            <a:chOff x="4210991" y="831954"/>
            <a:chExt cx="607102" cy="607101"/>
          </a:xfrm>
        </p:grpSpPr>
        <p:sp>
          <p:nvSpPr>
            <p:cNvPr id="212" name="Google Shape;212;p18"/>
            <p:cNvSpPr/>
            <p:nvPr/>
          </p:nvSpPr>
          <p:spPr>
            <a:xfrm>
              <a:off x="4319648" y="1335728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210991" y="1238948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0" y="41053"/>
                  </a:move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lnTo>
                    <a:pt x="607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414047" y="942006"/>
              <a:ext cx="65704" cy="132660"/>
            </a:xfrm>
            <a:custGeom>
              <a:rect b="b" l="l" r="r" t="t"/>
              <a:pathLst>
                <a:path extrusionOk="0" h="132660" w="65704">
                  <a:moveTo>
                    <a:pt x="0" y="0"/>
                  </a:moveTo>
                  <a:lnTo>
                    <a:pt x="0" y="75017"/>
                  </a:lnTo>
                  <a:lnTo>
                    <a:pt x="48039" y="132660"/>
                  </a:lnTo>
                  <a:cubicBezTo>
                    <a:pt x="59093" y="118518"/>
                    <a:pt x="65705" y="100750"/>
                    <a:pt x="65705" y="81458"/>
                  </a:cubicBezTo>
                  <a:cubicBezTo>
                    <a:pt x="65705" y="41577"/>
                    <a:pt x="37517" y="81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312783" y="942006"/>
              <a:ext cx="121969" cy="164840"/>
            </a:xfrm>
            <a:custGeom>
              <a:rect b="b" l="l" r="r" t="t"/>
              <a:pathLst>
                <a:path extrusionOk="0" h="164840" w="121969">
                  <a:moveTo>
                    <a:pt x="65705" y="81460"/>
                  </a:moveTo>
                  <a:lnTo>
                    <a:pt x="65705" y="0"/>
                  </a:lnTo>
                  <a:cubicBezTo>
                    <a:pt x="28186" y="8163"/>
                    <a:pt x="0" y="41577"/>
                    <a:pt x="0" y="81460"/>
                  </a:cubicBezTo>
                  <a:cubicBezTo>
                    <a:pt x="0" y="127436"/>
                    <a:pt x="37451" y="164840"/>
                    <a:pt x="83484" y="164840"/>
                  </a:cubicBezTo>
                  <a:cubicBezTo>
                    <a:pt x="97359" y="164840"/>
                    <a:pt x="110444" y="161422"/>
                    <a:pt x="121969" y="155415"/>
                  </a:cubicBezTo>
                  <a:lnTo>
                    <a:pt x="69827" y="92849"/>
                  </a:lnTo>
                  <a:cubicBezTo>
                    <a:pt x="67164" y="89652"/>
                    <a:pt x="65705" y="85620"/>
                    <a:pt x="65705" y="814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210991" y="831954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586955" y="0"/>
                  </a:move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607102" y="371422"/>
                  </a:ln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close/>
                  <a:moveTo>
                    <a:pt x="262372" y="282070"/>
                  </a:moveTo>
                  <a:cubicBezTo>
                    <a:pt x="242380" y="299244"/>
                    <a:pt x="214347" y="310586"/>
                    <a:pt x="185278" y="310465"/>
                  </a:cubicBezTo>
                  <a:cubicBezTo>
                    <a:pt x="119637" y="310465"/>
                    <a:pt x="66235" y="257103"/>
                    <a:pt x="66235" y="191512"/>
                  </a:cubicBezTo>
                  <a:cubicBezTo>
                    <a:pt x="66235" y="125921"/>
                    <a:pt x="119637" y="72558"/>
                    <a:pt x="185278" y="72558"/>
                  </a:cubicBezTo>
                  <a:cubicBezTo>
                    <a:pt x="250918" y="72558"/>
                    <a:pt x="304321" y="125921"/>
                    <a:pt x="304321" y="191512"/>
                  </a:cubicBezTo>
                  <a:cubicBezTo>
                    <a:pt x="304319" y="227742"/>
                    <a:pt x="288021" y="260235"/>
                    <a:pt x="262372" y="282070"/>
                  </a:cubicBezTo>
                  <a:close/>
                  <a:moveTo>
                    <a:pt x="523087" y="321353"/>
                  </a:moveTo>
                  <a:lnTo>
                    <a:pt x="385031" y="321353"/>
                  </a:lnTo>
                  <a:cubicBezTo>
                    <a:pt x="375212" y="321353"/>
                    <a:pt x="367252" y="313389"/>
                    <a:pt x="367252" y="303566"/>
                  </a:cubicBezTo>
                  <a:cubicBezTo>
                    <a:pt x="367252" y="293744"/>
                    <a:pt x="375212" y="285780"/>
                    <a:pt x="385031" y="285780"/>
                  </a:cubicBezTo>
                  <a:lnTo>
                    <a:pt x="523087" y="285780"/>
                  </a:lnTo>
                  <a:cubicBezTo>
                    <a:pt x="532906" y="285780"/>
                    <a:pt x="540866" y="293744"/>
                    <a:pt x="540866" y="303566"/>
                  </a:cubicBezTo>
                  <a:cubicBezTo>
                    <a:pt x="540866" y="313389"/>
                    <a:pt x="532906" y="321353"/>
                    <a:pt x="523087" y="321353"/>
                  </a:cubicBezTo>
                  <a:close/>
                  <a:moveTo>
                    <a:pt x="523087" y="247440"/>
                  </a:moveTo>
                  <a:lnTo>
                    <a:pt x="385031" y="247440"/>
                  </a:lnTo>
                  <a:cubicBezTo>
                    <a:pt x="375212" y="247440"/>
                    <a:pt x="367252" y="239477"/>
                    <a:pt x="367252" y="229654"/>
                  </a:cubicBezTo>
                  <a:cubicBezTo>
                    <a:pt x="367252" y="219831"/>
                    <a:pt x="375212" y="211868"/>
                    <a:pt x="385031" y="211868"/>
                  </a:cubicBezTo>
                  <a:lnTo>
                    <a:pt x="523087" y="211868"/>
                  </a:lnTo>
                  <a:cubicBezTo>
                    <a:pt x="532906" y="211868"/>
                    <a:pt x="540866" y="219831"/>
                    <a:pt x="540866" y="229654"/>
                  </a:cubicBezTo>
                  <a:cubicBezTo>
                    <a:pt x="540866" y="239477"/>
                    <a:pt x="532906" y="247440"/>
                    <a:pt x="523087" y="247440"/>
                  </a:cubicBezTo>
                  <a:close/>
                  <a:moveTo>
                    <a:pt x="523087" y="171157"/>
                  </a:moveTo>
                  <a:lnTo>
                    <a:pt x="385031" y="171157"/>
                  </a:lnTo>
                  <a:cubicBezTo>
                    <a:pt x="375212" y="171157"/>
                    <a:pt x="367252" y="163193"/>
                    <a:pt x="367252" y="153370"/>
                  </a:cubicBezTo>
                  <a:cubicBezTo>
                    <a:pt x="367252" y="143548"/>
                    <a:pt x="375212" y="135584"/>
                    <a:pt x="385031" y="135584"/>
                  </a:cubicBezTo>
                  <a:lnTo>
                    <a:pt x="523087" y="135584"/>
                  </a:lnTo>
                  <a:cubicBezTo>
                    <a:pt x="532906" y="135584"/>
                    <a:pt x="540866" y="143548"/>
                    <a:pt x="540866" y="153370"/>
                  </a:cubicBezTo>
                  <a:cubicBezTo>
                    <a:pt x="540866" y="163193"/>
                    <a:pt x="532906" y="171157"/>
                    <a:pt x="523087" y="171157"/>
                  </a:cubicBezTo>
                  <a:close/>
                  <a:moveTo>
                    <a:pt x="523087" y="97244"/>
                  </a:moveTo>
                  <a:lnTo>
                    <a:pt x="385031" y="97244"/>
                  </a:lnTo>
                  <a:cubicBezTo>
                    <a:pt x="375212" y="97244"/>
                    <a:pt x="367252" y="89281"/>
                    <a:pt x="367252" y="79458"/>
                  </a:cubicBezTo>
                  <a:cubicBezTo>
                    <a:pt x="367252" y="69635"/>
                    <a:pt x="375212" y="61672"/>
                    <a:pt x="385031" y="61672"/>
                  </a:cubicBezTo>
                  <a:lnTo>
                    <a:pt x="523087" y="61672"/>
                  </a:lnTo>
                  <a:cubicBezTo>
                    <a:pt x="532906" y="61672"/>
                    <a:pt x="540866" y="69635"/>
                    <a:pt x="540866" y="79458"/>
                  </a:cubicBezTo>
                  <a:cubicBezTo>
                    <a:pt x="540866" y="89281"/>
                    <a:pt x="532906" y="97244"/>
                    <a:pt x="523087" y="97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915493" y="1560709"/>
            <a:ext cx="195863" cy="208114"/>
            <a:chOff x="1395634" y="831954"/>
            <a:chExt cx="571529" cy="607101"/>
          </a:xfrm>
        </p:grpSpPr>
        <p:sp>
          <p:nvSpPr>
            <p:cNvPr id="218" name="Google Shape;218;p18"/>
            <p:cNvSpPr/>
            <p:nvPr/>
          </p:nvSpPr>
          <p:spPr>
            <a:xfrm>
              <a:off x="1861141" y="1299136"/>
              <a:ext cx="106022" cy="139918"/>
            </a:xfrm>
            <a:custGeom>
              <a:rect b="b" l="l" r="r" t="t"/>
              <a:pathLst>
                <a:path extrusionOk="0" h="139918" w="106022">
                  <a:moveTo>
                    <a:pt x="52635" y="0"/>
                  </a:moveTo>
                  <a:lnTo>
                    <a:pt x="52635" y="68840"/>
                  </a:lnTo>
                  <a:cubicBezTo>
                    <a:pt x="52635" y="73432"/>
                    <a:pt x="50859" y="77847"/>
                    <a:pt x="47678" y="81160"/>
                  </a:cubicBezTo>
                  <a:lnTo>
                    <a:pt x="0" y="130809"/>
                  </a:lnTo>
                  <a:cubicBezTo>
                    <a:pt x="10303" y="136600"/>
                    <a:pt x="22184" y="139918"/>
                    <a:pt x="34849" y="139918"/>
                  </a:cubicBezTo>
                  <a:cubicBezTo>
                    <a:pt x="74157" y="139918"/>
                    <a:pt x="106022" y="108096"/>
                    <a:pt x="106022" y="68841"/>
                  </a:cubicBezTo>
                  <a:cubicBezTo>
                    <a:pt x="106022" y="35719"/>
                    <a:pt x="83337" y="7889"/>
                    <a:pt x="52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824818" y="1299137"/>
              <a:ext cx="53385" cy="106206"/>
            </a:xfrm>
            <a:custGeom>
              <a:rect b="b" l="l" r="r" t="t"/>
              <a:pathLst>
                <a:path extrusionOk="0" h="106206" w="53385">
                  <a:moveTo>
                    <a:pt x="53386" y="61683"/>
                  </a:moveTo>
                  <a:lnTo>
                    <a:pt x="53386" y="0"/>
                  </a:lnTo>
                  <a:cubicBezTo>
                    <a:pt x="22685" y="7888"/>
                    <a:pt x="0" y="35718"/>
                    <a:pt x="0" y="68841"/>
                  </a:cubicBezTo>
                  <a:cubicBezTo>
                    <a:pt x="0" y="82552"/>
                    <a:pt x="3898" y="95348"/>
                    <a:pt x="10630" y="106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449020" y="1135137"/>
              <a:ext cx="464756" cy="127678"/>
            </a:xfrm>
            <a:custGeom>
              <a:rect b="b" l="l" r="r" t="t"/>
              <a:pathLst>
                <a:path extrusionOk="0" h="127678" w="464756">
                  <a:moveTo>
                    <a:pt x="429184" y="127679"/>
                  </a:moveTo>
                  <a:cubicBezTo>
                    <a:pt x="434971" y="126705"/>
                    <a:pt x="440911" y="126191"/>
                    <a:pt x="446971" y="126191"/>
                  </a:cubicBezTo>
                  <a:cubicBezTo>
                    <a:pt x="453030" y="126191"/>
                    <a:pt x="458970" y="126705"/>
                    <a:pt x="464757" y="127679"/>
                  </a:cubicBezTo>
                  <a:lnTo>
                    <a:pt x="464757" y="56468"/>
                  </a:lnTo>
                  <a:cubicBezTo>
                    <a:pt x="464757" y="46645"/>
                    <a:pt x="456793" y="38681"/>
                    <a:pt x="446971" y="38681"/>
                  </a:cubicBezTo>
                  <a:lnTo>
                    <a:pt x="250165" y="38681"/>
                  </a:lnTo>
                  <a:lnTo>
                    <a:pt x="250165" y="0"/>
                  </a:lnTo>
                  <a:cubicBezTo>
                    <a:pt x="243524" y="314"/>
                    <a:pt x="236839" y="486"/>
                    <a:pt x="230105" y="486"/>
                  </a:cubicBezTo>
                  <a:cubicBezTo>
                    <a:pt x="224902" y="486"/>
                    <a:pt x="219735" y="371"/>
                    <a:pt x="214593" y="183"/>
                  </a:cubicBezTo>
                  <a:lnTo>
                    <a:pt x="214593" y="38680"/>
                  </a:lnTo>
                  <a:lnTo>
                    <a:pt x="17786" y="38680"/>
                  </a:lnTo>
                  <a:cubicBezTo>
                    <a:pt x="7963" y="38680"/>
                    <a:pt x="0" y="46644"/>
                    <a:pt x="0" y="56466"/>
                  </a:cubicBezTo>
                  <a:lnTo>
                    <a:pt x="0" y="127678"/>
                  </a:lnTo>
                  <a:cubicBezTo>
                    <a:pt x="5786" y="126703"/>
                    <a:pt x="11727" y="126188"/>
                    <a:pt x="17786" y="126188"/>
                  </a:cubicBezTo>
                  <a:cubicBezTo>
                    <a:pt x="23845" y="126188"/>
                    <a:pt x="29786" y="126703"/>
                    <a:pt x="35572" y="127676"/>
                  </a:cubicBezTo>
                  <a:lnTo>
                    <a:pt x="35572" y="74251"/>
                  </a:lnTo>
                  <a:lnTo>
                    <a:pt x="214593" y="74251"/>
                  </a:lnTo>
                  <a:lnTo>
                    <a:pt x="214593" y="127676"/>
                  </a:lnTo>
                  <a:cubicBezTo>
                    <a:pt x="220379" y="126703"/>
                    <a:pt x="226320" y="126188"/>
                    <a:pt x="232379" y="126188"/>
                  </a:cubicBezTo>
                  <a:cubicBezTo>
                    <a:pt x="238438" y="126188"/>
                    <a:pt x="244379" y="126703"/>
                    <a:pt x="250165" y="127676"/>
                  </a:cubicBezTo>
                  <a:lnTo>
                    <a:pt x="250165" y="74251"/>
                  </a:lnTo>
                  <a:lnTo>
                    <a:pt x="429186" y="74251"/>
                  </a:lnTo>
                  <a:lnTo>
                    <a:pt x="429186" y="127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610225" y="1299137"/>
              <a:ext cx="101594" cy="139918"/>
            </a:xfrm>
            <a:custGeom>
              <a:rect b="b" l="l" r="r" t="t"/>
              <a:pathLst>
                <a:path extrusionOk="0" h="139918" w="101594">
                  <a:moveTo>
                    <a:pt x="53386" y="68840"/>
                  </a:moveTo>
                  <a:lnTo>
                    <a:pt x="53386" y="0"/>
                  </a:lnTo>
                  <a:cubicBezTo>
                    <a:pt x="22686" y="7888"/>
                    <a:pt x="0" y="35718"/>
                    <a:pt x="0" y="68841"/>
                  </a:cubicBezTo>
                  <a:cubicBezTo>
                    <a:pt x="0" y="108096"/>
                    <a:pt x="31866" y="139918"/>
                    <a:pt x="71173" y="139918"/>
                  </a:cubicBezTo>
                  <a:cubicBezTo>
                    <a:pt x="82058" y="139918"/>
                    <a:pt x="92368" y="137469"/>
                    <a:pt x="101595" y="133106"/>
                  </a:cubicBezTo>
                  <a:lnTo>
                    <a:pt x="57512" y="80230"/>
                  </a:lnTo>
                  <a:cubicBezTo>
                    <a:pt x="54847" y="77032"/>
                    <a:pt x="53386" y="73000"/>
                    <a:pt x="53386" y="688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484592" y="1299136"/>
              <a:ext cx="51140" cy="51053"/>
            </a:xfrm>
            <a:custGeom>
              <a:rect b="b" l="l" r="r" t="t"/>
              <a:pathLst>
                <a:path extrusionOk="0" h="51053" w="51140">
                  <a:moveTo>
                    <a:pt x="0" y="0"/>
                  </a:moveTo>
                  <a:lnTo>
                    <a:pt x="0" y="51053"/>
                  </a:lnTo>
                  <a:lnTo>
                    <a:pt x="51140" y="51053"/>
                  </a:lnTo>
                  <a:cubicBezTo>
                    <a:pt x="44697" y="26083"/>
                    <a:pt x="25009" y="64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699185" y="1299136"/>
              <a:ext cx="53387" cy="110346"/>
            </a:xfrm>
            <a:custGeom>
              <a:rect b="b" l="l" r="r" t="t"/>
              <a:pathLst>
                <a:path extrusionOk="0" h="110346" w="53387">
                  <a:moveTo>
                    <a:pt x="0" y="0"/>
                  </a:moveTo>
                  <a:lnTo>
                    <a:pt x="0" y="62399"/>
                  </a:lnTo>
                  <a:lnTo>
                    <a:pt x="39974" y="110347"/>
                  </a:lnTo>
                  <a:cubicBezTo>
                    <a:pt x="48405" y="98667"/>
                    <a:pt x="53387" y="84339"/>
                    <a:pt x="53387" y="68841"/>
                  </a:cubicBezTo>
                  <a:cubicBezTo>
                    <a:pt x="53386" y="35719"/>
                    <a:pt x="30700" y="7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573921" y="854721"/>
              <a:ext cx="215152" cy="217739"/>
            </a:xfrm>
            <a:custGeom>
              <a:rect b="b" l="l" r="r" t="t"/>
              <a:pathLst>
                <a:path extrusionOk="0" h="217739" w="215152">
                  <a:moveTo>
                    <a:pt x="184139" y="186119"/>
                  </a:moveTo>
                  <a:cubicBezTo>
                    <a:pt x="204138" y="165709"/>
                    <a:pt x="215152" y="138444"/>
                    <a:pt x="215152" y="109344"/>
                  </a:cubicBezTo>
                  <a:cubicBezTo>
                    <a:pt x="215152" y="80413"/>
                    <a:pt x="203712" y="53019"/>
                    <a:pt x="182938" y="32212"/>
                  </a:cubicBezTo>
                  <a:cubicBezTo>
                    <a:pt x="162201" y="11439"/>
                    <a:pt x="134941" y="0"/>
                    <a:pt x="106185" y="0"/>
                  </a:cubicBezTo>
                  <a:cubicBezTo>
                    <a:pt x="47634" y="0"/>
                    <a:pt x="0" y="49051"/>
                    <a:pt x="0" y="109344"/>
                  </a:cubicBezTo>
                  <a:cubicBezTo>
                    <a:pt x="0" y="138198"/>
                    <a:pt x="11394" y="165402"/>
                    <a:pt x="32085" y="185948"/>
                  </a:cubicBezTo>
                  <a:cubicBezTo>
                    <a:pt x="52734" y="206449"/>
                    <a:pt x="79985" y="217740"/>
                    <a:pt x="108819" y="217740"/>
                  </a:cubicBezTo>
                  <a:cubicBezTo>
                    <a:pt x="137410" y="217740"/>
                    <a:pt x="164158" y="206510"/>
                    <a:pt x="184139" y="186119"/>
                  </a:cubicBezTo>
                  <a:close/>
                  <a:moveTo>
                    <a:pt x="41678" y="109052"/>
                  </a:moveTo>
                  <a:cubicBezTo>
                    <a:pt x="41678" y="72341"/>
                    <a:pt x="71000" y="42476"/>
                    <a:pt x="107043" y="42476"/>
                  </a:cubicBezTo>
                  <a:cubicBezTo>
                    <a:pt x="143675" y="42476"/>
                    <a:pt x="173475" y="72342"/>
                    <a:pt x="173475" y="109052"/>
                  </a:cubicBezTo>
                  <a:cubicBezTo>
                    <a:pt x="168317" y="200262"/>
                    <a:pt x="44186" y="193406"/>
                    <a:pt x="41678" y="1090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395634" y="1299137"/>
              <a:ext cx="140099" cy="139916"/>
            </a:xfrm>
            <a:custGeom>
              <a:rect b="b" l="l" r="r" t="t"/>
              <a:pathLst>
                <a:path extrusionOk="0" h="139916" w="140099">
                  <a:moveTo>
                    <a:pt x="53386" y="68840"/>
                  </a:moveTo>
                  <a:lnTo>
                    <a:pt x="53386" y="0"/>
                  </a:lnTo>
                  <a:cubicBezTo>
                    <a:pt x="22686" y="7888"/>
                    <a:pt x="0" y="35718"/>
                    <a:pt x="0" y="68840"/>
                  </a:cubicBezTo>
                  <a:cubicBezTo>
                    <a:pt x="0" y="108095"/>
                    <a:pt x="31865" y="139917"/>
                    <a:pt x="71173" y="139917"/>
                  </a:cubicBezTo>
                  <a:cubicBezTo>
                    <a:pt x="104331" y="139917"/>
                    <a:pt x="132192" y="117273"/>
                    <a:pt x="140099" y="86625"/>
                  </a:cubicBezTo>
                  <a:lnTo>
                    <a:pt x="71172" y="86625"/>
                  </a:lnTo>
                  <a:cubicBezTo>
                    <a:pt x="61349" y="86626"/>
                    <a:pt x="53386" y="78662"/>
                    <a:pt x="53386" y="688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651171" y="932768"/>
              <a:ext cx="60653" cy="61644"/>
            </a:xfrm>
            <a:custGeom>
              <a:rect b="b" l="l" r="r" t="t"/>
              <a:pathLst>
                <a:path extrusionOk="0" h="61644" w="60653">
                  <a:moveTo>
                    <a:pt x="29793" y="0"/>
                  </a:moveTo>
                  <a:cubicBezTo>
                    <a:pt x="13366" y="0"/>
                    <a:pt x="0" y="13908"/>
                    <a:pt x="0" y="31004"/>
                  </a:cubicBezTo>
                  <a:cubicBezTo>
                    <a:pt x="0" y="47899"/>
                    <a:pt x="13819" y="61645"/>
                    <a:pt x="30805" y="61645"/>
                  </a:cubicBezTo>
                  <a:cubicBezTo>
                    <a:pt x="47541" y="61645"/>
                    <a:pt x="60653" y="48185"/>
                    <a:pt x="60653" y="31004"/>
                  </a:cubicBezTo>
                  <a:cubicBezTo>
                    <a:pt x="60653" y="14198"/>
                    <a:pt x="46522" y="0"/>
                    <a:pt x="297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739460" y="831954"/>
              <a:ext cx="209332" cy="262670"/>
            </a:xfrm>
            <a:custGeom>
              <a:rect b="b" l="l" r="r" t="t"/>
              <a:pathLst>
                <a:path extrusionOk="0" h="262670" w="209332">
                  <a:moveTo>
                    <a:pt x="154338" y="67525"/>
                  </a:moveTo>
                  <a:cubicBezTo>
                    <a:pt x="110600" y="31929"/>
                    <a:pt x="56802" y="9009"/>
                    <a:pt x="0" y="0"/>
                  </a:cubicBezTo>
                  <a:cubicBezTo>
                    <a:pt x="50117" y="22240"/>
                    <a:pt x="85995" y="76775"/>
                    <a:pt x="85186" y="132111"/>
                  </a:cubicBezTo>
                  <a:cubicBezTo>
                    <a:pt x="85738" y="186696"/>
                    <a:pt x="53304" y="239434"/>
                    <a:pt x="3522" y="262670"/>
                  </a:cubicBezTo>
                  <a:cubicBezTo>
                    <a:pt x="94155" y="247798"/>
                    <a:pt x="165652" y="194261"/>
                    <a:pt x="205597" y="142581"/>
                  </a:cubicBezTo>
                  <a:cubicBezTo>
                    <a:pt x="210515" y="136217"/>
                    <a:pt x="210574" y="127363"/>
                    <a:pt x="205790" y="120899"/>
                  </a:cubicBezTo>
                  <a:cubicBezTo>
                    <a:pt x="195420" y="106887"/>
                    <a:pt x="178559" y="87113"/>
                    <a:pt x="154338" y="67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415032" y="831954"/>
              <a:ext cx="210468" cy="264270"/>
            </a:xfrm>
            <a:custGeom>
              <a:rect b="b" l="l" r="r" t="t"/>
              <a:pathLst>
                <a:path extrusionOk="0" h="264270" w="210468">
                  <a:moveTo>
                    <a:pt x="54154" y="196316"/>
                  </a:moveTo>
                  <a:cubicBezTo>
                    <a:pt x="97194" y="231518"/>
                    <a:pt x="150381" y="255250"/>
                    <a:pt x="210469" y="264271"/>
                  </a:cubicBezTo>
                  <a:cubicBezTo>
                    <a:pt x="159245" y="242129"/>
                    <a:pt x="123319" y="191229"/>
                    <a:pt x="123319" y="132110"/>
                  </a:cubicBezTo>
                  <a:cubicBezTo>
                    <a:pt x="122715" y="76654"/>
                    <a:pt x="156216" y="22955"/>
                    <a:pt x="207125" y="0"/>
                  </a:cubicBezTo>
                  <a:cubicBezTo>
                    <a:pt x="117436" y="14376"/>
                    <a:pt x="44959" y="71002"/>
                    <a:pt x="3951" y="121936"/>
                  </a:cubicBezTo>
                  <a:cubicBezTo>
                    <a:pt x="-1200" y="128334"/>
                    <a:pt x="-1319" y="137420"/>
                    <a:pt x="3621" y="143982"/>
                  </a:cubicBezTo>
                  <a:cubicBezTo>
                    <a:pt x="14075" y="157866"/>
                    <a:pt x="30728" y="177181"/>
                    <a:pt x="54154" y="1963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911836" y="2405410"/>
            <a:ext cx="203177" cy="208114"/>
            <a:chOff x="2329343" y="831954"/>
            <a:chExt cx="592871" cy="607101"/>
          </a:xfrm>
        </p:grpSpPr>
        <p:sp>
          <p:nvSpPr>
            <p:cNvPr id="230" name="Google Shape;230;p18"/>
            <p:cNvSpPr/>
            <p:nvPr/>
          </p:nvSpPr>
          <p:spPr>
            <a:xfrm>
              <a:off x="2565434" y="974644"/>
              <a:ext cx="256940" cy="257132"/>
            </a:xfrm>
            <a:custGeom>
              <a:rect b="b" l="l" r="r" t="t"/>
              <a:pathLst>
                <a:path extrusionOk="0" h="257132" w="256940">
                  <a:moveTo>
                    <a:pt x="37602" y="37556"/>
                  </a:moveTo>
                  <a:cubicBezTo>
                    <a:pt x="-14046" y="88852"/>
                    <a:pt x="-10999" y="171577"/>
                    <a:pt x="37602" y="219505"/>
                  </a:cubicBezTo>
                  <a:cubicBezTo>
                    <a:pt x="87789" y="269675"/>
                    <a:pt x="169449" y="269675"/>
                    <a:pt x="219634" y="219505"/>
                  </a:cubicBezTo>
                  <a:cubicBezTo>
                    <a:pt x="268871" y="172813"/>
                    <a:pt x="269879" y="85187"/>
                    <a:pt x="219634" y="37556"/>
                  </a:cubicBezTo>
                  <a:cubicBezTo>
                    <a:pt x="169908" y="-12230"/>
                    <a:pt x="87929" y="-12806"/>
                    <a:pt x="37602" y="375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769412" y="871611"/>
              <a:ext cx="121584" cy="345058"/>
            </a:xfrm>
            <a:custGeom>
              <a:rect b="b" l="l" r="r" t="t"/>
              <a:pathLst>
                <a:path extrusionOk="0" h="345058" w="121584">
                  <a:moveTo>
                    <a:pt x="121584" y="345058"/>
                  </a:moveTo>
                  <a:lnTo>
                    <a:pt x="121584" y="19989"/>
                  </a:lnTo>
                  <a:cubicBezTo>
                    <a:pt x="121584" y="8950"/>
                    <a:pt x="112634" y="0"/>
                    <a:pt x="101595" y="0"/>
                  </a:cubicBezTo>
                  <a:lnTo>
                    <a:pt x="0" y="0"/>
                  </a:lnTo>
                  <a:lnTo>
                    <a:pt x="0" y="85608"/>
                  </a:lnTo>
                  <a:cubicBezTo>
                    <a:pt x="16255" y="93982"/>
                    <a:pt x="31400" y="105233"/>
                    <a:pt x="44653" y="119387"/>
                  </a:cubicBezTo>
                  <a:cubicBezTo>
                    <a:pt x="72556" y="149186"/>
                    <a:pt x="88397" y="188556"/>
                    <a:pt x="88926" y="229375"/>
                  </a:cubicBezTo>
                  <a:cubicBezTo>
                    <a:pt x="89239" y="253539"/>
                    <a:pt x="84369" y="276944"/>
                    <a:pt x="74844" y="298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2332390" y="835876"/>
              <a:ext cx="70442" cy="72892"/>
            </a:xfrm>
            <a:custGeom>
              <a:rect b="b" l="l" r="r" t="t"/>
              <a:pathLst>
                <a:path extrusionOk="0" h="72892" w="70442">
                  <a:moveTo>
                    <a:pt x="28650" y="66454"/>
                  </a:moveTo>
                  <a:lnTo>
                    <a:pt x="64368" y="66454"/>
                  </a:lnTo>
                  <a:lnTo>
                    <a:pt x="64368" y="27959"/>
                  </a:lnTo>
                  <a:cubicBezTo>
                    <a:pt x="64368" y="17988"/>
                    <a:pt x="66554" y="8526"/>
                    <a:pt x="70443" y="0"/>
                  </a:cubicBezTo>
                  <a:cubicBezTo>
                    <a:pt x="35864" y="9912"/>
                    <a:pt x="8791" y="37794"/>
                    <a:pt x="0" y="72893"/>
                  </a:cubicBezTo>
                  <a:cubicBezTo>
                    <a:pt x="8699" y="68770"/>
                    <a:pt x="18408" y="66454"/>
                    <a:pt x="28650" y="664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2597255" y="1235900"/>
              <a:ext cx="57506" cy="38699"/>
            </a:xfrm>
            <a:custGeom>
              <a:rect b="b" l="l" r="r" t="t"/>
              <a:pathLst>
                <a:path extrusionOk="0" h="38699" w="57506">
                  <a:moveTo>
                    <a:pt x="0" y="38699"/>
                  </a:moveTo>
                  <a:lnTo>
                    <a:pt x="57506" y="38699"/>
                  </a:lnTo>
                  <a:lnTo>
                    <a:pt x="57506" y="26712"/>
                  </a:lnTo>
                  <a:cubicBezTo>
                    <a:pt x="37157" y="21737"/>
                    <a:pt x="17583" y="1283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2329343" y="831954"/>
              <a:ext cx="404482" cy="524019"/>
            </a:xfrm>
            <a:custGeom>
              <a:rect b="b" l="l" r="r" t="t"/>
              <a:pathLst>
                <a:path extrusionOk="0" h="524019" w="404482">
                  <a:moveTo>
                    <a:pt x="62601" y="215267"/>
                  </a:moveTo>
                  <a:lnTo>
                    <a:pt x="138840" y="215267"/>
                  </a:lnTo>
                  <a:lnTo>
                    <a:pt x="138840" y="141565"/>
                  </a:lnTo>
                  <a:cubicBezTo>
                    <a:pt x="138840" y="131739"/>
                    <a:pt x="146806" y="123773"/>
                    <a:pt x="156634" y="123773"/>
                  </a:cubicBezTo>
                  <a:lnTo>
                    <a:pt x="250119" y="123773"/>
                  </a:lnTo>
                  <a:cubicBezTo>
                    <a:pt x="258960" y="123773"/>
                    <a:pt x="266274" y="130227"/>
                    <a:pt x="267657" y="138677"/>
                  </a:cubicBezTo>
                  <a:cubicBezTo>
                    <a:pt x="307696" y="109341"/>
                    <a:pt x="358123" y="100421"/>
                    <a:pt x="404483" y="111906"/>
                  </a:cubicBezTo>
                  <a:lnTo>
                    <a:pt x="404483" y="19989"/>
                  </a:lnTo>
                  <a:cubicBezTo>
                    <a:pt x="404483" y="8950"/>
                    <a:pt x="395533" y="0"/>
                    <a:pt x="384494" y="0"/>
                  </a:cubicBezTo>
                  <a:lnTo>
                    <a:pt x="134698" y="0"/>
                  </a:lnTo>
                  <a:cubicBezTo>
                    <a:pt x="117220" y="0"/>
                    <a:pt x="103001" y="14302"/>
                    <a:pt x="103001" y="31881"/>
                  </a:cubicBezTo>
                  <a:lnTo>
                    <a:pt x="103001" y="88169"/>
                  </a:lnTo>
                  <a:cubicBezTo>
                    <a:pt x="103001" y="97995"/>
                    <a:pt x="95035" y="105961"/>
                    <a:pt x="85208" y="105961"/>
                  </a:cubicBezTo>
                  <a:lnTo>
                    <a:pt x="31697" y="105961"/>
                  </a:lnTo>
                  <a:cubicBezTo>
                    <a:pt x="14219" y="105961"/>
                    <a:pt x="0" y="120263"/>
                    <a:pt x="0" y="137842"/>
                  </a:cubicBezTo>
                  <a:lnTo>
                    <a:pt x="0" y="504030"/>
                  </a:lnTo>
                  <a:cubicBezTo>
                    <a:pt x="0" y="515069"/>
                    <a:pt x="8950" y="524019"/>
                    <a:pt x="19989" y="524019"/>
                  </a:cubicBezTo>
                  <a:lnTo>
                    <a:pt x="404482" y="524019"/>
                  </a:lnTo>
                  <a:lnTo>
                    <a:pt x="404482" y="430534"/>
                  </a:lnTo>
                  <a:cubicBezTo>
                    <a:pt x="391437" y="433766"/>
                    <a:pt x="378073" y="435388"/>
                    <a:pt x="364708" y="435388"/>
                  </a:cubicBezTo>
                  <a:cubicBezTo>
                    <a:pt x="363474" y="435388"/>
                    <a:pt x="362238" y="435372"/>
                    <a:pt x="361004" y="435344"/>
                  </a:cubicBezTo>
                  <a:lnTo>
                    <a:pt x="361004" y="460438"/>
                  </a:lnTo>
                  <a:cubicBezTo>
                    <a:pt x="361004" y="470265"/>
                    <a:pt x="353038" y="478230"/>
                    <a:pt x="343211" y="478230"/>
                  </a:cubicBezTo>
                  <a:lnTo>
                    <a:pt x="62601" y="478230"/>
                  </a:lnTo>
                  <a:cubicBezTo>
                    <a:pt x="52775" y="478230"/>
                    <a:pt x="44808" y="470265"/>
                    <a:pt x="44808" y="460438"/>
                  </a:cubicBezTo>
                  <a:lnTo>
                    <a:pt x="44808" y="233060"/>
                  </a:lnTo>
                  <a:cubicBezTo>
                    <a:pt x="44809" y="223233"/>
                    <a:pt x="52775" y="215267"/>
                    <a:pt x="62601" y="2152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503770" y="1266197"/>
              <a:ext cx="387226" cy="172858"/>
            </a:xfrm>
            <a:custGeom>
              <a:rect b="b" l="l" r="r" t="t"/>
              <a:pathLst>
                <a:path extrusionOk="0" h="172858" w="387226">
                  <a:moveTo>
                    <a:pt x="387227" y="105935"/>
                  </a:moveTo>
                  <a:cubicBezTo>
                    <a:pt x="385354" y="106564"/>
                    <a:pt x="383405" y="106899"/>
                    <a:pt x="381452" y="106899"/>
                  </a:cubicBezTo>
                  <a:cubicBezTo>
                    <a:pt x="376869" y="106899"/>
                    <a:pt x="372296" y="105169"/>
                    <a:pt x="368812" y="101711"/>
                  </a:cubicBezTo>
                  <a:lnTo>
                    <a:pt x="265643" y="0"/>
                  </a:lnTo>
                  <a:lnTo>
                    <a:pt x="265643" y="107567"/>
                  </a:lnTo>
                  <a:cubicBezTo>
                    <a:pt x="265643" y="117394"/>
                    <a:pt x="257677" y="125359"/>
                    <a:pt x="247849" y="125359"/>
                  </a:cubicBezTo>
                  <a:lnTo>
                    <a:pt x="0" y="125359"/>
                  </a:lnTo>
                  <a:lnTo>
                    <a:pt x="0" y="152869"/>
                  </a:lnTo>
                  <a:cubicBezTo>
                    <a:pt x="0" y="163908"/>
                    <a:pt x="8950" y="172858"/>
                    <a:pt x="19989" y="172858"/>
                  </a:cubicBezTo>
                  <a:lnTo>
                    <a:pt x="367236" y="172858"/>
                  </a:lnTo>
                  <a:cubicBezTo>
                    <a:pt x="378277" y="172858"/>
                    <a:pt x="387226" y="163909"/>
                    <a:pt x="387226" y="152869"/>
                  </a:cubicBezTo>
                  <a:lnTo>
                    <a:pt x="387226" y="1059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2789989" y="1201613"/>
              <a:ext cx="132225" cy="131219"/>
            </a:xfrm>
            <a:custGeom>
              <a:rect b="b" l="l" r="r" t="t"/>
              <a:pathLst>
                <a:path extrusionOk="0" h="131219" w="132225">
                  <a:moveTo>
                    <a:pt x="35612" y="0"/>
                  </a:moveTo>
                  <a:cubicBezTo>
                    <a:pt x="30948" y="6200"/>
                    <a:pt x="25823" y="12120"/>
                    <a:pt x="20238" y="17701"/>
                  </a:cubicBezTo>
                  <a:cubicBezTo>
                    <a:pt x="13866" y="24071"/>
                    <a:pt x="7090" y="29797"/>
                    <a:pt x="0" y="34900"/>
                  </a:cubicBezTo>
                  <a:lnTo>
                    <a:pt x="95143" y="128783"/>
                  </a:lnTo>
                  <a:cubicBezTo>
                    <a:pt x="98455" y="132048"/>
                    <a:pt x="103781" y="132029"/>
                    <a:pt x="107071" y="128741"/>
                  </a:cubicBezTo>
                  <a:lnTo>
                    <a:pt x="129746" y="106073"/>
                  </a:lnTo>
                  <a:cubicBezTo>
                    <a:pt x="133053" y="102767"/>
                    <a:pt x="133053" y="97407"/>
                    <a:pt x="129746" y="94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409738" y="1082805"/>
              <a:ext cx="58446" cy="191794"/>
            </a:xfrm>
            <a:custGeom>
              <a:rect b="b" l="l" r="r" t="t"/>
              <a:pathLst>
                <a:path extrusionOk="0" h="191794" w="58446">
                  <a:moveTo>
                    <a:pt x="0" y="0"/>
                  </a:moveTo>
                  <a:lnTo>
                    <a:pt x="58447" y="0"/>
                  </a:lnTo>
                  <a:lnTo>
                    <a:pt x="58447" y="191794"/>
                  </a:lnTo>
                  <a:lnTo>
                    <a:pt x="0" y="191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503770" y="991311"/>
              <a:ext cx="57898" cy="283288"/>
            </a:xfrm>
            <a:custGeom>
              <a:rect b="b" l="l" r="r" t="t"/>
              <a:pathLst>
                <a:path extrusionOk="0" h="283288" w="57898">
                  <a:moveTo>
                    <a:pt x="57899" y="0"/>
                  </a:moveTo>
                  <a:lnTo>
                    <a:pt x="0" y="0"/>
                  </a:lnTo>
                  <a:lnTo>
                    <a:pt x="0" y="283289"/>
                  </a:lnTo>
                  <a:lnTo>
                    <a:pt x="57899" y="283289"/>
                  </a:lnTo>
                  <a:lnTo>
                    <a:pt x="57899" y="209191"/>
                  </a:lnTo>
                  <a:cubicBezTo>
                    <a:pt x="37180" y="181152"/>
                    <a:pt x="25983" y="147369"/>
                    <a:pt x="25983" y="111863"/>
                  </a:cubicBezTo>
                  <a:cubicBezTo>
                    <a:pt x="25983" y="76357"/>
                    <a:pt x="37180" y="42574"/>
                    <a:pt x="57899" y="14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8"/>
          <p:cNvSpPr txBox="1"/>
          <p:nvPr/>
        </p:nvSpPr>
        <p:spPr>
          <a:xfrm>
            <a:off x="4020125" y="2298975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020125" y="3125450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4020125" y="3951950"/>
            <a:ext cx="766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5061425" y="175265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061425" y="316780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6706025" y="175265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706025" y="3167800"/>
            <a:ext cx="208200" cy="2082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</a:t>
            </a:r>
            <a:r>
              <a:rPr lang="en"/>
              <a:t> Infographics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1270950" y="3337813"/>
            <a:ext cx="2294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1270950" y="3575713"/>
            <a:ext cx="2294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1270950" y="2342513"/>
            <a:ext cx="2294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1270950" y="2580413"/>
            <a:ext cx="2294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1270950" y="1347213"/>
            <a:ext cx="22944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1270950" y="1585113"/>
            <a:ext cx="2294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804463" y="1347213"/>
            <a:ext cx="390300" cy="390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804463" y="2342513"/>
            <a:ext cx="390300" cy="390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804463" y="3337813"/>
            <a:ext cx="390300" cy="3903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61" name="Google Shape;261;p19"/>
          <p:cNvGrpSpPr/>
          <p:nvPr/>
        </p:nvGrpSpPr>
        <p:grpSpPr>
          <a:xfrm>
            <a:off x="895896" y="3429271"/>
            <a:ext cx="207446" cy="207386"/>
            <a:chOff x="3265364" y="4204740"/>
            <a:chExt cx="607101" cy="607101"/>
          </a:xfrm>
        </p:grpSpPr>
        <p:sp>
          <p:nvSpPr>
            <p:cNvPr id="262" name="Google Shape;262;p19"/>
            <p:cNvSpPr/>
            <p:nvPr/>
          </p:nvSpPr>
          <p:spPr>
            <a:xfrm>
              <a:off x="3692998" y="4326797"/>
              <a:ext cx="63220" cy="63506"/>
            </a:xfrm>
            <a:custGeom>
              <a:rect b="b" l="l" r="r" t="t"/>
              <a:pathLst>
                <a:path extrusionOk="0" h="63506" w="63220">
                  <a:moveTo>
                    <a:pt x="31610" y="0"/>
                  </a:moveTo>
                  <a:cubicBezTo>
                    <a:pt x="14179" y="0"/>
                    <a:pt x="0" y="14244"/>
                    <a:pt x="0" y="31753"/>
                  </a:cubicBezTo>
                  <a:cubicBezTo>
                    <a:pt x="0" y="49262"/>
                    <a:pt x="14180" y="63506"/>
                    <a:pt x="31610" y="63506"/>
                  </a:cubicBezTo>
                  <a:cubicBezTo>
                    <a:pt x="49039" y="63506"/>
                    <a:pt x="63220" y="49262"/>
                    <a:pt x="63220" y="31753"/>
                  </a:cubicBezTo>
                  <a:cubicBezTo>
                    <a:pt x="63220" y="14244"/>
                    <a:pt x="49039" y="0"/>
                    <a:pt x="3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265364" y="4456397"/>
              <a:ext cx="565949" cy="133469"/>
            </a:xfrm>
            <a:custGeom>
              <a:rect b="b" l="l" r="r" t="t"/>
              <a:pathLst>
                <a:path extrusionOk="0" h="133469" w="565949">
                  <a:moveTo>
                    <a:pt x="0" y="133470"/>
                  </a:moveTo>
                  <a:lnTo>
                    <a:pt x="565950" y="133470"/>
                  </a:lnTo>
                  <a:lnTo>
                    <a:pt x="565950" y="42982"/>
                  </a:lnTo>
                  <a:cubicBezTo>
                    <a:pt x="559657" y="42428"/>
                    <a:pt x="553475" y="40645"/>
                    <a:pt x="547868" y="37702"/>
                  </a:cubicBezTo>
                  <a:lnTo>
                    <a:pt x="539109" y="33105"/>
                  </a:lnTo>
                  <a:cubicBezTo>
                    <a:pt x="537362" y="34177"/>
                    <a:pt x="535593" y="35214"/>
                    <a:pt x="533805" y="36215"/>
                  </a:cubicBezTo>
                  <a:lnTo>
                    <a:pt x="533529" y="45127"/>
                  </a:lnTo>
                  <a:cubicBezTo>
                    <a:pt x="533141" y="57633"/>
                    <a:pt x="527983" y="69316"/>
                    <a:pt x="519003" y="78026"/>
                  </a:cubicBezTo>
                  <a:cubicBezTo>
                    <a:pt x="510024" y="86735"/>
                    <a:pt x="498191" y="91531"/>
                    <a:pt x="485684" y="91531"/>
                  </a:cubicBezTo>
                  <a:lnTo>
                    <a:pt x="434121" y="91531"/>
                  </a:lnTo>
                  <a:cubicBezTo>
                    <a:pt x="421613" y="91531"/>
                    <a:pt x="409781" y="86735"/>
                    <a:pt x="400801" y="78026"/>
                  </a:cubicBezTo>
                  <a:cubicBezTo>
                    <a:pt x="391822" y="69316"/>
                    <a:pt x="386664" y="57633"/>
                    <a:pt x="386276" y="45127"/>
                  </a:cubicBezTo>
                  <a:lnTo>
                    <a:pt x="385999" y="36216"/>
                  </a:lnTo>
                  <a:cubicBezTo>
                    <a:pt x="384211" y="35215"/>
                    <a:pt x="382442" y="34179"/>
                    <a:pt x="380696" y="33106"/>
                  </a:cubicBezTo>
                  <a:lnTo>
                    <a:pt x="371937" y="37703"/>
                  </a:lnTo>
                  <a:cubicBezTo>
                    <a:pt x="365101" y="41291"/>
                    <a:pt x="357415" y="43187"/>
                    <a:pt x="349707" y="43187"/>
                  </a:cubicBezTo>
                  <a:cubicBezTo>
                    <a:pt x="332426" y="43187"/>
                    <a:pt x="316433" y="33827"/>
                    <a:pt x="307968" y="18760"/>
                  </a:cubicBezTo>
                  <a:lnTo>
                    <a:pt x="305158" y="13757"/>
                  </a:lnTo>
                  <a:lnTo>
                    <a:pt x="273445" y="43186"/>
                  </a:lnTo>
                  <a:cubicBezTo>
                    <a:pt x="270158" y="46237"/>
                    <a:pt x="265840" y="47931"/>
                    <a:pt x="261355" y="47931"/>
                  </a:cubicBezTo>
                  <a:lnTo>
                    <a:pt x="140520" y="47931"/>
                  </a:lnTo>
                  <a:cubicBezTo>
                    <a:pt x="134802" y="47931"/>
                    <a:pt x="129432" y="45179"/>
                    <a:pt x="126091" y="40535"/>
                  </a:cubicBezTo>
                  <a:lnTo>
                    <a:pt x="96934" y="0"/>
                  </a:lnTo>
                  <a:lnTo>
                    <a:pt x="67775" y="40536"/>
                  </a:lnTo>
                  <a:cubicBezTo>
                    <a:pt x="64435" y="45179"/>
                    <a:pt x="59064" y="47931"/>
                    <a:pt x="53346" y="47931"/>
                  </a:cubicBezTo>
                  <a:lnTo>
                    <a:pt x="0" y="479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265364" y="4247314"/>
              <a:ext cx="308119" cy="221446"/>
            </a:xfrm>
            <a:custGeom>
              <a:rect b="b" l="l" r="r" t="t"/>
              <a:pathLst>
                <a:path extrusionOk="0" h="221446" w="308119">
                  <a:moveTo>
                    <a:pt x="306240" y="0"/>
                  </a:moveTo>
                  <a:lnTo>
                    <a:pt x="18042" y="0"/>
                  </a:lnTo>
                  <a:cubicBezTo>
                    <a:pt x="8077" y="0"/>
                    <a:pt x="0" y="8081"/>
                    <a:pt x="0" y="18049"/>
                  </a:cubicBezTo>
                  <a:lnTo>
                    <a:pt x="0" y="221446"/>
                  </a:lnTo>
                  <a:lnTo>
                    <a:pt x="44238" y="221446"/>
                  </a:lnTo>
                  <a:lnTo>
                    <a:pt x="82505" y="168248"/>
                  </a:lnTo>
                  <a:cubicBezTo>
                    <a:pt x="86678" y="162447"/>
                    <a:pt x="94017" y="159598"/>
                    <a:pt x="101248" y="161378"/>
                  </a:cubicBezTo>
                  <a:cubicBezTo>
                    <a:pt x="105451" y="162413"/>
                    <a:pt x="109077" y="165069"/>
                    <a:pt x="111604" y="168582"/>
                  </a:cubicBezTo>
                  <a:lnTo>
                    <a:pt x="149629" y="221445"/>
                  </a:lnTo>
                  <a:lnTo>
                    <a:pt x="254382" y="221445"/>
                  </a:lnTo>
                  <a:lnTo>
                    <a:pt x="287245" y="190949"/>
                  </a:lnTo>
                  <a:cubicBezTo>
                    <a:pt x="279469" y="179095"/>
                    <a:pt x="274082" y="163245"/>
                    <a:pt x="277776" y="148263"/>
                  </a:cubicBezTo>
                  <a:cubicBezTo>
                    <a:pt x="280756" y="135684"/>
                    <a:pt x="288522" y="125019"/>
                    <a:pt x="299531" y="118336"/>
                  </a:cubicBezTo>
                  <a:lnTo>
                    <a:pt x="308120" y="113124"/>
                  </a:lnTo>
                  <a:cubicBezTo>
                    <a:pt x="308118" y="112876"/>
                    <a:pt x="308117" y="112629"/>
                    <a:pt x="308117" y="112381"/>
                  </a:cubicBezTo>
                  <a:cubicBezTo>
                    <a:pt x="308117" y="112134"/>
                    <a:pt x="308118" y="111887"/>
                    <a:pt x="308120" y="111639"/>
                  </a:cubicBezTo>
                  <a:lnTo>
                    <a:pt x="300319" y="106905"/>
                  </a:lnTo>
                  <a:cubicBezTo>
                    <a:pt x="289814" y="100529"/>
                    <a:pt x="281780" y="90592"/>
                    <a:pt x="278375" y="78782"/>
                  </a:cubicBezTo>
                  <a:cubicBezTo>
                    <a:pt x="274794" y="66360"/>
                    <a:pt x="276323" y="53257"/>
                    <a:pt x="282632" y="4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405142" y="4720709"/>
              <a:ext cx="289817" cy="91132"/>
            </a:xfrm>
            <a:custGeom>
              <a:rect b="b" l="l" r="r" t="t"/>
              <a:pathLst>
                <a:path extrusionOk="0" h="91132" w="289817">
                  <a:moveTo>
                    <a:pt x="272041" y="55565"/>
                  </a:moveTo>
                  <a:cubicBezTo>
                    <a:pt x="239697" y="55565"/>
                    <a:pt x="212932" y="31291"/>
                    <a:pt x="208944" y="0"/>
                  </a:cubicBezTo>
                  <a:lnTo>
                    <a:pt x="80873" y="0"/>
                  </a:lnTo>
                  <a:cubicBezTo>
                    <a:pt x="76886" y="31291"/>
                    <a:pt x="50120" y="55565"/>
                    <a:pt x="17777" y="55565"/>
                  </a:cubicBezTo>
                  <a:cubicBezTo>
                    <a:pt x="7959" y="55565"/>
                    <a:pt x="0" y="63528"/>
                    <a:pt x="0" y="73349"/>
                  </a:cubicBezTo>
                  <a:cubicBezTo>
                    <a:pt x="0" y="83171"/>
                    <a:pt x="7960" y="91133"/>
                    <a:pt x="17777" y="91133"/>
                  </a:cubicBezTo>
                  <a:lnTo>
                    <a:pt x="272041" y="91133"/>
                  </a:lnTo>
                  <a:cubicBezTo>
                    <a:pt x="281859" y="91133"/>
                    <a:pt x="289818" y="83171"/>
                    <a:pt x="289818" y="73349"/>
                  </a:cubicBezTo>
                  <a:cubicBezTo>
                    <a:pt x="289818" y="63528"/>
                    <a:pt x="281859" y="55565"/>
                    <a:pt x="272041" y="55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265364" y="4625434"/>
              <a:ext cx="565949" cy="59707"/>
            </a:xfrm>
            <a:custGeom>
              <a:rect b="b" l="l" r="r" t="t"/>
              <a:pathLst>
                <a:path extrusionOk="0" h="59707" w="565949">
                  <a:moveTo>
                    <a:pt x="565950" y="0"/>
                  </a:moveTo>
                  <a:lnTo>
                    <a:pt x="0" y="0"/>
                  </a:lnTo>
                  <a:lnTo>
                    <a:pt x="0" y="41658"/>
                  </a:lnTo>
                  <a:cubicBezTo>
                    <a:pt x="0" y="51626"/>
                    <a:pt x="8077" y="59707"/>
                    <a:pt x="18042" y="59707"/>
                  </a:cubicBezTo>
                  <a:lnTo>
                    <a:pt x="547907" y="59707"/>
                  </a:lnTo>
                  <a:cubicBezTo>
                    <a:pt x="557871" y="59707"/>
                    <a:pt x="565950" y="51626"/>
                    <a:pt x="565950" y="41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3576748" y="4204740"/>
              <a:ext cx="295717" cy="307621"/>
            </a:xfrm>
            <a:custGeom>
              <a:rect b="b" l="l" r="r" t="t"/>
              <a:pathLst>
                <a:path extrusionOk="0" h="307621" w="295717">
                  <a:moveTo>
                    <a:pt x="268798" y="252991"/>
                  </a:moveTo>
                  <a:lnTo>
                    <a:pt x="294137" y="207887"/>
                  </a:lnTo>
                  <a:cubicBezTo>
                    <a:pt x="297390" y="202095"/>
                    <a:pt x="295467" y="194766"/>
                    <a:pt x="289790" y="191319"/>
                  </a:cubicBezTo>
                  <a:lnTo>
                    <a:pt x="269319" y="178894"/>
                  </a:lnTo>
                  <a:cubicBezTo>
                    <a:pt x="265227" y="176409"/>
                    <a:pt x="262980" y="171785"/>
                    <a:pt x="263471" y="167022"/>
                  </a:cubicBezTo>
                  <a:cubicBezTo>
                    <a:pt x="263880" y="163056"/>
                    <a:pt x="264091" y="159030"/>
                    <a:pt x="264091" y="154956"/>
                  </a:cubicBezTo>
                  <a:cubicBezTo>
                    <a:pt x="264091" y="150880"/>
                    <a:pt x="263880" y="146856"/>
                    <a:pt x="263471" y="142888"/>
                  </a:cubicBezTo>
                  <a:cubicBezTo>
                    <a:pt x="262980" y="138125"/>
                    <a:pt x="265227" y="133501"/>
                    <a:pt x="269319" y="131017"/>
                  </a:cubicBezTo>
                  <a:lnTo>
                    <a:pt x="289788" y="118592"/>
                  </a:lnTo>
                  <a:cubicBezTo>
                    <a:pt x="295466" y="115147"/>
                    <a:pt x="297390" y="107816"/>
                    <a:pt x="294135" y="102024"/>
                  </a:cubicBezTo>
                  <a:cubicBezTo>
                    <a:pt x="294135" y="102024"/>
                    <a:pt x="275918" y="67718"/>
                    <a:pt x="268797" y="56921"/>
                  </a:cubicBezTo>
                  <a:cubicBezTo>
                    <a:pt x="265381" y="51740"/>
                    <a:pt x="260090" y="48349"/>
                    <a:pt x="252340" y="52047"/>
                  </a:cubicBezTo>
                  <a:cubicBezTo>
                    <a:pt x="246959" y="54615"/>
                    <a:pt x="231223" y="63130"/>
                    <a:pt x="231223" y="63130"/>
                  </a:cubicBezTo>
                  <a:cubicBezTo>
                    <a:pt x="228904" y="64494"/>
                    <a:pt x="222859" y="65521"/>
                    <a:pt x="217964" y="61960"/>
                  </a:cubicBezTo>
                  <a:cubicBezTo>
                    <a:pt x="210668" y="56419"/>
                    <a:pt x="202701" y="51725"/>
                    <a:pt x="194205" y="48016"/>
                  </a:cubicBezTo>
                  <a:cubicBezTo>
                    <a:pt x="189810" y="46097"/>
                    <a:pt x="186874" y="41864"/>
                    <a:pt x="186726" y="37069"/>
                  </a:cubicBezTo>
                  <a:lnTo>
                    <a:pt x="185948" y="11938"/>
                  </a:lnTo>
                  <a:cubicBezTo>
                    <a:pt x="185744" y="5286"/>
                    <a:pt x="180293" y="0"/>
                    <a:pt x="173641" y="0"/>
                  </a:cubicBezTo>
                  <a:lnTo>
                    <a:pt x="122078" y="0"/>
                  </a:lnTo>
                  <a:cubicBezTo>
                    <a:pt x="115424" y="0"/>
                    <a:pt x="109975" y="5286"/>
                    <a:pt x="109770" y="11938"/>
                  </a:cubicBezTo>
                  <a:lnTo>
                    <a:pt x="108992" y="37070"/>
                  </a:lnTo>
                  <a:cubicBezTo>
                    <a:pt x="108844" y="41865"/>
                    <a:pt x="105908" y="46098"/>
                    <a:pt x="101512" y="48017"/>
                  </a:cubicBezTo>
                  <a:cubicBezTo>
                    <a:pt x="93017" y="51725"/>
                    <a:pt x="85452" y="56996"/>
                    <a:pt x="77753" y="61961"/>
                  </a:cubicBezTo>
                  <a:cubicBezTo>
                    <a:pt x="74334" y="64165"/>
                    <a:pt x="71076" y="66223"/>
                    <a:pt x="64493" y="63131"/>
                  </a:cubicBezTo>
                  <a:cubicBezTo>
                    <a:pt x="59097" y="60598"/>
                    <a:pt x="43376" y="52048"/>
                    <a:pt x="43376" y="52048"/>
                  </a:cubicBezTo>
                  <a:cubicBezTo>
                    <a:pt x="39451" y="49519"/>
                    <a:pt x="30412" y="50608"/>
                    <a:pt x="26919" y="56922"/>
                  </a:cubicBezTo>
                  <a:lnTo>
                    <a:pt x="1581" y="102025"/>
                  </a:lnTo>
                  <a:cubicBezTo>
                    <a:pt x="-1673" y="107818"/>
                    <a:pt x="251" y="115147"/>
                    <a:pt x="5929" y="118594"/>
                  </a:cubicBezTo>
                  <a:lnTo>
                    <a:pt x="26400" y="131019"/>
                  </a:lnTo>
                  <a:cubicBezTo>
                    <a:pt x="30492" y="133502"/>
                    <a:pt x="32739" y="138128"/>
                    <a:pt x="32248" y="142891"/>
                  </a:cubicBezTo>
                  <a:cubicBezTo>
                    <a:pt x="31839" y="146857"/>
                    <a:pt x="31628" y="150883"/>
                    <a:pt x="31628" y="154958"/>
                  </a:cubicBezTo>
                  <a:cubicBezTo>
                    <a:pt x="31628" y="159033"/>
                    <a:pt x="31839" y="163058"/>
                    <a:pt x="32248" y="167024"/>
                  </a:cubicBezTo>
                  <a:cubicBezTo>
                    <a:pt x="32739" y="171787"/>
                    <a:pt x="30492" y="176413"/>
                    <a:pt x="26400" y="178896"/>
                  </a:cubicBezTo>
                  <a:lnTo>
                    <a:pt x="5929" y="191320"/>
                  </a:lnTo>
                  <a:cubicBezTo>
                    <a:pt x="252" y="194766"/>
                    <a:pt x="-1672" y="202096"/>
                    <a:pt x="1581" y="207889"/>
                  </a:cubicBezTo>
                  <a:cubicBezTo>
                    <a:pt x="1581" y="207889"/>
                    <a:pt x="19799" y="242195"/>
                    <a:pt x="26919" y="252992"/>
                  </a:cubicBezTo>
                  <a:cubicBezTo>
                    <a:pt x="30335" y="258172"/>
                    <a:pt x="35626" y="261564"/>
                    <a:pt x="43376" y="257865"/>
                  </a:cubicBezTo>
                  <a:cubicBezTo>
                    <a:pt x="48757" y="255297"/>
                    <a:pt x="64493" y="246782"/>
                    <a:pt x="64493" y="246782"/>
                  </a:cubicBezTo>
                  <a:cubicBezTo>
                    <a:pt x="66812" y="245420"/>
                    <a:pt x="72857" y="244392"/>
                    <a:pt x="77751" y="247953"/>
                  </a:cubicBezTo>
                  <a:cubicBezTo>
                    <a:pt x="85066" y="253508"/>
                    <a:pt x="93055" y="258213"/>
                    <a:pt x="101576" y="261925"/>
                  </a:cubicBezTo>
                  <a:cubicBezTo>
                    <a:pt x="105975" y="263843"/>
                    <a:pt x="108914" y="268077"/>
                    <a:pt x="109062" y="272875"/>
                  </a:cubicBezTo>
                  <a:lnTo>
                    <a:pt x="109768" y="295684"/>
                  </a:lnTo>
                  <a:cubicBezTo>
                    <a:pt x="109975" y="302336"/>
                    <a:pt x="115424" y="307622"/>
                    <a:pt x="122076" y="307622"/>
                  </a:cubicBezTo>
                  <a:lnTo>
                    <a:pt x="173640" y="307622"/>
                  </a:lnTo>
                  <a:cubicBezTo>
                    <a:pt x="180293" y="307622"/>
                    <a:pt x="185743" y="302336"/>
                    <a:pt x="185949" y="295684"/>
                  </a:cubicBezTo>
                  <a:lnTo>
                    <a:pt x="186656" y="272875"/>
                  </a:lnTo>
                  <a:cubicBezTo>
                    <a:pt x="186804" y="268077"/>
                    <a:pt x="189742" y="263842"/>
                    <a:pt x="194143" y="261925"/>
                  </a:cubicBezTo>
                  <a:cubicBezTo>
                    <a:pt x="202663" y="258213"/>
                    <a:pt x="210249" y="252929"/>
                    <a:pt x="217968" y="247953"/>
                  </a:cubicBezTo>
                  <a:cubicBezTo>
                    <a:pt x="221387" y="245748"/>
                    <a:pt x="224645" y="243691"/>
                    <a:pt x="231227" y="246782"/>
                  </a:cubicBezTo>
                  <a:cubicBezTo>
                    <a:pt x="236623" y="249316"/>
                    <a:pt x="252344" y="257865"/>
                    <a:pt x="252344" y="257865"/>
                  </a:cubicBezTo>
                  <a:cubicBezTo>
                    <a:pt x="256266" y="260393"/>
                    <a:pt x="265305" y="259305"/>
                    <a:pt x="268798" y="252991"/>
                  </a:cubicBezTo>
                  <a:close/>
                  <a:moveTo>
                    <a:pt x="147859" y="221131"/>
                  </a:moveTo>
                  <a:cubicBezTo>
                    <a:pt x="110825" y="221131"/>
                    <a:pt x="80696" y="190931"/>
                    <a:pt x="80696" y="153810"/>
                  </a:cubicBezTo>
                  <a:cubicBezTo>
                    <a:pt x="80696" y="116689"/>
                    <a:pt x="110826" y="86490"/>
                    <a:pt x="147859" y="86490"/>
                  </a:cubicBezTo>
                  <a:cubicBezTo>
                    <a:pt x="184894" y="86490"/>
                    <a:pt x="215024" y="116689"/>
                    <a:pt x="215024" y="153810"/>
                  </a:cubicBezTo>
                  <a:cubicBezTo>
                    <a:pt x="215024" y="190931"/>
                    <a:pt x="184894" y="221131"/>
                    <a:pt x="147859" y="22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895885" y="2433973"/>
            <a:ext cx="207447" cy="207386"/>
            <a:chOff x="8925390" y="4204740"/>
            <a:chExt cx="607102" cy="607101"/>
          </a:xfrm>
        </p:grpSpPr>
        <p:sp>
          <p:nvSpPr>
            <p:cNvPr id="269" name="Google Shape;269;p19"/>
            <p:cNvSpPr/>
            <p:nvPr/>
          </p:nvSpPr>
          <p:spPr>
            <a:xfrm>
              <a:off x="9069224" y="4514237"/>
              <a:ext cx="319436" cy="74369"/>
            </a:xfrm>
            <a:custGeom>
              <a:rect b="b" l="l" r="r" t="t"/>
              <a:pathLst>
                <a:path extrusionOk="0" h="74369" w="319436">
                  <a:moveTo>
                    <a:pt x="265879" y="0"/>
                  </a:moveTo>
                  <a:lnTo>
                    <a:pt x="53558" y="0"/>
                  </a:lnTo>
                  <a:lnTo>
                    <a:pt x="0" y="74370"/>
                  </a:lnTo>
                  <a:lnTo>
                    <a:pt x="319436" y="743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9211155" y="4204740"/>
              <a:ext cx="167015" cy="108543"/>
            </a:xfrm>
            <a:custGeom>
              <a:rect b="b" l="l" r="r" t="t"/>
              <a:pathLst>
                <a:path extrusionOk="0" h="108543" w="167015">
                  <a:moveTo>
                    <a:pt x="167016" y="108543"/>
                  </a:moveTo>
                  <a:lnTo>
                    <a:pt x="167016" y="36503"/>
                  </a:lnTo>
                  <a:cubicBezTo>
                    <a:pt x="167016" y="16343"/>
                    <a:pt x="150666" y="0"/>
                    <a:pt x="130497" y="0"/>
                  </a:cubicBezTo>
                  <a:lnTo>
                    <a:pt x="11898" y="0"/>
                  </a:lnTo>
                  <a:cubicBezTo>
                    <a:pt x="5326" y="0"/>
                    <a:pt x="0" y="5324"/>
                    <a:pt x="0" y="11893"/>
                  </a:cubicBezTo>
                  <a:lnTo>
                    <a:pt x="0" y="102798"/>
                  </a:lnTo>
                  <a:lnTo>
                    <a:pt x="141100" y="102798"/>
                  </a:lnTo>
                  <a:cubicBezTo>
                    <a:pt x="150357" y="102798"/>
                    <a:pt x="159135" y="104866"/>
                    <a:pt x="167016" y="108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8992703" y="4624164"/>
              <a:ext cx="472478" cy="70696"/>
            </a:xfrm>
            <a:custGeom>
              <a:rect b="b" l="l" r="r" t="t"/>
              <a:pathLst>
                <a:path extrusionOk="0" h="70696" w="472478">
                  <a:moveTo>
                    <a:pt x="421565" y="0"/>
                  </a:moveTo>
                  <a:lnTo>
                    <a:pt x="50914" y="0"/>
                  </a:lnTo>
                  <a:lnTo>
                    <a:pt x="0" y="70697"/>
                  </a:lnTo>
                  <a:lnTo>
                    <a:pt x="472478" y="706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9326342" y="4343096"/>
              <a:ext cx="51828" cy="51807"/>
            </a:xfrm>
            <a:custGeom>
              <a:rect b="b" l="l" r="r" t="t"/>
              <a:pathLst>
                <a:path extrusionOk="0" h="51807" w="51828">
                  <a:moveTo>
                    <a:pt x="0" y="0"/>
                  </a:moveTo>
                  <a:lnTo>
                    <a:pt x="0" y="46754"/>
                  </a:lnTo>
                  <a:cubicBezTo>
                    <a:pt x="0" y="49540"/>
                    <a:pt x="2268" y="51808"/>
                    <a:pt x="5056" y="51808"/>
                  </a:cubicBezTo>
                  <a:lnTo>
                    <a:pt x="25914" y="51808"/>
                  </a:lnTo>
                  <a:cubicBezTo>
                    <a:pt x="40204" y="51808"/>
                    <a:pt x="51829" y="40187"/>
                    <a:pt x="51829" y="25904"/>
                  </a:cubicBezTo>
                  <a:cubicBezTo>
                    <a:pt x="51829" y="11620"/>
                    <a:pt x="40203" y="0"/>
                    <a:pt x="25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8925390" y="4730419"/>
              <a:ext cx="607102" cy="81422"/>
            </a:xfrm>
            <a:custGeom>
              <a:rect b="b" l="l" r="r" t="t"/>
              <a:pathLst>
                <a:path extrusionOk="0" h="81422" w="607102">
                  <a:moveTo>
                    <a:pt x="603752" y="53257"/>
                  </a:moveTo>
                  <a:lnTo>
                    <a:pt x="565399" y="0"/>
                  </a:lnTo>
                  <a:lnTo>
                    <a:pt x="41706" y="0"/>
                  </a:lnTo>
                  <a:lnTo>
                    <a:pt x="3351" y="53257"/>
                  </a:lnTo>
                  <a:cubicBezTo>
                    <a:pt x="-548" y="58671"/>
                    <a:pt x="-1087" y="65812"/>
                    <a:pt x="1957" y="71750"/>
                  </a:cubicBezTo>
                  <a:cubicBezTo>
                    <a:pt x="5000" y="77688"/>
                    <a:pt x="11112" y="81423"/>
                    <a:pt x="17787" y="81423"/>
                  </a:cubicBezTo>
                  <a:lnTo>
                    <a:pt x="589316" y="81423"/>
                  </a:lnTo>
                  <a:cubicBezTo>
                    <a:pt x="595991" y="81423"/>
                    <a:pt x="602103" y="77688"/>
                    <a:pt x="605147" y="71750"/>
                  </a:cubicBezTo>
                  <a:cubicBezTo>
                    <a:pt x="608190" y="65812"/>
                    <a:pt x="607650" y="58672"/>
                    <a:pt x="603752" y="53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9148389" y="4343096"/>
              <a:ext cx="161106" cy="135582"/>
            </a:xfrm>
            <a:custGeom>
              <a:rect b="b" l="l" r="r" t="t"/>
              <a:pathLst>
                <a:path extrusionOk="0" h="135582" w="161106">
                  <a:moveTo>
                    <a:pt x="98340" y="48427"/>
                  </a:moveTo>
                  <a:lnTo>
                    <a:pt x="98340" y="0"/>
                  </a:lnTo>
                  <a:lnTo>
                    <a:pt x="62767" y="0"/>
                  </a:lnTo>
                  <a:lnTo>
                    <a:pt x="62767" y="48427"/>
                  </a:lnTo>
                  <a:lnTo>
                    <a:pt x="0" y="135583"/>
                  </a:lnTo>
                  <a:lnTo>
                    <a:pt x="161106" y="13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19"/>
          <p:cNvGrpSpPr/>
          <p:nvPr/>
        </p:nvGrpSpPr>
        <p:grpSpPr>
          <a:xfrm>
            <a:off x="895881" y="1438686"/>
            <a:ext cx="207446" cy="207386"/>
            <a:chOff x="9869772" y="4204740"/>
            <a:chExt cx="607101" cy="607101"/>
          </a:xfrm>
        </p:grpSpPr>
        <p:sp>
          <p:nvSpPr>
            <p:cNvPr id="276" name="Google Shape;276;p19"/>
            <p:cNvSpPr/>
            <p:nvPr/>
          </p:nvSpPr>
          <p:spPr>
            <a:xfrm>
              <a:off x="10323857" y="4204740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7786" y="35572"/>
                  </a:move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0252609" y="4275251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0323857" y="4344578"/>
              <a:ext cx="153016" cy="35572"/>
            </a:xfrm>
            <a:custGeom>
              <a:rect b="b" l="l" r="r" t="t"/>
              <a:pathLst>
                <a:path extrusionOk="0" h="35572" w="153016">
                  <a:moveTo>
                    <a:pt x="135231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135231" y="35572"/>
                  </a:lnTo>
                  <a:cubicBezTo>
                    <a:pt x="145054" y="35572"/>
                    <a:pt x="153017" y="27609"/>
                    <a:pt x="153017" y="17786"/>
                  </a:cubicBezTo>
                  <a:cubicBezTo>
                    <a:pt x="153017" y="7963"/>
                    <a:pt x="145054" y="0"/>
                    <a:pt x="135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252609" y="4416905"/>
              <a:ext cx="224264" cy="35572"/>
            </a:xfrm>
            <a:custGeom>
              <a:rect b="b" l="l" r="r" t="t"/>
              <a:pathLst>
                <a:path extrusionOk="0" h="35572" w="224264">
                  <a:moveTo>
                    <a:pt x="206479" y="0"/>
                  </a:move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cubicBezTo>
                    <a:pt x="0" y="27609"/>
                    <a:pt x="7963" y="35572"/>
                    <a:pt x="17786" y="35572"/>
                  </a:cubicBezTo>
                  <a:lnTo>
                    <a:pt x="206479" y="35572"/>
                  </a:lnTo>
                  <a:cubicBezTo>
                    <a:pt x="216301" y="35572"/>
                    <a:pt x="224265" y="27609"/>
                    <a:pt x="224265" y="17786"/>
                  </a:cubicBezTo>
                  <a:cubicBezTo>
                    <a:pt x="224265" y="7963"/>
                    <a:pt x="216301" y="0"/>
                    <a:pt x="206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0252599" y="4204743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0252599" y="4344578"/>
              <a:ext cx="35572" cy="35572"/>
            </a:xfrm>
            <a:custGeom>
              <a:rect b="b" l="l" r="r" t="t"/>
              <a:pathLst>
                <a:path extrusionOk="0" h="35572" w="35572">
                  <a:moveTo>
                    <a:pt x="35572" y="17786"/>
                  </a:moveTo>
                  <a:cubicBezTo>
                    <a:pt x="35572" y="27609"/>
                    <a:pt x="27609" y="35572"/>
                    <a:pt x="17786" y="35572"/>
                  </a:cubicBezTo>
                  <a:cubicBezTo>
                    <a:pt x="7963" y="35572"/>
                    <a:pt x="0" y="27609"/>
                    <a:pt x="0" y="17786"/>
                  </a:cubicBezTo>
                  <a:cubicBezTo>
                    <a:pt x="0" y="7963"/>
                    <a:pt x="7963" y="0"/>
                    <a:pt x="17786" y="0"/>
                  </a:cubicBezTo>
                  <a:cubicBezTo>
                    <a:pt x="27609" y="0"/>
                    <a:pt x="35572" y="7963"/>
                    <a:pt x="35572" y="1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9869772" y="4204987"/>
              <a:ext cx="550238" cy="606854"/>
            </a:xfrm>
            <a:custGeom>
              <a:rect b="b" l="l" r="r" t="t"/>
              <a:pathLst>
                <a:path extrusionOk="0" h="606854" w="550238">
                  <a:moveTo>
                    <a:pt x="544748" y="466170"/>
                  </a:moveTo>
                  <a:lnTo>
                    <a:pt x="473476" y="419709"/>
                  </a:lnTo>
                  <a:cubicBezTo>
                    <a:pt x="468203" y="416271"/>
                    <a:pt x="461215" y="417492"/>
                    <a:pt x="457326" y="422442"/>
                  </a:cubicBezTo>
                  <a:cubicBezTo>
                    <a:pt x="421701" y="467774"/>
                    <a:pt x="366135" y="496692"/>
                    <a:pt x="303837" y="495952"/>
                  </a:cubicBezTo>
                  <a:cubicBezTo>
                    <a:pt x="195894" y="494670"/>
                    <a:pt x="110865" y="405835"/>
                    <a:pt x="114110" y="297934"/>
                  </a:cubicBezTo>
                  <a:cubicBezTo>
                    <a:pt x="117081" y="199184"/>
                    <a:pt x="194562" y="119174"/>
                    <a:pt x="292250" y="112179"/>
                  </a:cubicBezTo>
                  <a:cubicBezTo>
                    <a:pt x="298602" y="111724"/>
                    <a:pt x="303551" y="106500"/>
                    <a:pt x="303551" y="100131"/>
                  </a:cubicBezTo>
                  <a:lnTo>
                    <a:pt x="303551" y="12089"/>
                  </a:lnTo>
                  <a:cubicBezTo>
                    <a:pt x="303551" y="5226"/>
                    <a:pt x="297838" y="-270"/>
                    <a:pt x="290981" y="10"/>
                  </a:cubicBezTo>
                  <a:cubicBezTo>
                    <a:pt x="215685" y="3075"/>
                    <a:pt x="147459" y="33569"/>
                    <a:pt x="96026" y="81769"/>
                  </a:cubicBezTo>
                  <a:cubicBezTo>
                    <a:pt x="36927" y="137155"/>
                    <a:pt x="0" y="215917"/>
                    <a:pt x="0" y="303303"/>
                  </a:cubicBezTo>
                  <a:cubicBezTo>
                    <a:pt x="0" y="471029"/>
                    <a:pt x="134766" y="606280"/>
                    <a:pt x="302491" y="606853"/>
                  </a:cubicBezTo>
                  <a:cubicBezTo>
                    <a:pt x="403115" y="607196"/>
                    <a:pt x="492399" y="558580"/>
                    <a:pt x="547878" y="483470"/>
                  </a:cubicBezTo>
                  <a:cubicBezTo>
                    <a:pt x="552005" y="477881"/>
                    <a:pt x="550569" y="469964"/>
                    <a:pt x="544748" y="4661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 rot="-4052055">
              <a:off x="10137870" y="4470207"/>
              <a:ext cx="76161" cy="76161"/>
            </a:xfrm>
            <a:custGeom>
              <a:rect b="b" l="l" r="r" t="t"/>
              <a:pathLst>
                <a:path extrusionOk="0" h="76088" w="76088">
                  <a:moveTo>
                    <a:pt x="76088" y="38044"/>
                  </a:moveTo>
                  <a:cubicBezTo>
                    <a:pt x="76088" y="59055"/>
                    <a:pt x="59055" y="76088"/>
                    <a:pt x="38044" y="76088"/>
                  </a:cubicBezTo>
                  <a:cubicBezTo>
                    <a:pt x="17033" y="76088"/>
                    <a:pt x="0" y="59055"/>
                    <a:pt x="0" y="38044"/>
                  </a:cubicBezTo>
                  <a:cubicBezTo>
                    <a:pt x="0" y="17033"/>
                    <a:pt x="17033" y="0"/>
                    <a:pt x="38044" y="0"/>
                  </a:cubicBezTo>
                  <a:cubicBezTo>
                    <a:pt x="59055" y="0"/>
                    <a:pt x="76088" y="17033"/>
                    <a:pt x="76088" y="380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0044601" y="4380761"/>
              <a:ext cx="214296" cy="261788"/>
            </a:xfrm>
            <a:custGeom>
              <a:rect b="b" l="l" r="r" t="t"/>
              <a:pathLst>
                <a:path extrusionOk="0" h="261788" w="214296">
                  <a:moveTo>
                    <a:pt x="117813" y="64"/>
                  </a:moveTo>
                  <a:cubicBezTo>
                    <a:pt x="41615" y="7787"/>
                    <a:pt x="-15316" y="80711"/>
                    <a:pt x="3686" y="162174"/>
                  </a:cubicBezTo>
                  <a:cubicBezTo>
                    <a:pt x="14948" y="210457"/>
                    <a:pt x="53429" y="248127"/>
                    <a:pt x="101886" y="258613"/>
                  </a:cubicBezTo>
                  <a:cubicBezTo>
                    <a:pt x="142338" y="267368"/>
                    <a:pt x="180546" y="257453"/>
                    <a:pt x="209529" y="235851"/>
                  </a:cubicBezTo>
                  <a:cubicBezTo>
                    <a:pt x="215075" y="231717"/>
                    <a:pt x="215888" y="223706"/>
                    <a:pt x="211412" y="218431"/>
                  </a:cubicBezTo>
                  <a:lnTo>
                    <a:pt x="188047" y="190891"/>
                  </a:lnTo>
                  <a:cubicBezTo>
                    <a:pt x="184095" y="186233"/>
                    <a:pt x="177259" y="185214"/>
                    <a:pt x="172192" y="188626"/>
                  </a:cubicBezTo>
                  <a:cubicBezTo>
                    <a:pt x="159397" y="197243"/>
                    <a:pt x="143760" y="201951"/>
                    <a:pt x="127009" y="201021"/>
                  </a:cubicBezTo>
                  <a:cubicBezTo>
                    <a:pt x="89619" y="198943"/>
                    <a:pt x="59459" y="168538"/>
                    <a:pt x="57665" y="131134"/>
                  </a:cubicBezTo>
                  <a:cubicBezTo>
                    <a:pt x="55810" y="92462"/>
                    <a:pt x="83985" y="59851"/>
                    <a:pt x="120845" y="54647"/>
                  </a:cubicBezTo>
                  <a:cubicBezTo>
                    <a:pt x="126784" y="53809"/>
                    <a:pt x="131187" y="48704"/>
                    <a:pt x="131188" y="42706"/>
                  </a:cubicBezTo>
                  <a:lnTo>
                    <a:pt x="131196" y="12083"/>
                  </a:lnTo>
                  <a:cubicBezTo>
                    <a:pt x="131199" y="4893"/>
                    <a:pt x="124965" y="-662"/>
                    <a:pt x="117813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5" name="Google Shape;285;p1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612" y="1098088"/>
            <a:ext cx="4453924" cy="328394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 txBox="1"/>
          <p:nvPr/>
        </p:nvSpPr>
        <p:spPr>
          <a:xfrm>
            <a:off x="894375" y="4507050"/>
            <a:ext cx="7715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</a:t>
            </a:r>
            <a:r>
              <a:rPr lang="en"/>
              <a:t> Infographics</a:t>
            </a:r>
            <a:endParaRPr/>
          </a:p>
        </p:txBody>
      </p:sp>
      <p:sp>
        <p:nvSpPr>
          <p:cNvPr id="292" name="Google Shape;292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825988" y="35713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825988" y="38697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2816325" y="35713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2816325" y="38697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4806663" y="35713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806663" y="38697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6796988" y="3571313"/>
            <a:ext cx="15210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Jupiter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6797012" y="3869788"/>
            <a:ext cx="15210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1" name="Google Shape;301;p20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825" y="1048738"/>
            <a:ext cx="7224337" cy="252259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894375" y="4507050"/>
            <a:ext cx="7715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 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4572000" y="1416500"/>
            <a:ext cx="3195000" cy="272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572000" y="1958425"/>
            <a:ext cx="1740600" cy="272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4572000" y="2500350"/>
            <a:ext cx="1017000" cy="272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0" name="Google Shape;310;p21"/>
          <p:cNvSpPr/>
          <p:nvPr/>
        </p:nvSpPr>
        <p:spPr>
          <a:xfrm>
            <a:off x="1377000" y="3042263"/>
            <a:ext cx="3195000" cy="272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21"/>
          <p:cNvSpPr/>
          <p:nvPr/>
        </p:nvSpPr>
        <p:spPr>
          <a:xfrm>
            <a:off x="2148600" y="3584200"/>
            <a:ext cx="2423400" cy="2721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831400" y="4126125"/>
            <a:ext cx="1740600" cy="272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314" name="Google Shape;314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1"/>
          <p:cNvSpPr/>
          <p:nvPr/>
        </p:nvSpPr>
        <p:spPr>
          <a:xfrm rot="5400000">
            <a:off x="4351950" y="133248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21"/>
          <p:cNvSpPr/>
          <p:nvPr/>
        </p:nvSpPr>
        <p:spPr>
          <a:xfrm rot="5400000">
            <a:off x="4351950" y="187441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7" name="Google Shape;317;p21"/>
          <p:cNvSpPr/>
          <p:nvPr/>
        </p:nvSpPr>
        <p:spPr>
          <a:xfrm rot="5400000">
            <a:off x="4351950" y="241633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1"/>
          <p:cNvSpPr/>
          <p:nvPr/>
        </p:nvSpPr>
        <p:spPr>
          <a:xfrm rot="5400000">
            <a:off x="4351950" y="295826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9" name="Google Shape;319;p21"/>
          <p:cNvSpPr/>
          <p:nvPr/>
        </p:nvSpPr>
        <p:spPr>
          <a:xfrm rot="5400000">
            <a:off x="4351950" y="3500188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p21"/>
          <p:cNvSpPr/>
          <p:nvPr/>
        </p:nvSpPr>
        <p:spPr>
          <a:xfrm rot="5400000">
            <a:off x="4351950" y="4042113"/>
            <a:ext cx="440100" cy="4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4448762" y="3596947"/>
            <a:ext cx="246483" cy="246604"/>
            <a:chOff x="6092248" y="1956216"/>
            <a:chExt cx="607102" cy="607101"/>
          </a:xfrm>
        </p:grpSpPr>
        <p:sp>
          <p:nvSpPr>
            <p:cNvPr id="322" name="Google Shape;322;p21"/>
            <p:cNvSpPr/>
            <p:nvPr/>
          </p:nvSpPr>
          <p:spPr>
            <a:xfrm>
              <a:off x="6470142" y="1956216"/>
              <a:ext cx="229207" cy="122077"/>
            </a:xfrm>
            <a:custGeom>
              <a:rect b="b" l="l" r="r" t="t"/>
              <a:pathLst>
                <a:path extrusionOk="0" h="122077" w="229207">
                  <a:moveTo>
                    <a:pt x="206304" y="0"/>
                  </a:moveTo>
                  <a:lnTo>
                    <a:pt x="67955" y="0"/>
                  </a:lnTo>
                  <a:lnTo>
                    <a:pt x="0" y="122077"/>
                  </a:lnTo>
                  <a:lnTo>
                    <a:pt x="229207" y="122077"/>
                  </a:lnTo>
                  <a:lnTo>
                    <a:pt x="229207" y="22903"/>
                  </a:lnTo>
                  <a:cubicBezTo>
                    <a:pt x="229207" y="10254"/>
                    <a:pt x="218953" y="0"/>
                    <a:pt x="206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092968" y="1956936"/>
              <a:ext cx="404077" cy="121787"/>
            </a:xfrm>
            <a:custGeom>
              <a:rect b="b" l="l" r="r" t="t"/>
              <a:pathLst>
                <a:path extrusionOk="0" h="121787" w="404077">
                  <a:moveTo>
                    <a:pt x="404077" y="0"/>
                  </a:moveTo>
                  <a:lnTo>
                    <a:pt x="22848" y="0"/>
                  </a:lnTo>
                  <a:cubicBezTo>
                    <a:pt x="10229" y="0"/>
                    <a:pt x="0" y="10229"/>
                    <a:pt x="0" y="22848"/>
                  </a:cubicBezTo>
                  <a:lnTo>
                    <a:pt x="0" y="121788"/>
                  </a:lnTo>
                  <a:lnTo>
                    <a:pt x="336284" y="121788"/>
                  </a:lnTo>
                  <a:close/>
                  <a:moveTo>
                    <a:pt x="63207" y="79868"/>
                  </a:moveTo>
                  <a:cubicBezTo>
                    <a:pt x="53385" y="79868"/>
                    <a:pt x="45421" y="71905"/>
                    <a:pt x="45421" y="62082"/>
                  </a:cubicBezTo>
                  <a:cubicBezTo>
                    <a:pt x="45421" y="52259"/>
                    <a:pt x="53385" y="44296"/>
                    <a:pt x="63207" y="44296"/>
                  </a:cubicBezTo>
                  <a:cubicBezTo>
                    <a:pt x="73030" y="44296"/>
                    <a:pt x="80994" y="52259"/>
                    <a:pt x="80994" y="62082"/>
                  </a:cubicBezTo>
                  <a:cubicBezTo>
                    <a:pt x="80994" y="71906"/>
                    <a:pt x="73030" y="79868"/>
                    <a:pt x="63207" y="79868"/>
                  </a:cubicBezTo>
                  <a:close/>
                  <a:moveTo>
                    <a:pt x="142789" y="79868"/>
                  </a:moveTo>
                  <a:cubicBezTo>
                    <a:pt x="132966" y="79868"/>
                    <a:pt x="125003" y="71905"/>
                    <a:pt x="125003" y="62082"/>
                  </a:cubicBezTo>
                  <a:cubicBezTo>
                    <a:pt x="125003" y="52259"/>
                    <a:pt x="132966" y="44296"/>
                    <a:pt x="142789" y="44296"/>
                  </a:cubicBezTo>
                  <a:cubicBezTo>
                    <a:pt x="152611" y="44296"/>
                    <a:pt x="160575" y="52259"/>
                    <a:pt x="160575" y="62082"/>
                  </a:cubicBezTo>
                  <a:cubicBezTo>
                    <a:pt x="160575" y="71906"/>
                    <a:pt x="152611" y="79868"/>
                    <a:pt x="142789" y="79868"/>
                  </a:cubicBezTo>
                  <a:close/>
                  <a:moveTo>
                    <a:pt x="222370" y="79868"/>
                  </a:moveTo>
                  <a:cubicBezTo>
                    <a:pt x="212547" y="79868"/>
                    <a:pt x="204584" y="71905"/>
                    <a:pt x="204584" y="62082"/>
                  </a:cubicBezTo>
                  <a:cubicBezTo>
                    <a:pt x="204584" y="52259"/>
                    <a:pt x="212547" y="44296"/>
                    <a:pt x="222370" y="44296"/>
                  </a:cubicBezTo>
                  <a:cubicBezTo>
                    <a:pt x="232193" y="44296"/>
                    <a:pt x="240156" y="52259"/>
                    <a:pt x="240156" y="62082"/>
                  </a:cubicBezTo>
                  <a:cubicBezTo>
                    <a:pt x="240156" y="71906"/>
                    <a:pt x="232193" y="79868"/>
                    <a:pt x="222370" y="79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092248" y="2113951"/>
              <a:ext cx="607102" cy="449366"/>
            </a:xfrm>
            <a:custGeom>
              <a:rect b="b" l="l" r="r" t="t"/>
              <a:pathLst>
                <a:path extrusionOk="0" h="449366" w="607102">
                  <a:moveTo>
                    <a:pt x="0" y="426464"/>
                  </a:moveTo>
                  <a:cubicBezTo>
                    <a:pt x="0" y="439113"/>
                    <a:pt x="10254" y="449367"/>
                    <a:pt x="22903" y="449367"/>
                  </a:cubicBezTo>
                  <a:lnTo>
                    <a:pt x="584199" y="449367"/>
                  </a:lnTo>
                  <a:cubicBezTo>
                    <a:pt x="596848" y="449367"/>
                    <a:pt x="607102" y="439113"/>
                    <a:pt x="607102" y="426464"/>
                  </a:cubicBezTo>
                  <a:lnTo>
                    <a:pt x="607102" y="0"/>
                  </a:lnTo>
                  <a:lnTo>
                    <a:pt x="0" y="0"/>
                  </a:lnTo>
                  <a:close/>
                  <a:moveTo>
                    <a:pt x="59330" y="75213"/>
                  </a:moveTo>
                  <a:cubicBezTo>
                    <a:pt x="59330" y="65390"/>
                    <a:pt x="67293" y="57427"/>
                    <a:pt x="77116" y="57427"/>
                  </a:cubicBezTo>
                  <a:cubicBezTo>
                    <a:pt x="86939" y="57427"/>
                    <a:pt x="94902" y="65390"/>
                    <a:pt x="94902" y="75213"/>
                  </a:cubicBezTo>
                  <a:lnTo>
                    <a:pt x="94902" y="198905"/>
                  </a:lnTo>
                  <a:lnTo>
                    <a:pt x="285765" y="198905"/>
                  </a:lnTo>
                  <a:lnTo>
                    <a:pt x="285765" y="162913"/>
                  </a:lnTo>
                  <a:cubicBezTo>
                    <a:pt x="285765" y="153091"/>
                    <a:pt x="293728" y="145127"/>
                    <a:pt x="303551" y="145127"/>
                  </a:cubicBezTo>
                  <a:cubicBezTo>
                    <a:pt x="313374" y="145127"/>
                    <a:pt x="321337" y="153091"/>
                    <a:pt x="321337" y="162913"/>
                  </a:cubicBezTo>
                  <a:lnTo>
                    <a:pt x="321337" y="198905"/>
                  </a:lnTo>
                  <a:lnTo>
                    <a:pt x="361243" y="198905"/>
                  </a:lnTo>
                  <a:lnTo>
                    <a:pt x="361243" y="146786"/>
                  </a:lnTo>
                  <a:cubicBezTo>
                    <a:pt x="361243" y="136963"/>
                    <a:pt x="369207" y="129000"/>
                    <a:pt x="379030" y="129000"/>
                  </a:cubicBezTo>
                  <a:cubicBezTo>
                    <a:pt x="388852" y="129000"/>
                    <a:pt x="396816" y="136963"/>
                    <a:pt x="396816" y="146786"/>
                  </a:cubicBezTo>
                  <a:lnTo>
                    <a:pt x="396816" y="198905"/>
                  </a:lnTo>
                  <a:lnTo>
                    <a:pt x="436722" y="198905"/>
                  </a:lnTo>
                  <a:lnTo>
                    <a:pt x="436722" y="109136"/>
                  </a:lnTo>
                  <a:cubicBezTo>
                    <a:pt x="436722" y="99313"/>
                    <a:pt x="444686" y="91350"/>
                    <a:pt x="454508" y="91350"/>
                  </a:cubicBezTo>
                  <a:cubicBezTo>
                    <a:pt x="464331" y="91350"/>
                    <a:pt x="472295" y="99313"/>
                    <a:pt x="472295" y="109136"/>
                  </a:cubicBezTo>
                  <a:lnTo>
                    <a:pt x="472295" y="198905"/>
                  </a:lnTo>
                  <a:lnTo>
                    <a:pt x="512201" y="198905"/>
                  </a:lnTo>
                  <a:lnTo>
                    <a:pt x="512201" y="75307"/>
                  </a:lnTo>
                  <a:cubicBezTo>
                    <a:pt x="512201" y="65484"/>
                    <a:pt x="520164" y="57521"/>
                    <a:pt x="529987" y="57521"/>
                  </a:cubicBezTo>
                  <a:cubicBezTo>
                    <a:pt x="539810" y="57521"/>
                    <a:pt x="547773" y="65484"/>
                    <a:pt x="547773" y="75307"/>
                  </a:cubicBezTo>
                  <a:lnTo>
                    <a:pt x="547773" y="369582"/>
                  </a:lnTo>
                  <a:cubicBezTo>
                    <a:pt x="547773" y="379404"/>
                    <a:pt x="539810" y="387368"/>
                    <a:pt x="529987" y="387368"/>
                  </a:cubicBezTo>
                  <a:cubicBezTo>
                    <a:pt x="520164" y="387368"/>
                    <a:pt x="512201" y="379404"/>
                    <a:pt x="512201" y="369582"/>
                  </a:cubicBezTo>
                  <a:lnTo>
                    <a:pt x="512201" y="234478"/>
                  </a:lnTo>
                  <a:lnTo>
                    <a:pt x="321337" y="234478"/>
                  </a:lnTo>
                  <a:lnTo>
                    <a:pt x="321337" y="270470"/>
                  </a:lnTo>
                  <a:cubicBezTo>
                    <a:pt x="321337" y="280293"/>
                    <a:pt x="313374" y="288256"/>
                    <a:pt x="303551" y="288256"/>
                  </a:cubicBezTo>
                  <a:cubicBezTo>
                    <a:pt x="293728" y="288256"/>
                    <a:pt x="285765" y="280293"/>
                    <a:pt x="285765" y="270470"/>
                  </a:cubicBezTo>
                  <a:lnTo>
                    <a:pt x="285765" y="234478"/>
                  </a:lnTo>
                  <a:lnTo>
                    <a:pt x="245859" y="234478"/>
                  </a:lnTo>
                  <a:lnTo>
                    <a:pt x="245859" y="290369"/>
                  </a:lnTo>
                  <a:cubicBezTo>
                    <a:pt x="245859" y="300192"/>
                    <a:pt x="237895" y="308155"/>
                    <a:pt x="228072" y="308155"/>
                  </a:cubicBezTo>
                  <a:cubicBezTo>
                    <a:pt x="218250" y="308155"/>
                    <a:pt x="210286" y="300192"/>
                    <a:pt x="210286" y="290369"/>
                  </a:cubicBezTo>
                  <a:lnTo>
                    <a:pt x="210286" y="234478"/>
                  </a:lnTo>
                  <a:lnTo>
                    <a:pt x="170380" y="234478"/>
                  </a:lnTo>
                  <a:lnTo>
                    <a:pt x="170380" y="324247"/>
                  </a:lnTo>
                  <a:cubicBezTo>
                    <a:pt x="170380" y="334070"/>
                    <a:pt x="162416" y="342033"/>
                    <a:pt x="152594" y="342033"/>
                  </a:cubicBezTo>
                  <a:cubicBezTo>
                    <a:pt x="142771" y="342033"/>
                    <a:pt x="134807" y="334070"/>
                    <a:pt x="134807" y="324247"/>
                  </a:cubicBezTo>
                  <a:lnTo>
                    <a:pt x="134807" y="234478"/>
                  </a:lnTo>
                  <a:lnTo>
                    <a:pt x="94902" y="234478"/>
                  </a:lnTo>
                  <a:lnTo>
                    <a:pt x="94902" y="369486"/>
                  </a:lnTo>
                  <a:cubicBezTo>
                    <a:pt x="94902" y="379308"/>
                    <a:pt x="86939" y="387272"/>
                    <a:pt x="77116" y="387272"/>
                  </a:cubicBezTo>
                  <a:cubicBezTo>
                    <a:pt x="67293" y="387272"/>
                    <a:pt x="59330" y="379308"/>
                    <a:pt x="59330" y="36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1"/>
          <p:cNvGrpSpPr/>
          <p:nvPr/>
        </p:nvGrpSpPr>
        <p:grpSpPr>
          <a:xfrm>
            <a:off x="4458873" y="1429247"/>
            <a:ext cx="226264" cy="246605"/>
            <a:chOff x="8950291" y="1956216"/>
            <a:chExt cx="557300" cy="607102"/>
          </a:xfrm>
        </p:grpSpPr>
        <p:sp>
          <p:nvSpPr>
            <p:cNvPr id="326" name="Google Shape;326;p21"/>
            <p:cNvSpPr/>
            <p:nvPr/>
          </p:nvSpPr>
          <p:spPr>
            <a:xfrm>
              <a:off x="8950291" y="1956216"/>
              <a:ext cx="457329" cy="607102"/>
            </a:xfrm>
            <a:custGeom>
              <a:rect b="b" l="l" r="r" t="t"/>
              <a:pathLst>
                <a:path extrusionOk="0" h="607102" w="457329">
                  <a:moveTo>
                    <a:pt x="20979" y="607102"/>
                  </a:moveTo>
                  <a:lnTo>
                    <a:pt x="412898" y="607102"/>
                  </a:lnTo>
                  <a:cubicBezTo>
                    <a:pt x="403624" y="598529"/>
                    <a:pt x="395253" y="588910"/>
                    <a:pt x="387952" y="578333"/>
                  </a:cubicBezTo>
                  <a:cubicBezTo>
                    <a:pt x="380084" y="566935"/>
                    <a:pt x="373697" y="554761"/>
                    <a:pt x="368816" y="542050"/>
                  </a:cubicBezTo>
                  <a:lnTo>
                    <a:pt x="194187" y="542050"/>
                  </a:lnTo>
                  <a:cubicBezTo>
                    <a:pt x="184608" y="542050"/>
                    <a:pt x="176366" y="534665"/>
                    <a:pt x="175915" y="525065"/>
                  </a:cubicBezTo>
                  <a:cubicBezTo>
                    <a:pt x="175434" y="514817"/>
                    <a:pt x="183575" y="506355"/>
                    <a:pt x="193685" y="506355"/>
                  </a:cubicBezTo>
                  <a:lnTo>
                    <a:pt x="359340" y="506355"/>
                  </a:lnTo>
                  <a:cubicBezTo>
                    <a:pt x="358027" y="497732"/>
                    <a:pt x="357360" y="488971"/>
                    <a:pt x="357360" y="480126"/>
                  </a:cubicBezTo>
                  <a:lnTo>
                    <a:pt x="357360" y="425552"/>
                  </a:lnTo>
                  <a:lnTo>
                    <a:pt x="194187" y="425552"/>
                  </a:lnTo>
                  <a:cubicBezTo>
                    <a:pt x="184608" y="425552"/>
                    <a:pt x="176366" y="418168"/>
                    <a:pt x="175915" y="408568"/>
                  </a:cubicBezTo>
                  <a:cubicBezTo>
                    <a:pt x="175434" y="398319"/>
                    <a:pt x="183575" y="389858"/>
                    <a:pt x="193685" y="389858"/>
                  </a:cubicBezTo>
                  <a:lnTo>
                    <a:pt x="357360" y="389858"/>
                  </a:lnTo>
                  <a:lnTo>
                    <a:pt x="357360" y="388102"/>
                  </a:lnTo>
                  <a:cubicBezTo>
                    <a:pt x="357360" y="375851"/>
                    <a:pt x="361866" y="363897"/>
                    <a:pt x="370438" y="355171"/>
                  </a:cubicBezTo>
                  <a:cubicBezTo>
                    <a:pt x="381202" y="344214"/>
                    <a:pt x="396422" y="339473"/>
                    <a:pt x="411277" y="342215"/>
                  </a:cubicBezTo>
                  <a:lnTo>
                    <a:pt x="457329" y="350708"/>
                  </a:lnTo>
                  <a:lnTo>
                    <a:pt x="457329" y="21047"/>
                  </a:lnTo>
                  <a:cubicBezTo>
                    <a:pt x="457329" y="9423"/>
                    <a:pt x="447936" y="0"/>
                    <a:pt x="436349" y="0"/>
                  </a:cubicBezTo>
                  <a:lnTo>
                    <a:pt x="134461" y="0"/>
                  </a:lnTo>
                  <a:cubicBezTo>
                    <a:pt x="117025" y="0"/>
                    <a:pt x="102839" y="14281"/>
                    <a:pt x="102839" y="31835"/>
                  </a:cubicBezTo>
                  <a:lnTo>
                    <a:pt x="102839" y="88133"/>
                  </a:lnTo>
                  <a:cubicBezTo>
                    <a:pt x="102839" y="97990"/>
                    <a:pt x="94874" y="105980"/>
                    <a:pt x="85049" y="105980"/>
                  </a:cubicBezTo>
                  <a:lnTo>
                    <a:pt x="31623" y="105980"/>
                  </a:lnTo>
                  <a:cubicBezTo>
                    <a:pt x="14185" y="105980"/>
                    <a:pt x="0" y="120261"/>
                    <a:pt x="0" y="137813"/>
                  </a:cubicBezTo>
                  <a:lnTo>
                    <a:pt x="0" y="586055"/>
                  </a:lnTo>
                  <a:cubicBezTo>
                    <a:pt x="0" y="597679"/>
                    <a:pt x="9393" y="607102"/>
                    <a:pt x="20979" y="607102"/>
                  </a:cubicBezTo>
                  <a:close/>
                  <a:moveTo>
                    <a:pt x="193686" y="156864"/>
                  </a:moveTo>
                  <a:lnTo>
                    <a:pt x="375151" y="156864"/>
                  </a:lnTo>
                  <a:cubicBezTo>
                    <a:pt x="384976" y="156864"/>
                    <a:pt x="392941" y="164854"/>
                    <a:pt x="392941" y="174710"/>
                  </a:cubicBezTo>
                  <a:cubicBezTo>
                    <a:pt x="392941" y="184566"/>
                    <a:pt x="384976" y="192557"/>
                    <a:pt x="375151" y="192557"/>
                  </a:cubicBezTo>
                  <a:lnTo>
                    <a:pt x="193686" y="192557"/>
                  </a:lnTo>
                  <a:cubicBezTo>
                    <a:pt x="183861" y="192557"/>
                    <a:pt x="175896" y="184566"/>
                    <a:pt x="175896" y="174710"/>
                  </a:cubicBezTo>
                  <a:cubicBezTo>
                    <a:pt x="175896" y="164854"/>
                    <a:pt x="183861" y="156864"/>
                    <a:pt x="193686" y="156864"/>
                  </a:cubicBezTo>
                  <a:close/>
                  <a:moveTo>
                    <a:pt x="193686" y="273361"/>
                  </a:moveTo>
                  <a:lnTo>
                    <a:pt x="375151" y="273361"/>
                  </a:lnTo>
                  <a:cubicBezTo>
                    <a:pt x="384976" y="273361"/>
                    <a:pt x="392941" y="281351"/>
                    <a:pt x="392941" y="291207"/>
                  </a:cubicBezTo>
                  <a:cubicBezTo>
                    <a:pt x="392941" y="301063"/>
                    <a:pt x="384976" y="309054"/>
                    <a:pt x="375151" y="309054"/>
                  </a:cubicBezTo>
                  <a:lnTo>
                    <a:pt x="193686" y="309054"/>
                  </a:lnTo>
                  <a:cubicBezTo>
                    <a:pt x="183861" y="309054"/>
                    <a:pt x="175896" y="301063"/>
                    <a:pt x="175896" y="291207"/>
                  </a:cubicBezTo>
                  <a:cubicBezTo>
                    <a:pt x="175896" y="281351"/>
                    <a:pt x="183861" y="273361"/>
                    <a:pt x="193686" y="273361"/>
                  </a:cubicBezTo>
                  <a:close/>
                  <a:moveTo>
                    <a:pt x="53175" y="163631"/>
                  </a:moveTo>
                  <a:cubicBezTo>
                    <a:pt x="60116" y="156658"/>
                    <a:pt x="71381" y="156649"/>
                    <a:pt x="78333" y="163616"/>
                  </a:cubicBezTo>
                  <a:lnTo>
                    <a:pt x="85031" y="170328"/>
                  </a:lnTo>
                  <a:lnTo>
                    <a:pt x="114060" y="141240"/>
                  </a:lnTo>
                  <a:cubicBezTo>
                    <a:pt x="121014" y="134275"/>
                    <a:pt x="132277" y="134281"/>
                    <a:pt x="139220" y="141256"/>
                  </a:cubicBezTo>
                  <a:cubicBezTo>
                    <a:pt x="146163" y="148229"/>
                    <a:pt x="146156" y="159530"/>
                    <a:pt x="139204" y="166497"/>
                  </a:cubicBezTo>
                  <a:lnTo>
                    <a:pt x="97602" y="208181"/>
                  </a:lnTo>
                  <a:cubicBezTo>
                    <a:pt x="94129" y="211660"/>
                    <a:pt x="89580" y="213401"/>
                    <a:pt x="85030" y="213401"/>
                  </a:cubicBezTo>
                  <a:cubicBezTo>
                    <a:pt x="80479" y="213401"/>
                    <a:pt x="75930" y="211662"/>
                    <a:pt x="72457" y="208180"/>
                  </a:cubicBezTo>
                  <a:lnTo>
                    <a:pt x="53187" y="188870"/>
                  </a:lnTo>
                  <a:cubicBezTo>
                    <a:pt x="46237" y="181904"/>
                    <a:pt x="46231" y="170604"/>
                    <a:pt x="53175" y="163631"/>
                  </a:cubicBezTo>
                  <a:close/>
                  <a:moveTo>
                    <a:pt x="53175" y="280128"/>
                  </a:moveTo>
                  <a:cubicBezTo>
                    <a:pt x="60116" y="273156"/>
                    <a:pt x="71381" y="273146"/>
                    <a:pt x="78333" y="280114"/>
                  </a:cubicBezTo>
                  <a:lnTo>
                    <a:pt x="85031" y="286825"/>
                  </a:lnTo>
                  <a:lnTo>
                    <a:pt x="114060" y="257737"/>
                  </a:lnTo>
                  <a:cubicBezTo>
                    <a:pt x="121014" y="250771"/>
                    <a:pt x="132277" y="250779"/>
                    <a:pt x="139220" y="257753"/>
                  </a:cubicBezTo>
                  <a:cubicBezTo>
                    <a:pt x="146163" y="264726"/>
                    <a:pt x="146156" y="276027"/>
                    <a:pt x="139204" y="282994"/>
                  </a:cubicBezTo>
                  <a:lnTo>
                    <a:pt x="97602" y="324679"/>
                  </a:lnTo>
                  <a:cubicBezTo>
                    <a:pt x="94129" y="328158"/>
                    <a:pt x="89580" y="329898"/>
                    <a:pt x="85030" y="329898"/>
                  </a:cubicBezTo>
                  <a:cubicBezTo>
                    <a:pt x="80479" y="329898"/>
                    <a:pt x="75930" y="328159"/>
                    <a:pt x="72457" y="324677"/>
                  </a:cubicBezTo>
                  <a:lnTo>
                    <a:pt x="53187" y="305368"/>
                  </a:lnTo>
                  <a:cubicBezTo>
                    <a:pt x="46237" y="298403"/>
                    <a:pt x="46231" y="287102"/>
                    <a:pt x="53175" y="280128"/>
                  </a:cubicBezTo>
                  <a:close/>
                  <a:moveTo>
                    <a:pt x="53175" y="396625"/>
                  </a:moveTo>
                  <a:cubicBezTo>
                    <a:pt x="60116" y="389652"/>
                    <a:pt x="71381" y="389644"/>
                    <a:pt x="78333" y="396611"/>
                  </a:cubicBezTo>
                  <a:lnTo>
                    <a:pt x="85031" y="403322"/>
                  </a:lnTo>
                  <a:lnTo>
                    <a:pt x="114060" y="374235"/>
                  </a:lnTo>
                  <a:cubicBezTo>
                    <a:pt x="121014" y="367269"/>
                    <a:pt x="132277" y="367275"/>
                    <a:pt x="139220" y="374250"/>
                  </a:cubicBezTo>
                  <a:cubicBezTo>
                    <a:pt x="146163" y="381223"/>
                    <a:pt x="146156" y="392525"/>
                    <a:pt x="139204" y="399491"/>
                  </a:cubicBezTo>
                  <a:lnTo>
                    <a:pt x="97602" y="441176"/>
                  </a:lnTo>
                  <a:cubicBezTo>
                    <a:pt x="94129" y="444655"/>
                    <a:pt x="89580" y="446395"/>
                    <a:pt x="85030" y="446395"/>
                  </a:cubicBezTo>
                  <a:cubicBezTo>
                    <a:pt x="80479" y="446395"/>
                    <a:pt x="75930" y="444656"/>
                    <a:pt x="72457" y="441175"/>
                  </a:cubicBezTo>
                  <a:lnTo>
                    <a:pt x="53188" y="421865"/>
                  </a:lnTo>
                  <a:cubicBezTo>
                    <a:pt x="46237" y="414899"/>
                    <a:pt x="46231" y="403600"/>
                    <a:pt x="53175" y="396625"/>
                  </a:cubicBezTo>
                  <a:close/>
                  <a:moveTo>
                    <a:pt x="53175" y="513123"/>
                  </a:moveTo>
                  <a:cubicBezTo>
                    <a:pt x="60116" y="506151"/>
                    <a:pt x="71381" y="506142"/>
                    <a:pt x="78333" y="513109"/>
                  </a:cubicBezTo>
                  <a:lnTo>
                    <a:pt x="85031" y="519820"/>
                  </a:lnTo>
                  <a:lnTo>
                    <a:pt x="114060" y="490733"/>
                  </a:lnTo>
                  <a:cubicBezTo>
                    <a:pt x="121014" y="483767"/>
                    <a:pt x="132277" y="483775"/>
                    <a:pt x="139220" y="490748"/>
                  </a:cubicBezTo>
                  <a:cubicBezTo>
                    <a:pt x="146163" y="497722"/>
                    <a:pt x="146156" y="509023"/>
                    <a:pt x="139204" y="515989"/>
                  </a:cubicBezTo>
                  <a:lnTo>
                    <a:pt x="97602" y="557674"/>
                  </a:lnTo>
                  <a:cubicBezTo>
                    <a:pt x="94129" y="561153"/>
                    <a:pt x="89580" y="562894"/>
                    <a:pt x="85030" y="562894"/>
                  </a:cubicBezTo>
                  <a:cubicBezTo>
                    <a:pt x="80479" y="562894"/>
                    <a:pt x="75930" y="561154"/>
                    <a:pt x="72457" y="557673"/>
                  </a:cubicBezTo>
                  <a:lnTo>
                    <a:pt x="53187" y="538363"/>
                  </a:lnTo>
                  <a:cubicBezTo>
                    <a:pt x="46237" y="531397"/>
                    <a:pt x="46231" y="520097"/>
                    <a:pt x="53175" y="513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9343232" y="2333135"/>
              <a:ext cx="164359" cy="230183"/>
            </a:xfrm>
            <a:custGeom>
              <a:rect b="b" l="l" r="r" t="t"/>
              <a:pathLst>
                <a:path extrusionOk="0" h="230183" w="164359">
                  <a:moveTo>
                    <a:pt x="160730" y="2352"/>
                  </a:moveTo>
                  <a:cubicBezTo>
                    <a:pt x="159375" y="1220"/>
                    <a:pt x="156502" y="-569"/>
                    <a:pt x="152455" y="176"/>
                  </a:cubicBezTo>
                  <a:lnTo>
                    <a:pt x="91497" y="11920"/>
                  </a:lnTo>
                  <a:cubicBezTo>
                    <a:pt x="85342" y="13106"/>
                    <a:pt x="79017" y="13106"/>
                    <a:pt x="72863" y="11920"/>
                  </a:cubicBezTo>
                  <a:lnTo>
                    <a:pt x="11905" y="176"/>
                  </a:lnTo>
                  <a:cubicBezTo>
                    <a:pt x="6796" y="-544"/>
                    <a:pt x="0" y="1806"/>
                    <a:pt x="0" y="10125"/>
                  </a:cubicBezTo>
                  <a:lnTo>
                    <a:pt x="0" y="101297"/>
                  </a:lnTo>
                  <a:cubicBezTo>
                    <a:pt x="0" y="129426"/>
                    <a:pt x="8031" y="157114"/>
                    <a:pt x="23884" y="180315"/>
                  </a:cubicBezTo>
                  <a:cubicBezTo>
                    <a:pt x="36936" y="199416"/>
                    <a:pt x="54324" y="217127"/>
                    <a:pt x="74693" y="228263"/>
                  </a:cubicBezTo>
                  <a:cubicBezTo>
                    <a:pt x="79371" y="230821"/>
                    <a:pt x="84980" y="230825"/>
                    <a:pt x="89658" y="228267"/>
                  </a:cubicBezTo>
                  <a:cubicBezTo>
                    <a:pt x="109836" y="217226"/>
                    <a:pt x="127087" y="199716"/>
                    <a:pt x="140097" y="180868"/>
                  </a:cubicBezTo>
                  <a:cubicBezTo>
                    <a:pt x="155970" y="157874"/>
                    <a:pt x="164360" y="130941"/>
                    <a:pt x="164360" y="102983"/>
                  </a:cubicBezTo>
                  <a:lnTo>
                    <a:pt x="164360" y="10125"/>
                  </a:lnTo>
                  <a:cubicBezTo>
                    <a:pt x="164360" y="6000"/>
                    <a:pt x="162087" y="3484"/>
                    <a:pt x="160730" y="2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8953353" y="1960157"/>
              <a:ext cx="70223" cy="72763"/>
            </a:xfrm>
            <a:custGeom>
              <a:rect b="b" l="l" r="r" t="t"/>
              <a:pathLst>
                <a:path extrusionOk="0" h="72763" w="70223">
                  <a:moveTo>
                    <a:pt x="64197" y="66344"/>
                  </a:moveTo>
                  <a:lnTo>
                    <a:pt x="64197" y="27893"/>
                  </a:lnTo>
                  <a:cubicBezTo>
                    <a:pt x="64197" y="17949"/>
                    <a:pt x="66365" y="8510"/>
                    <a:pt x="70223" y="0"/>
                  </a:cubicBezTo>
                  <a:cubicBezTo>
                    <a:pt x="35770" y="9919"/>
                    <a:pt x="8791" y="37740"/>
                    <a:pt x="0" y="72763"/>
                  </a:cubicBezTo>
                  <a:cubicBezTo>
                    <a:pt x="8674" y="68654"/>
                    <a:pt x="18352" y="66344"/>
                    <a:pt x="28561" y="66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4448754" y="3055022"/>
            <a:ext cx="246485" cy="246603"/>
            <a:chOff x="7036629" y="1956216"/>
            <a:chExt cx="607105" cy="607097"/>
          </a:xfrm>
        </p:grpSpPr>
        <p:grpSp>
          <p:nvGrpSpPr>
            <p:cNvPr id="330" name="Google Shape;330;p21"/>
            <p:cNvGrpSpPr/>
            <p:nvPr/>
          </p:nvGrpSpPr>
          <p:grpSpPr>
            <a:xfrm>
              <a:off x="7036629" y="1956216"/>
              <a:ext cx="607105" cy="607097"/>
              <a:chOff x="7036629" y="1956216"/>
              <a:chExt cx="607105" cy="607097"/>
            </a:xfrm>
          </p:grpSpPr>
          <p:sp>
            <p:nvSpPr>
              <p:cNvPr id="331" name="Google Shape;331;p21"/>
              <p:cNvSpPr/>
              <p:nvPr/>
            </p:nvSpPr>
            <p:spPr>
              <a:xfrm>
                <a:off x="7036629" y="1956216"/>
                <a:ext cx="269137" cy="269179"/>
              </a:xfrm>
              <a:custGeom>
                <a:rect b="b" l="l" r="r" t="t"/>
                <a:pathLst>
                  <a:path extrusionOk="0" h="269179" w="269137">
                    <a:moveTo>
                      <a:pt x="269137" y="134590"/>
                    </a:moveTo>
                    <a:cubicBezTo>
                      <a:pt x="269137" y="60377"/>
                      <a:pt x="208770" y="0"/>
                      <a:pt x="134569" y="0"/>
                    </a:cubicBezTo>
                    <a:cubicBezTo>
                      <a:pt x="60369" y="0"/>
                      <a:pt x="0" y="60377"/>
                      <a:pt x="0" y="134590"/>
                    </a:cubicBezTo>
                    <a:cubicBezTo>
                      <a:pt x="0" y="208804"/>
                      <a:pt x="60368" y="269180"/>
                      <a:pt x="134569" y="269180"/>
                    </a:cubicBezTo>
                    <a:cubicBezTo>
                      <a:pt x="208771" y="269180"/>
                      <a:pt x="269137" y="208803"/>
                      <a:pt x="269137" y="134590"/>
                    </a:cubicBezTo>
                    <a:close/>
                    <a:moveTo>
                      <a:pt x="116779" y="134621"/>
                    </a:moveTo>
                    <a:lnTo>
                      <a:pt x="116779" y="63136"/>
                    </a:lnTo>
                    <a:cubicBezTo>
                      <a:pt x="116779" y="53318"/>
                      <a:pt x="124737" y="45358"/>
                      <a:pt x="134554" y="45358"/>
                    </a:cubicBezTo>
                    <a:cubicBezTo>
                      <a:pt x="144371" y="45358"/>
                      <a:pt x="152328" y="53318"/>
                      <a:pt x="152328" y="63136"/>
                    </a:cubicBezTo>
                    <a:lnTo>
                      <a:pt x="152328" y="116843"/>
                    </a:lnTo>
                    <a:lnTo>
                      <a:pt x="190937" y="116843"/>
                    </a:lnTo>
                    <a:cubicBezTo>
                      <a:pt x="200754" y="116843"/>
                      <a:pt x="208711" y="124803"/>
                      <a:pt x="208711" y="134621"/>
                    </a:cubicBezTo>
                    <a:cubicBezTo>
                      <a:pt x="208711" y="144439"/>
                      <a:pt x="200754" y="152399"/>
                      <a:pt x="190937" y="152399"/>
                    </a:cubicBezTo>
                    <a:lnTo>
                      <a:pt x="134554" y="152399"/>
                    </a:lnTo>
                    <a:cubicBezTo>
                      <a:pt x="124737" y="152399"/>
                      <a:pt x="116779" y="144439"/>
                      <a:pt x="116779" y="134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2" name="Google Shape;332;p21"/>
              <p:cNvGrpSpPr/>
              <p:nvPr/>
            </p:nvGrpSpPr>
            <p:grpSpPr>
              <a:xfrm>
                <a:off x="7340959" y="2247398"/>
                <a:ext cx="302775" cy="315915"/>
                <a:chOff x="7340959" y="2247398"/>
                <a:chExt cx="302775" cy="315915"/>
              </a:xfrm>
            </p:grpSpPr>
            <p:sp>
              <p:nvSpPr>
                <p:cNvPr id="333" name="Google Shape;333;p21"/>
                <p:cNvSpPr/>
                <p:nvPr/>
              </p:nvSpPr>
              <p:spPr>
                <a:xfrm>
                  <a:off x="7463830" y="2378015"/>
                  <a:ext cx="57029" cy="57039"/>
                </a:xfrm>
                <a:custGeom>
                  <a:rect b="b" l="l" r="r" t="t"/>
                  <a:pathLst>
                    <a:path extrusionOk="0" h="57039" w="57029">
                      <a:moveTo>
                        <a:pt x="57030" y="28520"/>
                      </a:moveTo>
                      <a:cubicBezTo>
                        <a:pt x="57030" y="44270"/>
                        <a:pt x="44263" y="57039"/>
                        <a:pt x="28515" y="57039"/>
                      </a:cubicBezTo>
                      <a:cubicBezTo>
                        <a:pt x="12767" y="57039"/>
                        <a:pt x="0" y="44271"/>
                        <a:pt x="0" y="28520"/>
                      </a:cubicBezTo>
                      <a:cubicBezTo>
                        <a:pt x="0" y="12769"/>
                        <a:pt x="12767" y="0"/>
                        <a:pt x="28515" y="0"/>
                      </a:cubicBezTo>
                      <a:cubicBezTo>
                        <a:pt x="44263" y="0"/>
                        <a:pt x="57030" y="12769"/>
                        <a:pt x="57030" y="285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21"/>
                <p:cNvSpPr/>
                <p:nvPr/>
              </p:nvSpPr>
              <p:spPr>
                <a:xfrm>
                  <a:off x="7340959" y="2247398"/>
                  <a:ext cx="302775" cy="315915"/>
                </a:xfrm>
                <a:custGeom>
                  <a:rect b="b" l="l" r="r" t="t"/>
                  <a:pathLst>
                    <a:path extrusionOk="0" h="315915" w="302775">
                      <a:moveTo>
                        <a:pt x="112077" y="14752"/>
                      </a:moveTo>
                      <a:lnTo>
                        <a:pt x="111404" y="36439"/>
                      </a:lnTo>
                      <a:cubicBezTo>
                        <a:pt x="111221" y="42324"/>
                        <a:pt x="107631" y="47507"/>
                        <a:pt x="102264" y="49925"/>
                      </a:cubicBezTo>
                      <a:cubicBezTo>
                        <a:pt x="94468" y="53437"/>
                        <a:pt x="87526" y="58371"/>
                        <a:pt x="80312" y="62784"/>
                      </a:cubicBezTo>
                      <a:cubicBezTo>
                        <a:pt x="75970" y="65441"/>
                        <a:pt x="72669" y="68023"/>
                        <a:pt x="64191" y="64136"/>
                      </a:cubicBezTo>
                      <a:cubicBezTo>
                        <a:pt x="59508" y="61990"/>
                        <a:pt x="50350" y="57241"/>
                        <a:pt x="45938" y="54583"/>
                      </a:cubicBezTo>
                      <a:cubicBezTo>
                        <a:pt x="41011" y="51616"/>
                        <a:pt x="29685" y="53034"/>
                        <a:pt x="25617" y="60599"/>
                      </a:cubicBezTo>
                      <a:cubicBezTo>
                        <a:pt x="19914" y="71211"/>
                        <a:pt x="1963" y="102585"/>
                        <a:pt x="1963" y="102585"/>
                      </a:cubicBezTo>
                      <a:cubicBezTo>
                        <a:pt x="-2073" y="109750"/>
                        <a:pt x="309" y="118827"/>
                        <a:pt x="7344" y="123085"/>
                      </a:cubicBezTo>
                      <a:lnTo>
                        <a:pt x="24907" y="133714"/>
                      </a:lnTo>
                      <a:cubicBezTo>
                        <a:pt x="29929" y="136753"/>
                        <a:pt x="32698" y="142402"/>
                        <a:pt x="32166" y="148248"/>
                      </a:cubicBezTo>
                      <a:cubicBezTo>
                        <a:pt x="31841" y="151834"/>
                        <a:pt x="31674" y="155466"/>
                        <a:pt x="31674" y="159135"/>
                      </a:cubicBezTo>
                      <a:cubicBezTo>
                        <a:pt x="31674" y="162805"/>
                        <a:pt x="31841" y="166437"/>
                        <a:pt x="32166" y="170023"/>
                      </a:cubicBezTo>
                      <a:cubicBezTo>
                        <a:pt x="32696" y="175869"/>
                        <a:pt x="29929" y="181518"/>
                        <a:pt x="24907" y="184557"/>
                      </a:cubicBezTo>
                      <a:lnTo>
                        <a:pt x="7344" y="195186"/>
                      </a:lnTo>
                      <a:cubicBezTo>
                        <a:pt x="309" y="199444"/>
                        <a:pt x="-2074" y="208521"/>
                        <a:pt x="1963" y="215685"/>
                      </a:cubicBezTo>
                      <a:cubicBezTo>
                        <a:pt x="1963" y="215685"/>
                        <a:pt x="18975" y="247621"/>
                        <a:pt x="25617" y="257671"/>
                      </a:cubicBezTo>
                      <a:cubicBezTo>
                        <a:pt x="30104" y="264462"/>
                        <a:pt x="36378" y="268171"/>
                        <a:pt x="45938" y="263686"/>
                      </a:cubicBezTo>
                      <a:cubicBezTo>
                        <a:pt x="50596" y="261501"/>
                        <a:pt x="64176" y="254142"/>
                        <a:pt x="64176" y="254142"/>
                      </a:cubicBezTo>
                      <a:cubicBezTo>
                        <a:pt x="66987" y="252493"/>
                        <a:pt x="74337" y="251238"/>
                        <a:pt x="80327" y="255496"/>
                      </a:cubicBezTo>
                      <a:cubicBezTo>
                        <a:pt x="87143" y="260532"/>
                        <a:pt x="94515" y="264860"/>
                        <a:pt x="102332" y="268375"/>
                      </a:cubicBezTo>
                      <a:cubicBezTo>
                        <a:pt x="107703" y="270790"/>
                        <a:pt x="111297" y="275975"/>
                        <a:pt x="111480" y="281864"/>
                      </a:cubicBezTo>
                      <a:lnTo>
                        <a:pt x="112080" y="301164"/>
                      </a:lnTo>
                      <a:cubicBezTo>
                        <a:pt x="112335" y="309385"/>
                        <a:pt x="119072" y="315916"/>
                        <a:pt x="127295" y="315916"/>
                      </a:cubicBezTo>
                      <a:lnTo>
                        <a:pt x="175482" y="315916"/>
                      </a:lnTo>
                      <a:cubicBezTo>
                        <a:pt x="183705" y="315916"/>
                        <a:pt x="190441" y="309384"/>
                        <a:pt x="190697" y="301164"/>
                      </a:cubicBezTo>
                      <a:lnTo>
                        <a:pt x="191297" y="281864"/>
                      </a:lnTo>
                      <a:cubicBezTo>
                        <a:pt x="191480" y="275975"/>
                        <a:pt x="195072" y="270790"/>
                        <a:pt x="200445" y="268375"/>
                      </a:cubicBezTo>
                      <a:cubicBezTo>
                        <a:pt x="208261" y="264860"/>
                        <a:pt x="215219" y="259918"/>
                        <a:pt x="222450" y="255496"/>
                      </a:cubicBezTo>
                      <a:cubicBezTo>
                        <a:pt x="226802" y="252835"/>
                        <a:pt x="230108" y="250249"/>
                        <a:pt x="238600" y="254142"/>
                      </a:cubicBezTo>
                      <a:cubicBezTo>
                        <a:pt x="243278" y="256286"/>
                        <a:pt x="256838" y="263686"/>
                        <a:pt x="256838" y="263686"/>
                      </a:cubicBezTo>
                      <a:cubicBezTo>
                        <a:pt x="261634" y="266860"/>
                        <a:pt x="273243" y="265315"/>
                        <a:pt x="277158" y="257671"/>
                      </a:cubicBezTo>
                      <a:lnTo>
                        <a:pt x="300813" y="215685"/>
                      </a:lnTo>
                      <a:cubicBezTo>
                        <a:pt x="304849" y="208519"/>
                        <a:pt x="302467" y="199444"/>
                        <a:pt x="295432" y="195186"/>
                      </a:cubicBezTo>
                      <a:lnTo>
                        <a:pt x="277868" y="184557"/>
                      </a:lnTo>
                      <a:cubicBezTo>
                        <a:pt x="272847" y="181518"/>
                        <a:pt x="270079" y="175870"/>
                        <a:pt x="270609" y="170023"/>
                      </a:cubicBezTo>
                      <a:cubicBezTo>
                        <a:pt x="270934" y="166437"/>
                        <a:pt x="271101" y="162805"/>
                        <a:pt x="271101" y="159135"/>
                      </a:cubicBezTo>
                      <a:cubicBezTo>
                        <a:pt x="271101" y="155466"/>
                        <a:pt x="270934" y="151834"/>
                        <a:pt x="270609" y="148248"/>
                      </a:cubicBezTo>
                      <a:cubicBezTo>
                        <a:pt x="270079" y="142402"/>
                        <a:pt x="272848" y="136753"/>
                        <a:pt x="277868" y="133714"/>
                      </a:cubicBezTo>
                      <a:cubicBezTo>
                        <a:pt x="277868" y="133714"/>
                        <a:pt x="291041" y="125742"/>
                        <a:pt x="295432" y="123085"/>
                      </a:cubicBezTo>
                      <a:cubicBezTo>
                        <a:pt x="302467" y="118827"/>
                        <a:pt x="304850" y="109750"/>
                        <a:pt x="300813" y="102586"/>
                      </a:cubicBezTo>
                      <a:cubicBezTo>
                        <a:pt x="294899" y="92090"/>
                        <a:pt x="283801" y="70650"/>
                        <a:pt x="277158" y="60600"/>
                      </a:cubicBezTo>
                      <a:cubicBezTo>
                        <a:pt x="272671" y="53810"/>
                        <a:pt x="266397" y="50100"/>
                        <a:pt x="256838" y="54585"/>
                      </a:cubicBezTo>
                      <a:cubicBezTo>
                        <a:pt x="252174" y="56772"/>
                        <a:pt x="238585" y="64137"/>
                        <a:pt x="238585" y="64137"/>
                      </a:cubicBezTo>
                      <a:cubicBezTo>
                        <a:pt x="235778" y="65783"/>
                        <a:pt x="228440" y="67035"/>
                        <a:pt x="222463" y="62785"/>
                      </a:cubicBezTo>
                      <a:cubicBezTo>
                        <a:pt x="215662" y="57760"/>
                        <a:pt x="208309" y="53438"/>
                        <a:pt x="200511" y="49926"/>
                      </a:cubicBezTo>
                      <a:cubicBezTo>
                        <a:pt x="195144" y="47508"/>
                        <a:pt x="191554" y="42325"/>
                        <a:pt x="191371" y="36439"/>
                      </a:cubicBezTo>
                      <a:cubicBezTo>
                        <a:pt x="191202" y="31018"/>
                        <a:pt x="190697" y="14752"/>
                        <a:pt x="190697" y="14752"/>
                      </a:cubicBezTo>
                      <a:cubicBezTo>
                        <a:pt x="190442" y="6531"/>
                        <a:pt x="183705" y="0"/>
                        <a:pt x="175482" y="0"/>
                      </a:cubicBezTo>
                      <a:lnTo>
                        <a:pt x="127293" y="0"/>
                      </a:lnTo>
                      <a:cubicBezTo>
                        <a:pt x="119070" y="0"/>
                        <a:pt x="112333" y="6531"/>
                        <a:pt x="112077" y="14752"/>
                      </a:cubicBezTo>
                      <a:close/>
                      <a:moveTo>
                        <a:pt x="215449" y="159137"/>
                      </a:moveTo>
                      <a:cubicBezTo>
                        <a:pt x="215449" y="194467"/>
                        <a:pt x="186711" y="223211"/>
                        <a:pt x="151385" y="223211"/>
                      </a:cubicBezTo>
                      <a:cubicBezTo>
                        <a:pt x="116059" y="223211"/>
                        <a:pt x="87321" y="194467"/>
                        <a:pt x="87321" y="159137"/>
                      </a:cubicBezTo>
                      <a:cubicBezTo>
                        <a:pt x="87321" y="123806"/>
                        <a:pt x="116060" y="95062"/>
                        <a:pt x="151386" y="95062"/>
                      </a:cubicBezTo>
                      <a:cubicBezTo>
                        <a:pt x="186712" y="95062"/>
                        <a:pt x="215449" y="123806"/>
                        <a:pt x="215449" y="1591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35" name="Google Shape;335;p21"/>
            <p:cNvSpPr/>
            <p:nvPr/>
          </p:nvSpPr>
          <p:spPr>
            <a:xfrm>
              <a:off x="7339779" y="2045317"/>
              <a:ext cx="201312" cy="166528"/>
            </a:xfrm>
            <a:custGeom>
              <a:rect b="b" l="l" r="r" t="t"/>
              <a:pathLst>
                <a:path extrusionOk="0" h="166528" w="201312">
                  <a:moveTo>
                    <a:pt x="201312" y="46375"/>
                  </a:moveTo>
                  <a:cubicBezTo>
                    <a:pt x="201312" y="20762"/>
                    <a:pt x="180550" y="0"/>
                    <a:pt x="154938" y="0"/>
                  </a:cubicBezTo>
                  <a:cubicBezTo>
                    <a:pt x="135910" y="0"/>
                    <a:pt x="119568" y="11464"/>
                    <a:pt x="112418" y="27858"/>
                  </a:cubicBezTo>
                  <a:lnTo>
                    <a:pt x="34" y="27858"/>
                  </a:lnTo>
                  <a:cubicBezTo>
                    <a:pt x="634" y="33655"/>
                    <a:pt x="944" y="39536"/>
                    <a:pt x="944" y="45490"/>
                  </a:cubicBezTo>
                  <a:cubicBezTo>
                    <a:pt x="944" y="51543"/>
                    <a:pt x="620" y="57522"/>
                    <a:pt x="0" y="63414"/>
                  </a:cubicBezTo>
                  <a:lnTo>
                    <a:pt x="111806" y="63414"/>
                  </a:lnTo>
                  <a:cubicBezTo>
                    <a:pt x="116323" y="74836"/>
                    <a:pt x="125236" y="84035"/>
                    <a:pt x="136468" y="88918"/>
                  </a:cubicBezTo>
                  <a:lnTo>
                    <a:pt x="136468" y="166529"/>
                  </a:lnTo>
                  <a:lnTo>
                    <a:pt x="172017" y="166529"/>
                  </a:lnTo>
                  <a:lnTo>
                    <a:pt x="172017" y="89489"/>
                  </a:lnTo>
                  <a:cubicBezTo>
                    <a:pt x="189174" y="82683"/>
                    <a:pt x="201312" y="65952"/>
                    <a:pt x="201312" y="46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7124821" y="2259997"/>
              <a:ext cx="212860" cy="191736"/>
            </a:xfrm>
            <a:custGeom>
              <a:rect b="b" l="l" r="r" t="t"/>
              <a:pathLst>
                <a:path extrusionOk="0" h="191736" w="212860">
                  <a:moveTo>
                    <a:pt x="212860" y="145259"/>
                  </a:moveTo>
                  <a:lnTo>
                    <a:pt x="205670" y="140907"/>
                  </a:lnTo>
                  <a:cubicBezTo>
                    <a:pt x="199820" y="137366"/>
                    <a:pt x="194841" y="132761"/>
                    <a:pt x="190918" y="127378"/>
                  </a:cubicBezTo>
                  <a:lnTo>
                    <a:pt x="89133" y="127378"/>
                  </a:lnTo>
                  <a:cubicBezTo>
                    <a:pt x="84294" y="115888"/>
                    <a:pt x="74953" y="106767"/>
                    <a:pt x="63326" y="102197"/>
                  </a:cubicBezTo>
                  <a:lnTo>
                    <a:pt x="63326" y="53"/>
                  </a:lnTo>
                  <a:cubicBezTo>
                    <a:pt x="57557" y="647"/>
                    <a:pt x="51706" y="953"/>
                    <a:pt x="45783" y="953"/>
                  </a:cubicBezTo>
                  <a:cubicBezTo>
                    <a:pt x="39701" y="953"/>
                    <a:pt x="33695" y="626"/>
                    <a:pt x="27776" y="0"/>
                  </a:cubicBezTo>
                  <a:lnTo>
                    <a:pt x="27776" y="102879"/>
                  </a:lnTo>
                  <a:cubicBezTo>
                    <a:pt x="11426" y="110047"/>
                    <a:pt x="0" y="126366"/>
                    <a:pt x="0" y="145362"/>
                  </a:cubicBezTo>
                  <a:cubicBezTo>
                    <a:pt x="0" y="170974"/>
                    <a:pt x="20762" y="191736"/>
                    <a:pt x="46375" y="191736"/>
                  </a:cubicBezTo>
                  <a:cubicBezTo>
                    <a:pt x="65766" y="191736"/>
                    <a:pt x="82369" y="179830"/>
                    <a:pt x="89294" y="162932"/>
                  </a:cubicBezTo>
                  <a:lnTo>
                    <a:pt x="193081" y="162932"/>
                  </a:lnTo>
                  <a:cubicBezTo>
                    <a:pt x="196617" y="158730"/>
                    <a:pt x="200846" y="155087"/>
                    <a:pt x="205668" y="152169"/>
                  </a:cubicBezTo>
                  <a:lnTo>
                    <a:pt x="212858" y="147819"/>
                  </a:lnTo>
                  <a:cubicBezTo>
                    <a:pt x="212854" y="147392"/>
                    <a:pt x="212852" y="146965"/>
                    <a:pt x="212852" y="146538"/>
                  </a:cubicBezTo>
                  <a:cubicBezTo>
                    <a:pt x="212852" y="146111"/>
                    <a:pt x="212857" y="145686"/>
                    <a:pt x="212860" y="145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448754" y="4138872"/>
            <a:ext cx="246483" cy="246604"/>
            <a:chOff x="5155372" y="1956216"/>
            <a:chExt cx="607101" cy="607101"/>
          </a:xfrm>
        </p:grpSpPr>
        <p:sp>
          <p:nvSpPr>
            <p:cNvPr id="338" name="Google Shape;338;p21"/>
            <p:cNvSpPr/>
            <p:nvPr/>
          </p:nvSpPr>
          <p:spPr>
            <a:xfrm>
              <a:off x="5476686" y="1956216"/>
              <a:ext cx="114407" cy="228120"/>
            </a:xfrm>
            <a:custGeom>
              <a:rect b="b" l="l" r="r" t="t"/>
              <a:pathLst>
                <a:path extrusionOk="0" h="228120" w="114407">
                  <a:moveTo>
                    <a:pt x="38189" y="129877"/>
                  </a:moveTo>
                  <a:cubicBezTo>
                    <a:pt x="38189" y="154268"/>
                    <a:pt x="22106" y="174970"/>
                    <a:pt x="1" y="181911"/>
                  </a:cubicBezTo>
                  <a:lnTo>
                    <a:pt x="1" y="228121"/>
                  </a:lnTo>
                  <a:lnTo>
                    <a:pt x="72162" y="228121"/>
                  </a:lnTo>
                  <a:cubicBezTo>
                    <a:pt x="98144" y="203958"/>
                    <a:pt x="114408" y="169466"/>
                    <a:pt x="114408" y="131161"/>
                  </a:cubicBezTo>
                  <a:cubicBezTo>
                    <a:pt x="114408" y="63471"/>
                    <a:pt x="65236" y="8526"/>
                    <a:pt x="0" y="0"/>
                  </a:cubicBezTo>
                  <a:lnTo>
                    <a:pt x="0" y="77842"/>
                  </a:lnTo>
                  <a:cubicBezTo>
                    <a:pt x="22106" y="84783"/>
                    <a:pt x="38189" y="105485"/>
                    <a:pt x="38189" y="129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326751" y="1956240"/>
              <a:ext cx="152596" cy="228096"/>
            </a:xfrm>
            <a:custGeom>
              <a:rect b="b" l="l" r="r" t="t"/>
              <a:pathLst>
                <a:path extrusionOk="0" h="228096" w="152596">
                  <a:moveTo>
                    <a:pt x="42245" y="228096"/>
                  </a:moveTo>
                  <a:lnTo>
                    <a:pt x="114407" y="228096"/>
                  </a:lnTo>
                  <a:lnTo>
                    <a:pt x="114407" y="166583"/>
                  </a:lnTo>
                  <a:cubicBezTo>
                    <a:pt x="114407" y="156760"/>
                    <a:pt x="122361" y="148797"/>
                    <a:pt x="132172" y="148797"/>
                  </a:cubicBezTo>
                  <a:lnTo>
                    <a:pt x="133674" y="148797"/>
                  </a:lnTo>
                  <a:cubicBezTo>
                    <a:pt x="144107" y="148797"/>
                    <a:pt x="152596" y="140299"/>
                    <a:pt x="152596" y="129852"/>
                  </a:cubicBezTo>
                  <a:cubicBezTo>
                    <a:pt x="152596" y="119406"/>
                    <a:pt x="144107" y="110908"/>
                    <a:pt x="133674" y="110908"/>
                  </a:cubicBezTo>
                  <a:lnTo>
                    <a:pt x="132172" y="110908"/>
                  </a:lnTo>
                  <a:cubicBezTo>
                    <a:pt x="122361" y="110908"/>
                    <a:pt x="114407" y="102944"/>
                    <a:pt x="114407" y="93121"/>
                  </a:cubicBezTo>
                  <a:lnTo>
                    <a:pt x="114407" y="0"/>
                  </a:lnTo>
                  <a:cubicBezTo>
                    <a:pt x="48951" y="8740"/>
                    <a:pt x="-89" y="65111"/>
                    <a:pt x="0" y="131318"/>
                  </a:cubicBezTo>
                  <a:cubicBezTo>
                    <a:pt x="51" y="169550"/>
                    <a:pt x="16304" y="203971"/>
                    <a:pt x="42245" y="228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392228" y="2219909"/>
              <a:ext cx="133388" cy="70103"/>
            </a:xfrm>
            <a:custGeom>
              <a:rect b="b" l="l" r="r" t="t"/>
              <a:pathLst>
                <a:path extrusionOk="0" h="70103" w="133388">
                  <a:moveTo>
                    <a:pt x="115366" y="70104"/>
                  </a:moveTo>
                  <a:cubicBezTo>
                    <a:pt x="125319" y="70104"/>
                    <a:pt x="133388" y="62025"/>
                    <a:pt x="133388" y="52059"/>
                  </a:cubicBezTo>
                  <a:lnTo>
                    <a:pt x="133388" y="0"/>
                  </a:lnTo>
                  <a:lnTo>
                    <a:pt x="0" y="0"/>
                  </a:lnTo>
                  <a:lnTo>
                    <a:pt x="0" y="52059"/>
                  </a:lnTo>
                  <a:cubicBezTo>
                    <a:pt x="0" y="62024"/>
                    <a:pt x="8069" y="70104"/>
                    <a:pt x="18022" y="70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180285" y="2186104"/>
              <a:ext cx="95324" cy="119370"/>
            </a:xfrm>
            <a:custGeom>
              <a:rect b="b" l="l" r="r" t="t"/>
              <a:pathLst>
                <a:path extrusionOk="0" h="119370" w="95324">
                  <a:moveTo>
                    <a:pt x="47662" y="119370"/>
                  </a:moveTo>
                  <a:cubicBezTo>
                    <a:pt x="73985" y="119370"/>
                    <a:pt x="95325" y="98005"/>
                    <a:pt x="95325" y="71651"/>
                  </a:cubicBezTo>
                  <a:lnTo>
                    <a:pt x="95325" y="47719"/>
                  </a:lnTo>
                  <a:cubicBezTo>
                    <a:pt x="95325" y="21365"/>
                    <a:pt x="73986" y="0"/>
                    <a:pt x="47662" y="0"/>
                  </a:cubicBezTo>
                  <a:cubicBezTo>
                    <a:pt x="21339" y="0"/>
                    <a:pt x="0" y="21365"/>
                    <a:pt x="0" y="47719"/>
                  </a:cubicBezTo>
                  <a:lnTo>
                    <a:pt x="0" y="71651"/>
                  </a:lnTo>
                  <a:cubicBezTo>
                    <a:pt x="0" y="98007"/>
                    <a:pt x="21339" y="119370"/>
                    <a:pt x="47662" y="119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641505" y="2186827"/>
              <a:ext cx="95324" cy="119370"/>
            </a:xfrm>
            <a:custGeom>
              <a:rect b="b" l="l" r="r" t="t"/>
              <a:pathLst>
                <a:path extrusionOk="0" h="119370" w="95324">
                  <a:moveTo>
                    <a:pt x="47662" y="119370"/>
                  </a:moveTo>
                  <a:cubicBezTo>
                    <a:pt x="73985" y="119370"/>
                    <a:pt x="95325" y="98005"/>
                    <a:pt x="95325" y="71651"/>
                  </a:cubicBezTo>
                  <a:lnTo>
                    <a:pt x="95325" y="47719"/>
                  </a:lnTo>
                  <a:cubicBezTo>
                    <a:pt x="95325" y="21365"/>
                    <a:pt x="73986" y="0"/>
                    <a:pt x="47662" y="0"/>
                  </a:cubicBezTo>
                  <a:cubicBezTo>
                    <a:pt x="21339" y="0"/>
                    <a:pt x="0" y="21365"/>
                    <a:pt x="0" y="47719"/>
                  </a:cubicBezTo>
                  <a:lnTo>
                    <a:pt x="0" y="71651"/>
                  </a:lnTo>
                  <a:cubicBezTo>
                    <a:pt x="1" y="98005"/>
                    <a:pt x="21340" y="119370"/>
                    <a:pt x="47662" y="119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514511" y="2409539"/>
              <a:ext cx="58817" cy="64508"/>
            </a:xfrm>
            <a:custGeom>
              <a:rect b="b" l="l" r="r" t="t"/>
              <a:pathLst>
                <a:path extrusionOk="0" h="64508" w="58817">
                  <a:moveTo>
                    <a:pt x="32198" y="64508"/>
                  </a:moveTo>
                  <a:lnTo>
                    <a:pt x="58818" y="64508"/>
                  </a:lnTo>
                  <a:lnTo>
                    <a:pt x="58818" y="0"/>
                  </a:lnTo>
                  <a:lnTo>
                    <a:pt x="32198" y="0"/>
                  </a:lnTo>
                  <a:cubicBezTo>
                    <a:pt x="14684" y="0"/>
                    <a:pt x="400" y="14067"/>
                    <a:pt x="0" y="31508"/>
                  </a:cubicBezTo>
                  <a:cubicBezTo>
                    <a:pt x="26" y="48235"/>
                    <a:pt x="13311" y="64564"/>
                    <a:pt x="32198" y="64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5319838" y="2477709"/>
              <a:ext cx="276197" cy="85608"/>
            </a:xfrm>
            <a:custGeom>
              <a:rect b="b" l="l" r="r" t="t"/>
              <a:pathLst>
                <a:path extrusionOk="0" h="85608" w="276197">
                  <a:moveTo>
                    <a:pt x="169766" y="505"/>
                  </a:moveTo>
                  <a:lnTo>
                    <a:pt x="107534" y="0"/>
                  </a:lnTo>
                  <a:cubicBezTo>
                    <a:pt x="95467" y="18743"/>
                    <a:pt x="74448" y="31189"/>
                    <a:pt x="50567" y="31189"/>
                  </a:cubicBezTo>
                  <a:lnTo>
                    <a:pt x="0" y="31189"/>
                  </a:lnTo>
                  <a:lnTo>
                    <a:pt x="0" y="85608"/>
                  </a:lnTo>
                  <a:lnTo>
                    <a:pt x="276197" y="85608"/>
                  </a:lnTo>
                  <a:lnTo>
                    <a:pt x="276197" y="31911"/>
                  </a:lnTo>
                  <a:lnTo>
                    <a:pt x="226871" y="31911"/>
                  </a:lnTo>
                  <a:cubicBezTo>
                    <a:pt x="202899" y="31911"/>
                    <a:pt x="181810" y="19368"/>
                    <a:pt x="169766" y="5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344515" y="2408816"/>
              <a:ext cx="58101" cy="64508"/>
            </a:xfrm>
            <a:custGeom>
              <a:rect b="b" l="l" r="r" t="t"/>
              <a:pathLst>
                <a:path extrusionOk="0" h="64508" w="58101">
                  <a:moveTo>
                    <a:pt x="25891" y="0"/>
                  </a:moveTo>
                  <a:lnTo>
                    <a:pt x="0" y="0"/>
                  </a:lnTo>
                  <a:lnTo>
                    <a:pt x="0" y="64508"/>
                  </a:lnTo>
                  <a:lnTo>
                    <a:pt x="25891" y="64508"/>
                  </a:lnTo>
                  <a:cubicBezTo>
                    <a:pt x="43784" y="64290"/>
                    <a:pt x="58967" y="49354"/>
                    <a:pt x="58064" y="30586"/>
                  </a:cubicBezTo>
                  <a:cubicBezTo>
                    <a:pt x="57193" y="13573"/>
                    <a:pt x="43096" y="0"/>
                    <a:pt x="25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155372" y="2336948"/>
              <a:ext cx="153991" cy="226369"/>
            </a:xfrm>
            <a:custGeom>
              <a:rect b="b" l="l" r="r" t="t"/>
              <a:pathLst>
                <a:path extrusionOk="0" h="226369" w="153991">
                  <a:moveTo>
                    <a:pt x="72941" y="36"/>
                  </a:moveTo>
                  <a:lnTo>
                    <a:pt x="72941" y="0"/>
                  </a:lnTo>
                  <a:cubicBezTo>
                    <a:pt x="32657" y="1"/>
                    <a:pt x="0" y="32697"/>
                    <a:pt x="0" y="73029"/>
                  </a:cubicBezTo>
                  <a:lnTo>
                    <a:pt x="0" y="212965"/>
                  </a:lnTo>
                  <a:cubicBezTo>
                    <a:pt x="0" y="220369"/>
                    <a:pt x="5994" y="226370"/>
                    <a:pt x="13388" y="226370"/>
                  </a:cubicBezTo>
                  <a:lnTo>
                    <a:pt x="129302" y="226370"/>
                  </a:lnTo>
                  <a:lnTo>
                    <a:pt x="129302" y="171949"/>
                  </a:lnTo>
                  <a:lnTo>
                    <a:pt x="120132" y="171949"/>
                  </a:lnTo>
                  <a:cubicBezTo>
                    <a:pt x="114918" y="171949"/>
                    <a:pt x="109967" y="169655"/>
                    <a:pt x="106593" y="165677"/>
                  </a:cubicBezTo>
                  <a:lnTo>
                    <a:pt x="53229" y="102785"/>
                  </a:lnTo>
                  <a:cubicBezTo>
                    <a:pt x="46877" y="95298"/>
                    <a:pt x="47789" y="84074"/>
                    <a:pt x="55266" y="77714"/>
                  </a:cubicBezTo>
                  <a:cubicBezTo>
                    <a:pt x="62744" y="71353"/>
                    <a:pt x="73955" y="72269"/>
                    <a:pt x="80307" y="79753"/>
                  </a:cubicBezTo>
                  <a:lnTo>
                    <a:pt x="128350" y="136376"/>
                  </a:lnTo>
                  <a:lnTo>
                    <a:pt x="153980" y="136376"/>
                  </a:lnTo>
                  <a:lnTo>
                    <a:pt x="153980" y="68004"/>
                  </a:lnTo>
                  <a:cubicBezTo>
                    <a:pt x="153980" y="67910"/>
                    <a:pt x="153990" y="67820"/>
                    <a:pt x="153992" y="67726"/>
                  </a:cubicBezTo>
                  <a:lnTo>
                    <a:pt x="118559" y="22315"/>
                  </a:lnTo>
                  <a:cubicBezTo>
                    <a:pt x="107589" y="8254"/>
                    <a:pt x="90762" y="36"/>
                    <a:pt x="72941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609125" y="2336949"/>
              <a:ext cx="153348" cy="226368"/>
            </a:xfrm>
            <a:custGeom>
              <a:rect b="b" l="l" r="r" t="t"/>
              <a:pathLst>
                <a:path extrusionOk="0" h="226368" w="153348">
                  <a:moveTo>
                    <a:pt x="80408" y="0"/>
                  </a:moveTo>
                  <a:lnTo>
                    <a:pt x="80408" y="36"/>
                  </a:lnTo>
                  <a:cubicBezTo>
                    <a:pt x="62587" y="36"/>
                    <a:pt x="45760" y="8254"/>
                    <a:pt x="34790" y="22315"/>
                  </a:cubicBezTo>
                  <a:lnTo>
                    <a:pt x="0" y="66905"/>
                  </a:lnTo>
                  <a:cubicBezTo>
                    <a:pt x="62" y="67503"/>
                    <a:pt x="100" y="68109"/>
                    <a:pt x="100" y="68725"/>
                  </a:cubicBezTo>
                  <a:lnTo>
                    <a:pt x="100" y="137098"/>
                  </a:lnTo>
                  <a:lnTo>
                    <a:pt x="25000" y="137098"/>
                  </a:lnTo>
                  <a:lnTo>
                    <a:pt x="73044" y="80475"/>
                  </a:lnTo>
                  <a:cubicBezTo>
                    <a:pt x="79584" y="72767"/>
                    <a:pt x="91267" y="72029"/>
                    <a:pt x="98729" y="79011"/>
                  </a:cubicBezTo>
                  <a:cubicBezTo>
                    <a:pt x="105716" y="85548"/>
                    <a:pt x="105989" y="96590"/>
                    <a:pt x="99797" y="103887"/>
                  </a:cubicBezTo>
                  <a:lnTo>
                    <a:pt x="46758" y="166399"/>
                  </a:lnTo>
                  <a:cubicBezTo>
                    <a:pt x="43383" y="170377"/>
                    <a:pt x="38432" y="172671"/>
                    <a:pt x="33219" y="172671"/>
                  </a:cubicBezTo>
                  <a:lnTo>
                    <a:pt x="22805" y="172671"/>
                  </a:lnTo>
                  <a:lnTo>
                    <a:pt x="22805" y="226368"/>
                  </a:lnTo>
                  <a:lnTo>
                    <a:pt x="139961" y="226368"/>
                  </a:lnTo>
                  <a:cubicBezTo>
                    <a:pt x="147355" y="226368"/>
                    <a:pt x="153349" y="220367"/>
                    <a:pt x="153349" y="212965"/>
                  </a:cubicBezTo>
                  <a:lnTo>
                    <a:pt x="153349" y="73028"/>
                  </a:lnTo>
                  <a:cubicBezTo>
                    <a:pt x="153349" y="32696"/>
                    <a:pt x="120692" y="0"/>
                    <a:pt x="8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1"/>
          <p:cNvGrpSpPr/>
          <p:nvPr/>
        </p:nvGrpSpPr>
        <p:grpSpPr>
          <a:xfrm>
            <a:off x="4448759" y="2513097"/>
            <a:ext cx="246483" cy="246604"/>
            <a:chOff x="7981010" y="1956216"/>
            <a:chExt cx="607101" cy="607101"/>
          </a:xfrm>
        </p:grpSpPr>
        <p:grpSp>
          <p:nvGrpSpPr>
            <p:cNvPr id="349" name="Google Shape;349;p21"/>
            <p:cNvGrpSpPr/>
            <p:nvPr/>
          </p:nvGrpSpPr>
          <p:grpSpPr>
            <a:xfrm>
              <a:off x="7981010" y="1956216"/>
              <a:ext cx="607101" cy="607101"/>
              <a:chOff x="7981010" y="1956216"/>
              <a:chExt cx="607101" cy="607101"/>
            </a:xfrm>
          </p:grpSpPr>
          <p:sp>
            <p:nvSpPr>
              <p:cNvPr id="350" name="Google Shape;350;p21"/>
              <p:cNvSpPr/>
              <p:nvPr/>
            </p:nvSpPr>
            <p:spPr>
              <a:xfrm>
                <a:off x="8294314" y="2332877"/>
                <a:ext cx="293797" cy="230440"/>
              </a:xfrm>
              <a:custGeom>
                <a:rect b="b" l="l" r="r" t="t"/>
                <a:pathLst>
                  <a:path extrusionOk="0" h="230440" w="293797">
                    <a:moveTo>
                      <a:pt x="278285" y="230440"/>
                    </a:moveTo>
                    <a:cubicBezTo>
                      <a:pt x="286838" y="230440"/>
                      <a:pt x="293797" y="223491"/>
                      <a:pt x="293797" y="214949"/>
                    </a:cubicBezTo>
                    <a:lnTo>
                      <a:pt x="293797" y="15492"/>
                    </a:lnTo>
                    <a:cubicBezTo>
                      <a:pt x="293797" y="6950"/>
                      <a:pt x="286839" y="0"/>
                      <a:pt x="278285" y="0"/>
                    </a:cubicBezTo>
                    <a:lnTo>
                      <a:pt x="15214" y="0"/>
                    </a:lnTo>
                    <a:cubicBezTo>
                      <a:pt x="6825" y="0"/>
                      <a:pt x="0" y="6817"/>
                      <a:pt x="0" y="15197"/>
                    </a:cubicBezTo>
                    <a:lnTo>
                      <a:pt x="0" y="214949"/>
                    </a:lnTo>
                    <a:cubicBezTo>
                      <a:pt x="0" y="223491"/>
                      <a:pt x="6958" y="230440"/>
                      <a:pt x="15512" y="230440"/>
                    </a:cubicBezTo>
                    <a:close/>
                    <a:moveTo>
                      <a:pt x="143130" y="55750"/>
                    </a:moveTo>
                    <a:cubicBezTo>
                      <a:pt x="174158" y="55750"/>
                      <a:pt x="199400" y="80960"/>
                      <a:pt x="199400" y="111950"/>
                    </a:cubicBezTo>
                    <a:cubicBezTo>
                      <a:pt x="199400" y="142939"/>
                      <a:pt x="174158" y="168150"/>
                      <a:pt x="143130" y="168150"/>
                    </a:cubicBezTo>
                    <a:cubicBezTo>
                      <a:pt x="112103" y="168150"/>
                      <a:pt x="86861" y="142939"/>
                      <a:pt x="86861" y="111950"/>
                    </a:cubicBezTo>
                    <a:cubicBezTo>
                      <a:pt x="86861" y="80962"/>
                      <a:pt x="112103" y="55750"/>
                      <a:pt x="143130" y="557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8201601" y="2348319"/>
                <a:ext cx="57187" cy="47650"/>
              </a:xfrm>
              <a:custGeom>
                <a:rect b="b" l="l" r="r" t="t"/>
                <a:pathLst>
                  <a:path extrusionOk="0" h="47650" w="57187">
                    <a:moveTo>
                      <a:pt x="57045" y="38160"/>
                    </a:moveTo>
                    <a:cubicBezTo>
                      <a:pt x="57091" y="38123"/>
                      <a:pt x="57140" y="38091"/>
                      <a:pt x="57187" y="38054"/>
                    </a:cubicBezTo>
                    <a:lnTo>
                      <a:pt x="57187" y="28"/>
                    </a:lnTo>
                    <a:cubicBezTo>
                      <a:pt x="47921" y="1628"/>
                      <a:pt x="38396" y="2470"/>
                      <a:pt x="28677" y="2470"/>
                    </a:cubicBezTo>
                    <a:cubicBezTo>
                      <a:pt x="18900" y="2470"/>
                      <a:pt x="9320" y="1619"/>
                      <a:pt x="0" y="0"/>
                    </a:cubicBezTo>
                    <a:lnTo>
                      <a:pt x="0" y="38455"/>
                    </a:lnTo>
                    <a:cubicBezTo>
                      <a:pt x="18257" y="50750"/>
                      <a:pt x="41257" y="50778"/>
                      <a:pt x="57045" y="381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7981010" y="2414560"/>
                <a:ext cx="279847" cy="148757"/>
              </a:xfrm>
              <a:custGeom>
                <a:rect b="b" l="l" r="r" t="t"/>
                <a:pathLst>
                  <a:path extrusionOk="0" h="148757" w="279847">
                    <a:moveTo>
                      <a:pt x="277779" y="134422"/>
                    </a:moveTo>
                    <a:lnTo>
                      <a:pt x="277779" y="13146"/>
                    </a:lnTo>
                    <a:cubicBezTo>
                      <a:pt x="268854" y="16412"/>
                      <a:pt x="259412" y="18059"/>
                      <a:pt x="249871" y="18059"/>
                    </a:cubicBezTo>
                    <a:cubicBezTo>
                      <a:pt x="231507" y="18059"/>
                      <a:pt x="212809" y="12015"/>
                      <a:pt x="196821" y="0"/>
                    </a:cubicBezTo>
                    <a:lnTo>
                      <a:pt x="47560" y="37715"/>
                    </a:lnTo>
                    <a:cubicBezTo>
                      <a:pt x="19535" y="44703"/>
                      <a:pt x="0" y="69640"/>
                      <a:pt x="0" y="98371"/>
                    </a:cubicBezTo>
                    <a:lnTo>
                      <a:pt x="0" y="129990"/>
                    </a:lnTo>
                    <a:cubicBezTo>
                      <a:pt x="0" y="140213"/>
                      <a:pt x="8293" y="148504"/>
                      <a:pt x="18530" y="148514"/>
                    </a:cubicBezTo>
                    <a:lnTo>
                      <a:pt x="279848" y="148758"/>
                    </a:lnTo>
                    <a:cubicBezTo>
                      <a:pt x="278510" y="144207"/>
                      <a:pt x="277779" y="139400"/>
                      <a:pt x="277779" y="1344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1"/>
              <p:cNvSpPr/>
              <p:nvPr/>
            </p:nvSpPr>
            <p:spPr>
              <a:xfrm>
                <a:off x="8081356" y="1956216"/>
                <a:ext cx="297846" cy="108620"/>
              </a:xfrm>
              <a:custGeom>
                <a:rect b="b" l="l" r="r" t="t"/>
                <a:pathLst>
                  <a:path extrusionOk="0" h="108620" w="297846">
                    <a:moveTo>
                      <a:pt x="55173" y="83339"/>
                    </a:moveTo>
                    <a:lnTo>
                      <a:pt x="242675" y="83339"/>
                    </a:lnTo>
                    <a:cubicBezTo>
                      <a:pt x="264701" y="83339"/>
                      <a:pt x="284462" y="93155"/>
                      <a:pt x="297846" y="108620"/>
                    </a:cubicBezTo>
                    <a:lnTo>
                      <a:pt x="297846" y="101080"/>
                    </a:lnTo>
                    <a:cubicBezTo>
                      <a:pt x="297846" y="45255"/>
                      <a:pt x="252482" y="0"/>
                      <a:pt x="196521" y="0"/>
                    </a:cubicBezTo>
                    <a:lnTo>
                      <a:pt x="101326" y="0"/>
                    </a:lnTo>
                    <a:cubicBezTo>
                      <a:pt x="45365" y="0"/>
                      <a:pt x="0" y="45255"/>
                      <a:pt x="0" y="101080"/>
                    </a:cubicBezTo>
                    <a:lnTo>
                      <a:pt x="0" y="108620"/>
                    </a:lnTo>
                    <a:cubicBezTo>
                      <a:pt x="13385" y="93155"/>
                      <a:pt x="33146" y="83339"/>
                      <a:pt x="55173" y="83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1"/>
              <p:cNvSpPr/>
              <p:nvPr/>
            </p:nvSpPr>
            <p:spPr>
              <a:xfrm>
                <a:off x="8396966" y="2116771"/>
                <a:ext cx="50299" cy="63554"/>
              </a:xfrm>
              <a:custGeom>
                <a:rect b="b" l="l" r="r" t="t"/>
                <a:pathLst>
                  <a:path extrusionOk="0" h="63554" w="50299">
                    <a:moveTo>
                      <a:pt x="0" y="63555"/>
                    </a:moveTo>
                    <a:lnTo>
                      <a:pt x="18504" y="63555"/>
                    </a:lnTo>
                    <a:cubicBezTo>
                      <a:pt x="36063" y="63555"/>
                      <a:pt x="50299" y="49363"/>
                      <a:pt x="50299" y="31855"/>
                    </a:cubicBezTo>
                    <a:cubicBezTo>
                      <a:pt x="50299" y="14348"/>
                      <a:pt x="36064" y="155"/>
                      <a:pt x="18348" y="0"/>
                    </a:cubicBez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1"/>
              <p:cNvSpPr/>
              <p:nvPr/>
            </p:nvSpPr>
            <p:spPr>
              <a:xfrm>
                <a:off x="8004704" y="2122617"/>
                <a:ext cx="58909" cy="63554"/>
              </a:xfrm>
              <a:custGeom>
                <a:rect b="b" l="l" r="r" t="t"/>
                <a:pathLst>
                  <a:path extrusionOk="0" h="63554" w="58909">
                    <a:moveTo>
                      <a:pt x="31951" y="63555"/>
                    </a:moveTo>
                    <a:lnTo>
                      <a:pt x="58909" y="63548"/>
                    </a:lnTo>
                    <a:cubicBezTo>
                      <a:pt x="58904" y="63016"/>
                      <a:pt x="58889" y="62489"/>
                      <a:pt x="58889" y="61956"/>
                    </a:cubicBezTo>
                    <a:lnTo>
                      <a:pt x="58889" y="0"/>
                    </a:lnTo>
                    <a:lnTo>
                      <a:pt x="31796" y="0"/>
                    </a:lnTo>
                    <a:cubicBezTo>
                      <a:pt x="14236" y="0"/>
                      <a:pt x="0" y="14192"/>
                      <a:pt x="0" y="31700"/>
                    </a:cubicBezTo>
                    <a:cubicBezTo>
                      <a:pt x="0" y="49207"/>
                      <a:pt x="14236" y="63399"/>
                      <a:pt x="31951" y="635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1"/>
              <p:cNvSpPr/>
              <p:nvPr/>
            </p:nvSpPr>
            <p:spPr>
              <a:xfrm>
                <a:off x="8416701" y="2424110"/>
                <a:ext cx="41486" cy="41434"/>
              </a:xfrm>
              <a:custGeom>
                <a:rect b="b" l="l" r="r" t="t"/>
                <a:pathLst>
                  <a:path extrusionOk="0" h="41434" w="41486">
                    <a:moveTo>
                      <a:pt x="41487" y="20717"/>
                    </a:moveTo>
                    <a:cubicBezTo>
                      <a:pt x="41487" y="32159"/>
                      <a:pt x="32200" y="41435"/>
                      <a:pt x="20743" y="41435"/>
                    </a:cubicBezTo>
                    <a:cubicBezTo>
                      <a:pt x="9287" y="41435"/>
                      <a:pt x="0" y="32159"/>
                      <a:pt x="0" y="20717"/>
                    </a:cubicBezTo>
                    <a:cubicBezTo>
                      <a:pt x="0" y="9276"/>
                      <a:pt x="9287" y="0"/>
                      <a:pt x="20743" y="0"/>
                    </a:cubicBezTo>
                    <a:cubicBezTo>
                      <a:pt x="32200" y="0"/>
                      <a:pt x="41487" y="9276"/>
                      <a:pt x="41487" y="20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7" name="Google Shape;357;p21"/>
            <p:cNvSpPr/>
            <p:nvPr/>
          </p:nvSpPr>
          <p:spPr>
            <a:xfrm>
              <a:off x="8099119" y="2075037"/>
              <a:ext cx="262319" cy="240271"/>
            </a:xfrm>
            <a:custGeom>
              <a:rect b="b" l="l" r="r" t="t"/>
              <a:pathLst>
                <a:path extrusionOk="0" h="240271" w="262319">
                  <a:moveTo>
                    <a:pt x="224911" y="0"/>
                  </a:moveTo>
                  <a:lnTo>
                    <a:pt x="37409" y="0"/>
                  </a:lnTo>
                  <a:cubicBezTo>
                    <a:pt x="16782" y="0"/>
                    <a:pt x="0" y="16761"/>
                    <a:pt x="0" y="37363"/>
                  </a:cubicBezTo>
                  <a:lnTo>
                    <a:pt x="0" y="109538"/>
                  </a:lnTo>
                  <a:cubicBezTo>
                    <a:pt x="0" y="181625"/>
                    <a:pt x="58838" y="240271"/>
                    <a:pt x="131159" y="240271"/>
                  </a:cubicBezTo>
                  <a:cubicBezTo>
                    <a:pt x="203481" y="240271"/>
                    <a:pt x="262319" y="181625"/>
                    <a:pt x="262319" y="109538"/>
                  </a:cubicBezTo>
                  <a:lnTo>
                    <a:pt x="262319" y="37363"/>
                  </a:lnTo>
                  <a:cubicBezTo>
                    <a:pt x="262320" y="16761"/>
                    <a:pt x="245538" y="0"/>
                    <a:pt x="224911" y="0"/>
                  </a:cubicBezTo>
                  <a:close/>
                  <a:moveTo>
                    <a:pt x="58833" y="110465"/>
                  </a:moveTo>
                  <a:cubicBezTo>
                    <a:pt x="49022" y="110465"/>
                    <a:pt x="41071" y="102522"/>
                    <a:pt x="41071" y="92724"/>
                  </a:cubicBezTo>
                  <a:cubicBezTo>
                    <a:pt x="41071" y="82926"/>
                    <a:pt x="49023" y="74983"/>
                    <a:pt x="58833" y="74983"/>
                  </a:cubicBezTo>
                  <a:cubicBezTo>
                    <a:pt x="68643" y="74983"/>
                    <a:pt x="76596" y="82926"/>
                    <a:pt x="76596" y="92724"/>
                  </a:cubicBezTo>
                  <a:cubicBezTo>
                    <a:pt x="76596" y="102522"/>
                    <a:pt x="68643" y="110465"/>
                    <a:pt x="58833" y="110465"/>
                  </a:cubicBezTo>
                  <a:close/>
                  <a:moveTo>
                    <a:pt x="203491" y="110465"/>
                  </a:moveTo>
                  <a:cubicBezTo>
                    <a:pt x="193680" y="110465"/>
                    <a:pt x="185728" y="102522"/>
                    <a:pt x="185728" y="92724"/>
                  </a:cubicBezTo>
                  <a:cubicBezTo>
                    <a:pt x="185728" y="82926"/>
                    <a:pt x="193681" y="74983"/>
                    <a:pt x="203491" y="74983"/>
                  </a:cubicBezTo>
                  <a:cubicBezTo>
                    <a:pt x="213300" y="74983"/>
                    <a:pt x="221253" y="82926"/>
                    <a:pt x="221253" y="92724"/>
                  </a:cubicBezTo>
                  <a:cubicBezTo>
                    <a:pt x="221253" y="102522"/>
                    <a:pt x="213300" y="110465"/>
                    <a:pt x="203491" y="110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4448756" y="1971172"/>
            <a:ext cx="246483" cy="246604"/>
            <a:chOff x="9869772" y="1956216"/>
            <a:chExt cx="607101" cy="607101"/>
          </a:xfrm>
        </p:grpSpPr>
        <p:sp>
          <p:nvSpPr>
            <p:cNvPr id="359" name="Google Shape;359;p21"/>
            <p:cNvSpPr/>
            <p:nvPr/>
          </p:nvSpPr>
          <p:spPr>
            <a:xfrm>
              <a:off x="10144101" y="2102253"/>
              <a:ext cx="58584" cy="58466"/>
            </a:xfrm>
            <a:custGeom>
              <a:rect b="b" l="l" r="r" t="t"/>
              <a:pathLst>
                <a:path extrusionOk="0" h="58466" w="58584">
                  <a:moveTo>
                    <a:pt x="58584" y="29233"/>
                  </a:moveTo>
                  <a:cubicBezTo>
                    <a:pt x="58584" y="13114"/>
                    <a:pt x="45444" y="0"/>
                    <a:pt x="29293" y="0"/>
                  </a:cubicBezTo>
                  <a:cubicBezTo>
                    <a:pt x="13142" y="0"/>
                    <a:pt x="0" y="13114"/>
                    <a:pt x="0" y="29233"/>
                  </a:cubicBezTo>
                  <a:cubicBezTo>
                    <a:pt x="0" y="45354"/>
                    <a:pt x="13140" y="58467"/>
                    <a:pt x="29293" y="58467"/>
                  </a:cubicBezTo>
                  <a:cubicBezTo>
                    <a:pt x="45445" y="58467"/>
                    <a:pt x="58584" y="45354"/>
                    <a:pt x="58584" y="292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0331889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5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5" y="5804"/>
                    <a:pt x="139169" y="0"/>
                    <a:pt x="13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0100901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5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5" y="5804"/>
                    <a:pt x="139169" y="0"/>
                    <a:pt x="131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9944992" y="1956216"/>
              <a:ext cx="456803" cy="462108"/>
            </a:xfrm>
            <a:custGeom>
              <a:rect b="b" l="l" r="r" t="t"/>
              <a:pathLst>
                <a:path extrusionOk="0" h="462108" w="456803">
                  <a:moveTo>
                    <a:pt x="35563" y="413862"/>
                  </a:moveTo>
                  <a:lnTo>
                    <a:pt x="209890" y="413862"/>
                  </a:lnTo>
                  <a:lnTo>
                    <a:pt x="209890" y="446754"/>
                  </a:lnTo>
                  <a:cubicBezTo>
                    <a:pt x="215897" y="444163"/>
                    <a:pt x="222435" y="442767"/>
                    <a:pt x="229116" y="442767"/>
                  </a:cubicBezTo>
                  <a:lnTo>
                    <a:pt x="245454" y="442767"/>
                  </a:lnTo>
                  <a:lnTo>
                    <a:pt x="245454" y="413863"/>
                  </a:lnTo>
                  <a:lnTo>
                    <a:pt x="421240" y="413863"/>
                  </a:lnTo>
                  <a:lnTo>
                    <a:pt x="421240" y="460616"/>
                  </a:lnTo>
                  <a:cubicBezTo>
                    <a:pt x="421240" y="461119"/>
                    <a:pt x="421265" y="461617"/>
                    <a:pt x="421306" y="462109"/>
                  </a:cubicBezTo>
                  <a:cubicBezTo>
                    <a:pt x="429774" y="450874"/>
                    <a:pt x="442826" y="443853"/>
                    <a:pt x="456804" y="442892"/>
                  </a:cubicBezTo>
                  <a:lnTo>
                    <a:pt x="456804" y="396116"/>
                  </a:lnTo>
                  <a:cubicBezTo>
                    <a:pt x="456804" y="386315"/>
                    <a:pt x="448843" y="378369"/>
                    <a:pt x="439023" y="378369"/>
                  </a:cubicBezTo>
                  <a:lnTo>
                    <a:pt x="245455" y="378369"/>
                  </a:lnTo>
                  <a:lnTo>
                    <a:pt x="245455" y="350544"/>
                  </a:lnTo>
                  <a:lnTo>
                    <a:pt x="258638" y="350544"/>
                  </a:lnTo>
                  <a:cubicBezTo>
                    <a:pt x="265862" y="350544"/>
                    <a:pt x="271780" y="344820"/>
                    <a:pt x="272004" y="337613"/>
                  </a:cubicBezTo>
                  <a:lnTo>
                    <a:pt x="272847" y="310515"/>
                  </a:lnTo>
                  <a:cubicBezTo>
                    <a:pt x="273010" y="305313"/>
                    <a:pt x="276199" y="300710"/>
                    <a:pt x="280990" y="298653"/>
                  </a:cubicBezTo>
                  <a:cubicBezTo>
                    <a:pt x="291054" y="294329"/>
                    <a:pt x="300001" y="288126"/>
                    <a:pt x="309078" y="282259"/>
                  </a:cubicBezTo>
                  <a:cubicBezTo>
                    <a:pt x="312783" y="279863"/>
                    <a:pt x="316305" y="277654"/>
                    <a:pt x="323447" y="280992"/>
                  </a:cubicBezTo>
                  <a:cubicBezTo>
                    <a:pt x="329902" y="284009"/>
                    <a:pt x="342574" y="290564"/>
                    <a:pt x="348710" y="294185"/>
                  </a:cubicBezTo>
                  <a:cubicBezTo>
                    <a:pt x="353064" y="296754"/>
                    <a:pt x="362742" y="295724"/>
                    <a:pt x="366559" y="288912"/>
                  </a:cubicBezTo>
                  <a:cubicBezTo>
                    <a:pt x="373938" y="275743"/>
                    <a:pt x="396247" y="236331"/>
                    <a:pt x="396247" y="236331"/>
                  </a:cubicBezTo>
                  <a:cubicBezTo>
                    <a:pt x="399793" y="230050"/>
                    <a:pt x="397699" y="222094"/>
                    <a:pt x="391520" y="218361"/>
                  </a:cubicBezTo>
                  <a:lnTo>
                    <a:pt x="367124" y="203627"/>
                  </a:lnTo>
                  <a:cubicBezTo>
                    <a:pt x="362671" y="200938"/>
                    <a:pt x="360212" y="195920"/>
                    <a:pt x="360763" y="190756"/>
                  </a:cubicBezTo>
                  <a:cubicBezTo>
                    <a:pt x="361261" y="186098"/>
                    <a:pt x="361519" y="181368"/>
                    <a:pt x="361519" y="176579"/>
                  </a:cubicBezTo>
                  <a:cubicBezTo>
                    <a:pt x="361519" y="171790"/>
                    <a:pt x="361261" y="167060"/>
                    <a:pt x="360763" y="162402"/>
                  </a:cubicBezTo>
                  <a:cubicBezTo>
                    <a:pt x="360212" y="157238"/>
                    <a:pt x="362671" y="152220"/>
                    <a:pt x="367124" y="149531"/>
                  </a:cubicBezTo>
                  <a:lnTo>
                    <a:pt x="391520" y="134797"/>
                  </a:lnTo>
                  <a:cubicBezTo>
                    <a:pt x="397700" y="131065"/>
                    <a:pt x="399793" y="123109"/>
                    <a:pt x="396247" y="116828"/>
                  </a:cubicBezTo>
                  <a:cubicBezTo>
                    <a:pt x="396247" y="116828"/>
                    <a:pt x="374896" y="76833"/>
                    <a:pt x="366560" y="64247"/>
                  </a:cubicBezTo>
                  <a:cubicBezTo>
                    <a:pt x="362849" y="58643"/>
                    <a:pt x="357129" y="55017"/>
                    <a:pt x="348711" y="58974"/>
                  </a:cubicBezTo>
                  <a:cubicBezTo>
                    <a:pt x="342262" y="62006"/>
                    <a:pt x="329679" y="68720"/>
                    <a:pt x="323443" y="72169"/>
                  </a:cubicBezTo>
                  <a:cubicBezTo>
                    <a:pt x="320948" y="73549"/>
                    <a:pt x="314375" y="74850"/>
                    <a:pt x="309164" y="70965"/>
                  </a:cubicBezTo>
                  <a:cubicBezTo>
                    <a:pt x="300493" y="64497"/>
                    <a:pt x="291135" y="58870"/>
                    <a:pt x="281067" y="54537"/>
                  </a:cubicBezTo>
                  <a:cubicBezTo>
                    <a:pt x="276281" y="52478"/>
                    <a:pt x="273093" y="47877"/>
                    <a:pt x="272932" y="42677"/>
                  </a:cubicBezTo>
                  <a:lnTo>
                    <a:pt x="272005" y="12933"/>
                  </a:lnTo>
                  <a:cubicBezTo>
                    <a:pt x="271780" y="5725"/>
                    <a:pt x="265862" y="0"/>
                    <a:pt x="258638" y="0"/>
                  </a:cubicBezTo>
                  <a:lnTo>
                    <a:pt x="198165" y="0"/>
                  </a:lnTo>
                  <a:cubicBezTo>
                    <a:pt x="190942" y="0"/>
                    <a:pt x="185024" y="5725"/>
                    <a:pt x="184800" y="12932"/>
                  </a:cubicBezTo>
                  <a:lnTo>
                    <a:pt x="183874" y="42676"/>
                  </a:lnTo>
                  <a:cubicBezTo>
                    <a:pt x="183712" y="47876"/>
                    <a:pt x="180525" y="52476"/>
                    <a:pt x="175738" y="54536"/>
                  </a:cubicBezTo>
                  <a:cubicBezTo>
                    <a:pt x="165669" y="58869"/>
                    <a:pt x="156725" y="65090"/>
                    <a:pt x="147641" y="70963"/>
                  </a:cubicBezTo>
                  <a:cubicBezTo>
                    <a:pt x="143933" y="73360"/>
                    <a:pt x="140494" y="75496"/>
                    <a:pt x="133362" y="72168"/>
                  </a:cubicBezTo>
                  <a:cubicBezTo>
                    <a:pt x="126904" y="69154"/>
                    <a:pt x="114231" y="62596"/>
                    <a:pt x="108094" y="58973"/>
                  </a:cubicBezTo>
                  <a:cubicBezTo>
                    <a:pt x="103740" y="56402"/>
                    <a:pt x="94062" y="57434"/>
                    <a:pt x="90245" y="64246"/>
                  </a:cubicBezTo>
                  <a:cubicBezTo>
                    <a:pt x="82866" y="77415"/>
                    <a:pt x="60558" y="116827"/>
                    <a:pt x="60558" y="116827"/>
                  </a:cubicBezTo>
                  <a:cubicBezTo>
                    <a:pt x="57012" y="123108"/>
                    <a:pt x="59105" y="131064"/>
                    <a:pt x="65285" y="134796"/>
                  </a:cubicBezTo>
                  <a:lnTo>
                    <a:pt x="89682" y="149530"/>
                  </a:lnTo>
                  <a:cubicBezTo>
                    <a:pt x="94134" y="152219"/>
                    <a:pt x="96594" y="157237"/>
                    <a:pt x="96042" y="162402"/>
                  </a:cubicBezTo>
                  <a:cubicBezTo>
                    <a:pt x="95544" y="167060"/>
                    <a:pt x="95287" y="171790"/>
                    <a:pt x="95287" y="176579"/>
                  </a:cubicBezTo>
                  <a:cubicBezTo>
                    <a:pt x="95287" y="181368"/>
                    <a:pt x="95544" y="186098"/>
                    <a:pt x="96042" y="190756"/>
                  </a:cubicBezTo>
                  <a:cubicBezTo>
                    <a:pt x="96594" y="195921"/>
                    <a:pt x="94134" y="200939"/>
                    <a:pt x="89682" y="203628"/>
                  </a:cubicBezTo>
                  <a:lnTo>
                    <a:pt x="65285" y="218362"/>
                  </a:lnTo>
                  <a:cubicBezTo>
                    <a:pt x="59105" y="222095"/>
                    <a:pt x="57012" y="230051"/>
                    <a:pt x="60558" y="236332"/>
                  </a:cubicBezTo>
                  <a:cubicBezTo>
                    <a:pt x="60558" y="236332"/>
                    <a:pt x="81909" y="276327"/>
                    <a:pt x="90245" y="288913"/>
                  </a:cubicBezTo>
                  <a:cubicBezTo>
                    <a:pt x="93956" y="294517"/>
                    <a:pt x="99677" y="298143"/>
                    <a:pt x="108094" y="294186"/>
                  </a:cubicBezTo>
                  <a:cubicBezTo>
                    <a:pt x="114542" y="291154"/>
                    <a:pt x="127123" y="284442"/>
                    <a:pt x="133357" y="280993"/>
                  </a:cubicBezTo>
                  <a:cubicBezTo>
                    <a:pt x="135901" y="279587"/>
                    <a:pt x="142470" y="278346"/>
                    <a:pt x="147726" y="282260"/>
                  </a:cubicBezTo>
                  <a:cubicBezTo>
                    <a:pt x="156395" y="288716"/>
                    <a:pt x="165751" y="294332"/>
                    <a:pt x="175814" y="298655"/>
                  </a:cubicBezTo>
                  <a:cubicBezTo>
                    <a:pt x="180603" y="300712"/>
                    <a:pt x="183794" y="305315"/>
                    <a:pt x="183957" y="310517"/>
                  </a:cubicBezTo>
                  <a:lnTo>
                    <a:pt x="184800" y="337615"/>
                  </a:lnTo>
                  <a:cubicBezTo>
                    <a:pt x="185024" y="344821"/>
                    <a:pt x="190942" y="350547"/>
                    <a:pt x="198165" y="350547"/>
                  </a:cubicBezTo>
                  <a:lnTo>
                    <a:pt x="209891" y="350547"/>
                  </a:lnTo>
                  <a:lnTo>
                    <a:pt x="209891" y="378372"/>
                  </a:lnTo>
                  <a:lnTo>
                    <a:pt x="17781" y="378372"/>
                  </a:lnTo>
                  <a:cubicBezTo>
                    <a:pt x="7961" y="378372"/>
                    <a:pt x="0" y="386317"/>
                    <a:pt x="0" y="396119"/>
                  </a:cubicBezTo>
                  <a:lnTo>
                    <a:pt x="0" y="442769"/>
                  </a:lnTo>
                  <a:lnTo>
                    <a:pt x="35564" y="442769"/>
                  </a:lnTo>
                  <a:lnTo>
                    <a:pt x="35564" y="413862"/>
                  </a:lnTo>
                  <a:close/>
                  <a:moveTo>
                    <a:pt x="162939" y="175271"/>
                  </a:moveTo>
                  <a:cubicBezTo>
                    <a:pt x="162939" y="139247"/>
                    <a:pt x="192307" y="109938"/>
                    <a:pt x="228402" y="109938"/>
                  </a:cubicBezTo>
                  <a:cubicBezTo>
                    <a:pt x="264498" y="109938"/>
                    <a:pt x="293865" y="139246"/>
                    <a:pt x="293865" y="175271"/>
                  </a:cubicBezTo>
                  <a:cubicBezTo>
                    <a:pt x="293865" y="211296"/>
                    <a:pt x="264498" y="240604"/>
                    <a:pt x="228402" y="240604"/>
                  </a:cubicBezTo>
                  <a:cubicBezTo>
                    <a:pt x="192305" y="240604"/>
                    <a:pt x="162939" y="211296"/>
                    <a:pt x="162939" y="1752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9869772" y="2434476"/>
              <a:ext cx="144984" cy="128841"/>
            </a:xfrm>
            <a:custGeom>
              <a:rect b="b" l="l" r="r" t="t"/>
              <a:pathLst>
                <a:path extrusionOk="0" h="128841" w="144984">
                  <a:moveTo>
                    <a:pt x="131994" y="0"/>
                  </a:moveTo>
                  <a:lnTo>
                    <a:pt x="73207" y="0"/>
                  </a:lnTo>
                  <a:cubicBezTo>
                    <a:pt x="69080" y="0"/>
                    <a:pt x="65201" y="1955"/>
                    <a:pt x="62752" y="5271"/>
                  </a:cubicBezTo>
                  <a:lnTo>
                    <a:pt x="55117" y="15604"/>
                  </a:lnTo>
                  <a:cubicBezTo>
                    <a:pt x="52668" y="18919"/>
                    <a:pt x="48788" y="20875"/>
                    <a:pt x="44662" y="20875"/>
                  </a:cubicBezTo>
                  <a:lnTo>
                    <a:pt x="12990" y="20875"/>
                  </a:lnTo>
                  <a:cubicBezTo>
                    <a:pt x="5816" y="20875"/>
                    <a:pt x="0" y="26679"/>
                    <a:pt x="0" y="33839"/>
                  </a:cubicBezTo>
                  <a:lnTo>
                    <a:pt x="0" y="115878"/>
                  </a:lnTo>
                  <a:cubicBezTo>
                    <a:pt x="0" y="123038"/>
                    <a:pt x="5816" y="128842"/>
                    <a:pt x="12990" y="128842"/>
                  </a:cubicBezTo>
                  <a:lnTo>
                    <a:pt x="131995" y="128842"/>
                  </a:lnTo>
                  <a:cubicBezTo>
                    <a:pt x="139169" y="128842"/>
                    <a:pt x="144985" y="123038"/>
                    <a:pt x="144985" y="115878"/>
                  </a:cubicBezTo>
                  <a:lnTo>
                    <a:pt x="144985" y="12964"/>
                  </a:lnTo>
                  <a:cubicBezTo>
                    <a:pt x="144984" y="5804"/>
                    <a:pt x="139169" y="0"/>
                    <a:pt x="13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21"/>
          <p:cNvSpPr txBox="1"/>
          <p:nvPr/>
        </p:nvSpPr>
        <p:spPr>
          <a:xfrm>
            <a:off x="7767000" y="13574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7767000" y="18993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7767000" y="244125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683700" y="29831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683700" y="35251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683700" y="40670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683688" y="1494325"/>
            <a:ext cx="2909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683688" y="1732225"/>
            <a:ext cx="2909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System. All humans live on this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5550588" y="3120100"/>
            <a:ext cx="2909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5550588" y="3358000"/>
            <a:ext cx="2909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dust, which gives the planet its reddish cast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Barchart Infographics</a:t>
            </a:r>
            <a:endParaRPr/>
          </a:p>
        </p:txBody>
      </p:sp>
      <p:sp>
        <p:nvSpPr>
          <p:cNvPr id="379" name="Google Shape;379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22"/>
          <p:cNvSpPr txBox="1"/>
          <p:nvPr/>
        </p:nvSpPr>
        <p:spPr>
          <a:xfrm>
            <a:off x="915175" y="370655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915175" y="400502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3451125" y="370655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22"/>
          <p:cNvSpPr txBox="1"/>
          <p:nvPr/>
        </p:nvSpPr>
        <p:spPr>
          <a:xfrm>
            <a:off x="3451125" y="400502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5994695" y="3706550"/>
            <a:ext cx="22419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Saturn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5994695" y="400502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915175" y="1681050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915175" y="1606275"/>
            <a:ext cx="11223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915175" y="12159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915175" y="2452350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915175" y="2377575"/>
            <a:ext cx="20268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915175" y="19872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915175" y="3215075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915175" y="3140300"/>
            <a:ext cx="5625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915175" y="27500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3451125" y="1681050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451125" y="1606275"/>
            <a:ext cx="22419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3451125" y="12159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3451125" y="2452350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3451125" y="2377575"/>
            <a:ext cx="11223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3451125" y="19872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3451125" y="3215075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3451125" y="3140300"/>
            <a:ext cx="16848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3451125" y="27500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5987075" y="1681050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22"/>
          <p:cNvSpPr/>
          <p:nvPr/>
        </p:nvSpPr>
        <p:spPr>
          <a:xfrm>
            <a:off x="5987075" y="1606275"/>
            <a:ext cx="11223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5987075" y="12159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5987075" y="2452350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5987075" y="2377575"/>
            <a:ext cx="5625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5987075" y="198727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5987075" y="3215075"/>
            <a:ext cx="22419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5987075" y="3140300"/>
            <a:ext cx="18396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5987075" y="27500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418" name="Google Shape;418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1111600" y="1630420"/>
            <a:ext cx="3308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1111600" y="1555645"/>
            <a:ext cx="16566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1357375" y="116534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872274" y="1427520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1111600" y="2522025"/>
            <a:ext cx="3308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23"/>
          <p:cNvSpPr/>
          <p:nvPr/>
        </p:nvSpPr>
        <p:spPr>
          <a:xfrm>
            <a:off x="1111600" y="2447250"/>
            <a:ext cx="33084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1357375" y="205695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872274" y="231912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1111600" y="3421400"/>
            <a:ext cx="3308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111600" y="3346625"/>
            <a:ext cx="834900" cy="228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1357375" y="2956325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23"/>
          <p:cNvSpPr/>
          <p:nvPr/>
        </p:nvSpPr>
        <p:spPr>
          <a:xfrm>
            <a:off x="872274" y="3218500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1111600" y="4320775"/>
            <a:ext cx="3308400" cy="7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2" name="Google Shape;432;p23"/>
          <p:cNvSpPr/>
          <p:nvPr/>
        </p:nvSpPr>
        <p:spPr>
          <a:xfrm>
            <a:off x="1111600" y="4246000"/>
            <a:ext cx="2491200" cy="228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1357375" y="3855700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872274" y="4117875"/>
            <a:ext cx="485100" cy="4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4486613" y="1474720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Mercury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4486613" y="2366375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Venus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4486613" y="3265750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4486613" y="4165125"/>
            <a:ext cx="1476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6029825" y="137304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6029825" y="2269888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6029825" y="3164075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6029825" y="4063450"/>
            <a:ext cx="22419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43" name="Google Shape;443;p23"/>
          <p:cNvGrpSpPr/>
          <p:nvPr/>
        </p:nvGrpSpPr>
        <p:grpSpPr>
          <a:xfrm>
            <a:off x="976284" y="3322392"/>
            <a:ext cx="277080" cy="277020"/>
            <a:chOff x="2320360" y="4204740"/>
            <a:chExt cx="607100" cy="607101"/>
          </a:xfrm>
        </p:grpSpPr>
        <p:sp>
          <p:nvSpPr>
            <p:cNvPr id="444" name="Google Shape;444;p23"/>
            <p:cNvSpPr/>
            <p:nvPr/>
          </p:nvSpPr>
          <p:spPr>
            <a:xfrm>
              <a:off x="2320360" y="4204740"/>
              <a:ext cx="606915" cy="607101"/>
            </a:xfrm>
            <a:custGeom>
              <a:rect b="b" l="l" r="r" t="t"/>
              <a:pathLst>
                <a:path extrusionOk="0" h="607101" w="606915">
                  <a:moveTo>
                    <a:pt x="589137" y="571530"/>
                  </a:moveTo>
                  <a:lnTo>
                    <a:pt x="35562" y="571530"/>
                  </a:lnTo>
                  <a:lnTo>
                    <a:pt x="35562" y="536892"/>
                  </a:lnTo>
                  <a:lnTo>
                    <a:pt x="81437" y="536892"/>
                  </a:lnTo>
                  <a:cubicBezTo>
                    <a:pt x="91257" y="536892"/>
                    <a:pt x="99217" y="528928"/>
                    <a:pt x="99217" y="519105"/>
                  </a:cubicBezTo>
                  <a:cubicBezTo>
                    <a:pt x="99217" y="509283"/>
                    <a:pt x="91256" y="501319"/>
                    <a:pt x="81437" y="501319"/>
                  </a:cubicBezTo>
                  <a:lnTo>
                    <a:pt x="35562" y="501319"/>
                  </a:lnTo>
                  <a:lnTo>
                    <a:pt x="35562" y="466681"/>
                  </a:lnTo>
                  <a:lnTo>
                    <a:pt x="81437" y="466681"/>
                  </a:lnTo>
                  <a:cubicBezTo>
                    <a:pt x="91257" y="466681"/>
                    <a:pt x="99217" y="458718"/>
                    <a:pt x="99217" y="448895"/>
                  </a:cubicBezTo>
                  <a:cubicBezTo>
                    <a:pt x="99217" y="439072"/>
                    <a:pt x="91256" y="431109"/>
                    <a:pt x="81437" y="431109"/>
                  </a:cubicBezTo>
                  <a:lnTo>
                    <a:pt x="35562" y="431109"/>
                  </a:lnTo>
                  <a:lnTo>
                    <a:pt x="35562" y="391548"/>
                  </a:lnTo>
                  <a:lnTo>
                    <a:pt x="81437" y="391548"/>
                  </a:lnTo>
                  <a:cubicBezTo>
                    <a:pt x="91257" y="391548"/>
                    <a:pt x="99217" y="383584"/>
                    <a:pt x="99217" y="373761"/>
                  </a:cubicBezTo>
                  <a:cubicBezTo>
                    <a:pt x="99217" y="363939"/>
                    <a:pt x="91256" y="355975"/>
                    <a:pt x="81437" y="355975"/>
                  </a:cubicBezTo>
                  <a:lnTo>
                    <a:pt x="35562" y="355975"/>
                  </a:lnTo>
                  <a:lnTo>
                    <a:pt x="35562" y="321337"/>
                  </a:lnTo>
                  <a:lnTo>
                    <a:pt x="81437" y="321337"/>
                  </a:lnTo>
                  <a:cubicBezTo>
                    <a:pt x="91257" y="321337"/>
                    <a:pt x="99217" y="313374"/>
                    <a:pt x="99217" y="303551"/>
                  </a:cubicBezTo>
                  <a:cubicBezTo>
                    <a:pt x="99217" y="293728"/>
                    <a:pt x="91256" y="285765"/>
                    <a:pt x="81437" y="285765"/>
                  </a:cubicBezTo>
                  <a:lnTo>
                    <a:pt x="35562" y="285765"/>
                  </a:lnTo>
                  <a:lnTo>
                    <a:pt x="35562" y="251127"/>
                  </a:lnTo>
                  <a:lnTo>
                    <a:pt x="81437" y="251127"/>
                  </a:lnTo>
                  <a:cubicBezTo>
                    <a:pt x="91257" y="251127"/>
                    <a:pt x="99217" y="243163"/>
                    <a:pt x="99217" y="233341"/>
                  </a:cubicBezTo>
                  <a:cubicBezTo>
                    <a:pt x="99217" y="223518"/>
                    <a:pt x="91256" y="215554"/>
                    <a:pt x="81437" y="215554"/>
                  </a:cubicBezTo>
                  <a:lnTo>
                    <a:pt x="35562" y="215554"/>
                  </a:lnTo>
                  <a:lnTo>
                    <a:pt x="35562" y="175993"/>
                  </a:lnTo>
                  <a:lnTo>
                    <a:pt x="81437" y="175993"/>
                  </a:lnTo>
                  <a:cubicBezTo>
                    <a:pt x="91257" y="175993"/>
                    <a:pt x="99217" y="168030"/>
                    <a:pt x="99217" y="158207"/>
                  </a:cubicBezTo>
                  <a:cubicBezTo>
                    <a:pt x="99217" y="148384"/>
                    <a:pt x="91256" y="140421"/>
                    <a:pt x="81437" y="140421"/>
                  </a:cubicBezTo>
                  <a:lnTo>
                    <a:pt x="35562" y="140421"/>
                  </a:lnTo>
                  <a:lnTo>
                    <a:pt x="35562" y="105783"/>
                  </a:lnTo>
                  <a:lnTo>
                    <a:pt x="81437" y="105783"/>
                  </a:lnTo>
                  <a:cubicBezTo>
                    <a:pt x="91257" y="105783"/>
                    <a:pt x="99217" y="97819"/>
                    <a:pt x="99217" y="87997"/>
                  </a:cubicBezTo>
                  <a:cubicBezTo>
                    <a:pt x="99217" y="78174"/>
                    <a:pt x="91256" y="70210"/>
                    <a:pt x="81437" y="70210"/>
                  </a:cubicBezTo>
                  <a:lnTo>
                    <a:pt x="35562" y="70210"/>
                  </a:lnTo>
                  <a:lnTo>
                    <a:pt x="35562" y="35572"/>
                  </a:lnTo>
                  <a:lnTo>
                    <a:pt x="81437" y="35572"/>
                  </a:lnTo>
                  <a:cubicBezTo>
                    <a:pt x="91257" y="35572"/>
                    <a:pt x="99217" y="27609"/>
                    <a:pt x="99217" y="17786"/>
                  </a:cubicBezTo>
                  <a:cubicBezTo>
                    <a:pt x="99217" y="7963"/>
                    <a:pt x="91257" y="0"/>
                    <a:pt x="81437" y="0"/>
                  </a:cubicBezTo>
                  <a:lnTo>
                    <a:pt x="17780" y="0"/>
                  </a:lnTo>
                  <a:cubicBezTo>
                    <a:pt x="7961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1" y="607102"/>
                    <a:pt x="17780" y="607102"/>
                  </a:cubicBezTo>
                  <a:lnTo>
                    <a:pt x="589136" y="607102"/>
                  </a:lnTo>
                  <a:cubicBezTo>
                    <a:pt x="598956" y="607102"/>
                    <a:pt x="606916" y="599139"/>
                    <a:pt x="606916" y="589316"/>
                  </a:cubicBezTo>
                  <a:cubicBezTo>
                    <a:pt x="606916" y="579493"/>
                    <a:pt x="598956" y="571530"/>
                    <a:pt x="589137" y="571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566722" y="4229721"/>
              <a:ext cx="360737" cy="260187"/>
            </a:xfrm>
            <a:custGeom>
              <a:rect b="b" l="l" r="r" t="t"/>
              <a:pathLst>
                <a:path extrusionOk="0" h="260187" w="360737">
                  <a:moveTo>
                    <a:pt x="45568" y="260187"/>
                  </a:moveTo>
                  <a:cubicBezTo>
                    <a:pt x="70736" y="260187"/>
                    <a:pt x="91136" y="239735"/>
                    <a:pt x="91136" y="214506"/>
                  </a:cubicBezTo>
                  <a:cubicBezTo>
                    <a:pt x="91136" y="205112"/>
                    <a:pt x="88304" y="196381"/>
                    <a:pt x="83453" y="189121"/>
                  </a:cubicBezTo>
                  <a:lnTo>
                    <a:pt x="150893" y="90455"/>
                  </a:lnTo>
                  <a:cubicBezTo>
                    <a:pt x="153822" y="91048"/>
                    <a:pt x="156853" y="91362"/>
                    <a:pt x="159956" y="91362"/>
                  </a:cubicBezTo>
                  <a:cubicBezTo>
                    <a:pt x="171798" y="91362"/>
                    <a:pt x="182582" y="86832"/>
                    <a:pt x="190685" y="79409"/>
                  </a:cubicBezTo>
                  <a:lnTo>
                    <a:pt x="269639" y="118246"/>
                  </a:lnTo>
                  <a:cubicBezTo>
                    <a:pt x="269622" y="118754"/>
                    <a:pt x="269601" y="119259"/>
                    <a:pt x="269601" y="119770"/>
                  </a:cubicBezTo>
                  <a:cubicBezTo>
                    <a:pt x="269601" y="144999"/>
                    <a:pt x="290003" y="165451"/>
                    <a:pt x="315169" y="165451"/>
                  </a:cubicBezTo>
                  <a:cubicBezTo>
                    <a:pt x="340336" y="165451"/>
                    <a:pt x="360737" y="144999"/>
                    <a:pt x="360737" y="119770"/>
                  </a:cubicBezTo>
                  <a:cubicBezTo>
                    <a:pt x="360737" y="94541"/>
                    <a:pt x="340335" y="74089"/>
                    <a:pt x="315169" y="74089"/>
                  </a:cubicBezTo>
                  <a:cubicBezTo>
                    <a:pt x="303381" y="74089"/>
                    <a:pt x="292639" y="78576"/>
                    <a:pt x="284548" y="85939"/>
                  </a:cubicBezTo>
                  <a:lnTo>
                    <a:pt x="205490" y="47050"/>
                  </a:lnTo>
                  <a:cubicBezTo>
                    <a:pt x="205503" y="46594"/>
                    <a:pt x="205524" y="46140"/>
                    <a:pt x="205524" y="45681"/>
                  </a:cubicBezTo>
                  <a:cubicBezTo>
                    <a:pt x="205524" y="20452"/>
                    <a:pt x="185122" y="0"/>
                    <a:pt x="159956" y="0"/>
                  </a:cubicBezTo>
                  <a:cubicBezTo>
                    <a:pt x="134790" y="0"/>
                    <a:pt x="114388" y="20452"/>
                    <a:pt x="114388" y="45681"/>
                  </a:cubicBezTo>
                  <a:cubicBezTo>
                    <a:pt x="114388" y="54752"/>
                    <a:pt x="117037" y="63199"/>
                    <a:pt x="121585" y="70306"/>
                  </a:cubicBezTo>
                  <a:lnTo>
                    <a:pt x="53736" y="169572"/>
                  </a:lnTo>
                  <a:cubicBezTo>
                    <a:pt x="51084" y="169091"/>
                    <a:pt x="48358" y="168827"/>
                    <a:pt x="45568" y="168827"/>
                  </a:cubicBezTo>
                  <a:cubicBezTo>
                    <a:pt x="20402" y="168827"/>
                    <a:pt x="0" y="189278"/>
                    <a:pt x="0" y="214507"/>
                  </a:cubicBezTo>
                  <a:cubicBezTo>
                    <a:pt x="0" y="239737"/>
                    <a:pt x="20401" y="260187"/>
                    <a:pt x="45568" y="260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554906" y="4509624"/>
              <a:ext cx="372554" cy="224370"/>
            </a:xfrm>
            <a:custGeom>
              <a:rect b="b" l="l" r="r" t="t"/>
              <a:pathLst>
                <a:path extrusionOk="0" h="224370" w="372554">
                  <a:moveTo>
                    <a:pt x="45569" y="224370"/>
                  </a:moveTo>
                  <a:cubicBezTo>
                    <a:pt x="70736" y="224370"/>
                    <a:pt x="91138" y="203919"/>
                    <a:pt x="91138" y="178690"/>
                  </a:cubicBezTo>
                  <a:cubicBezTo>
                    <a:pt x="91138" y="171627"/>
                    <a:pt x="89537" y="164941"/>
                    <a:pt x="86683" y="158972"/>
                  </a:cubicBezTo>
                  <a:lnTo>
                    <a:pt x="155083" y="88186"/>
                  </a:lnTo>
                  <a:cubicBezTo>
                    <a:pt x="160252" y="90228"/>
                    <a:pt x="165879" y="91362"/>
                    <a:pt x="171772" y="91362"/>
                  </a:cubicBezTo>
                  <a:cubicBezTo>
                    <a:pt x="183613" y="91362"/>
                    <a:pt x="194398" y="86832"/>
                    <a:pt x="202501" y="79409"/>
                  </a:cubicBezTo>
                  <a:lnTo>
                    <a:pt x="281456" y="118247"/>
                  </a:lnTo>
                  <a:cubicBezTo>
                    <a:pt x="281439" y="118754"/>
                    <a:pt x="281418" y="119260"/>
                    <a:pt x="281418" y="119771"/>
                  </a:cubicBezTo>
                  <a:cubicBezTo>
                    <a:pt x="281418" y="145000"/>
                    <a:pt x="301820" y="165452"/>
                    <a:pt x="326986" y="165452"/>
                  </a:cubicBezTo>
                  <a:cubicBezTo>
                    <a:pt x="352154" y="165452"/>
                    <a:pt x="372554" y="145000"/>
                    <a:pt x="372554" y="119771"/>
                  </a:cubicBezTo>
                  <a:cubicBezTo>
                    <a:pt x="372554" y="94542"/>
                    <a:pt x="352152" y="74090"/>
                    <a:pt x="326986" y="74090"/>
                  </a:cubicBezTo>
                  <a:cubicBezTo>
                    <a:pt x="315199" y="74090"/>
                    <a:pt x="304456" y="78577"/>
                    <a:pt x="296365" y="85941"/>
                  </a:cubicBezTo>
                  <a:lnTo>
                    <a:pt x="217306" y="47052"/>
                  </a:lnTo>
                  <a:cubicBezTo>
                    <a:pt x="217319" y="46595"/>
                    <a:pt x="217340" y="46141"/>
                    <a:pt x="217340" y="45681"/>
                  </a:cubicBezTo>
                  <a:cubicBezTo>
                    <a:pt x="217340" y="20452"/>
                    <a:pt x="196938" y="0"/>
                    <a:pt x="171772" y="0"/>
                  </a:cubicBezTo>
                  <a:cubicBezTo>
                    <a:pt x="146606" y="0"/>
                    <a:pt x="126204" y="20452"/>
                    <a:pt x="126204" y="45681"/>
                  </a:cubicBezTo>
                  <a:cubicBezTo>
                    <a:pt x="126204" y="51913"/>
                    <a:pt x="127452" y="57851"/>
                    <a:pt x="129706" y="63264"/>
                  </a:cubicBezTo>
                  <a:lnTo>
                    <a:pt x="60028" y="135372"/>
                  </a:lnTo>
                  <a:cubicBezTo>
                    <a:pt x="55483" y="133848"/>
                    <a:pt x="50624" y="133010"/>
                    <a:pt x="45568" y="133010"/>
                  </a:cubicBezTo>
                  <a:cubicBezTo>
                    <a:pt x="20401" y="133010"/>
                    <a:pt x="0" y="153462"/>
                    <a:pt x="0" y="178691"/>
                  </a:cubicBezTo>
                  <a:cubicBezTo>
                    <a:pt x="0" y="203920"/>
                    <a:pt x="20402" y="224370"/>
                    <a:pt x="45569" y="224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3"/>
          <p:cNvGrpSpPr/>
          <p:nvPr/>
        </p:nvGrpSpPr>
        <p:grpSpPr>
          <a:xfrm>
            <a:off x="976266" y="4221792"/>
            <a:ext cx="277081" cy="277020"/>
            <a:chOff x="1375356" y="4204740"/>
            <a:chExt cx="607102" cy="607101"/>
          </a:xfrm>
        </p:grpSpPr>
        <p:sp>
          <p:nvSpPr>
            <p:cNvPr id="448" name="Google Shape;448;p23"/>
            <p:cNvSpPr/>
            <p:nvPr/>
          </p:nvSpPr>
          <p:spPr>
            <a:xfrm>
              <a:off x="1834591" y="4502177"/>
              <a:ext cx="56378" cy="73984"/>
            </a:xfrm>
            <a:custGeom>
              <a:rect b="b" l="l" r="r" t="t"/>
              <a:pathLst>
                <a:path extrusionOk="0" h="73984" w="56378">
                  <a:moveTo>
                    <a:pt x="0" y="0"/>
                  </a:moveTo>
                  <a:lnTo>
                    <a:pt x="56379" y="0"/>
                  </a:lnTo>
                  <a:lnTo>
                    <a:pt x="56379" y="73985"/>
                  </a:lnTo>
                  <a:lnTo>
                    <a:pt x="0" y="73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742653" y="4397702"/>
              <a:ext cx="56378" cy="178459"/>
            </a:xfrm>
            <a:custGeom>
              <a:rect b="b" l="l" r="r" t="t"/>
              <a:pathLst>
                <a:path extrusionOk="0" h="178459" w="56378">
                  <a:moveTo>
                    <a:pt x="0" y="0"/>
                  </a:moveTo>
                  <a:lnTo>
                    <a:pt x="56379" y="0"/>
                  </a:lnTo>
                  <a:lnTo>
                    <a:pt x="56379" y="178460"/>
                  </a:lnTo>
                  <a:lnTo>
                    <a:pt x="0" y="178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558781" y="4332649"/>
              <a:ext cx="56378" cy="243511"/>
            </a:xfrm>
            <a:custGeom>
              <a:rect b="b" l="l" r="r" t="t"/>
              <a:pathLst>
                <a:path extrusionOk="0" h="243511" w="56378">
                  <a:moveTo>
                    <a:pt x="0" y="0"/>
                  </a:moveTo>
                  <a:lnTo>
                    <a:pt x="56379" y="0"/>
                  </a:lnTo>
                  <a:lnTo>
                    <a:pt x="56379" y="243512"/>
                  </a:lnTo>
                  <a:lnTo>
                    <a:pt x="0" y="2435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650718" y="4456814"/>
              <a:ext cx="56377" cy="119346"/>
            </a:xfrm>
            <a:custGeom>
              <a:rect b="b" l="l" r="r" t="t"/>
              <a:pathLst>
                <a:path extrusionOk="0" h="119346" w="56377">
                  <a:moveTo>
                    <a:pt x="0" y="0"/>
                  </a:moveTo>
                  <a:lnTo>
                    <a:pt x="56377" y="0"/>
                  </a:lnTo>
                  <a:lnTo>
                    <a:pt x="56377" y="119347"/>
                  </a:lnTo>
                  <a:lnTo>
                    <a:pt x="0" y="119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84013" y="4708514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466844" y="4530390"/>
              <a:ext cx="56378" cy="45771"/>
            </a:xfrm>
            <a:custGeom>
              <a:rect b="b" l="l" r="r" t="t"/>
              <a:pathLst>
                <a:path extrusionOk="0" h="45771" w="56378">
                  <a:moveTo>
                    <a:pt x="0" y="0"/>
                  </a:moveTo>
                  <a:lnTo>
                    <a:pt x="56379" y="0"/>
                  </a:lnTo>
                  <a:lnTo>
                    <a:pt x="56379" y="45771"/>
                  </a:lnTo>
                  <a:lnTo>
                    <a:pt x="0" y="45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375356" y="4611734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607102" y="0"/>
                  </a:moveTo>
                  <a:lnTo>
                    <a:pt x="0" y="0"/>
                  </a:lnTo>
                  <a:lnTo>
                    <a:pt x="0" y="41053"/>
                  </a:ln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375356" y="4204740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607102" y="371422"/>
                  </a:move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55929" y="371422"/>
                  </a:lnTo>
                  <a:lnTo>
                    <a:pt x="55929" y="307865"/>
                  </a:lnTo>
                  <a:cubicBezTo>
                    <a:pt x="55929" y="298042"/>
                    <a:pt x="63889" y="290079"/>
                    <a:pt x="73708" y="290079"/>
                  </a:cubicBezTo>
                  <a:lnTo>
                    <a:pt x="147866" y="290079"/>
                  </a:lnTo>
                  <a:lnTo>
                    <a:pt x="147866" y="110124"/>
                  </a:lnTo>
                  <a:cubicBezTo>
                    <a:pt x="147866" y="100301"/>
                    <a:pt x="155826" y="92338"/>
                    <a:pt x="165645" y="92338"/>
                  </a:cubicBezTo>
                  <a:lnTo>
                    <a:pt x="257582" y="92338"/>
                  </a:lnTo>
                  <a:cubicBezTo>
                    <a:pt x="267401" y="92338"/>
                    <a:pt x="275361" y="100301"/>
                    <a:pt x="275361" y="110124"/>
                  </a:cubicBezTo>
                  <a:lnTo>
                    <a:pt x="275361" y="216503"/>
                  </a:lnTo>
                  <a:lnTo>
                    <a:pt x="331739" y="216503"/>
                  </a:lnTo>
                  <a:lnTo>
                    <a:pt x="331739" y="175176"/>
                  </a:lnTo>
                  <a:cubicBezTo>
                    <a:pt x="331739" y="165353"/>
                    <a:pt x="339698" y="157390"/>
                    <a:pt x="349518" y="157390"/>
                  </a:cubicBezTo>
                  <a:lnTo>
                    <a:pt x="441454" y="157390"/>
                  </a:lnTo>
                  <a:cubicBezTo>
                    <a:pt x="451274" y="157390"/>
                    <a:pt x="459234" y="165353"/>
                    <a:pt x="459234" y="175176"/>
                  </a:cubicBezTo>
                  <a:lnTo>
                    <a:pt x="459234" y="261865"/>
                  </a:lnTo>
                  <a:lnTo>
                    <a:pt x="533391" y="261865"/>
                  </a:lnTo>
                  <a:cubicBezTo>
                    <a:pt x="543210" y="261865"/>
                    <a:pt x="551170" y="269828"/>
                    <a:pt x="551170" y="279651"/>
                  </a:cubicBezTo>
                  <a:lnTo>
                    <a:pt x="551170" y="371422"/>
                  </a:lnTo>
                  <a:close/>
                  <a:moveTo>
                    <a:pt x="533394" y="89160"/>
                  </a:moveTo>
                  <a:lnTo>
                    <a:pt x="456714" y="89160"/>
                  </a:lnTo>
                  <a:cubicBezTo>
                    <a:pt x="446895" y="89160"/>
                    <a:pt x="438935" y="81196"/>
                    <a:pt x="438935" y="71374"/>
                  </a:cubicBezTo>
                  <a:cubicBezTo>
                    <a:pt x="438935" y="61551"/>
                    <a:pt x="446895" y="53587"/>
                    <a:pt x="456714" y="53587"/>
                  </a:cubicBezTo>
                  <a:lnTo>
                    <a:pt x="533393" y="53587"/>
                  </a:lnTo>
                  <a:cubicBezTo>
                    <a:pt x="543212" y="53587"/>
                    <a:pt x="551172" y="61551"/>
                    <a:pt x="551172" y="71374"/>
                  </a:cubicBezTo>
                  <a:cubicBezTo>
                    <a:pt x="551172" y="81196"/>
                    <a:pt x="543213" y="89160"/>
                    <a:pt x="533394" y="89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23"/>
          <p:cNvGrpSpPr/>
          <p:nvPr/>
        </p:nvGrpSpPr>
        <p:grpSpPr>
          <a:xfrm>
            <a:off x="976278" y="1527636"/>
            <a:ext cx="277081" cy="277020"/>
            <a:chOff x="3265364" y="4204740"/>
            <a:chExt cx="607101" cy="607101"/>
          </a:xfrm>
        </p:grpSpPr>
        <p:sp>
          <p:nvSpPr>
            <p:cNvPr id="457" name="Google Shape;457;p23"/>
            <p:cNvSpPr/>
            <p:nvPr/>
          </p:nvSpPr>
          <p:spPr>
            <a:xfrm>
              <a:off x="3692998" y="4326797"/>
              <a:ext cx="63220" cy="63506"/>
            </a:xfrm>
            <a:custGeom>
              <a:rect b="b" l="l" r="r" t="t"/>
              <a:pathLst>
                <a:path extrusionOk="0" h="63506" w="63220">
                  <a:moveTo>
                    <a:pt x="31610" y="0"/>
                  </a:moveTo>
                  <a:cubicBezTo>
                    <a:pt x="14179" y="0"/>
                    <a:pt x="0" y="14244"/>
                    <a:pt x="0" y="31753"/>
                  </a:cubicBezTo>
                  <a:cubicBezTo>
                    <a:pt x="0" y="49262"/>
                    <a:pt x="14180" y="63506"/>
                    <a:pt x="31610" y="63506"/>
                  </a:cubicBezTo>
                  <a:cubicBezTo>
                    <a:pt x="49039" y="63506"/>
                    <a:pt x="63220" y="49262"/>
                    <a:pt x="63220" y="31753"/>
                  </a:cubicBezTo>
                  <a:cubicBezTo>
                    <a:pt x="63220" y="14244"/>
                    <a:pt x="49039" y="0"/>
                    <a:pt x="3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3265364" y="4456397"/>
              <a:ext cx="565949" cy="133469"/>
            </a:xfrm>
            <a:custGeom>
              <a:rect b="b" l="l" r="r" t="t"/>
              <a:pathLst>
                <a:path extrusionOk="0" h="133469" w="565949">
                  <a:moveTo>
                    <a:pt x="0" y="133470"/>
                  </a:moveTo>
                  <a:lnTo>
                    <a:pt x="565950" y="133470"/>
                  </a:lnTo>
                  <a:lnTo>
                    <a:pt x="565950" y="42982"/>
                  </a:lnTo>
                  <a:cubicBezTo>
                    <a:pt x="559657" y="42428"/>
                    <a:pt x="553475" y="40645"/>
                    <a:pt x="547868" y="37702"/>
                  </a:cubicBezTo>
                  <a:lnTo>
                    <a:pt x="539109" y="33105"/>
                  </a:lnTo>
                  <a:cubicBezTo>
                    <a:pt x="537362" y="34177"/>
                    <a:pt x="535593" y="35214"/>
                    <a:pt x="533805" y="36215"/>
                  </a:cubicBezTo>
                  <a:lnTo>
                    <a:pt x="533529" y="45127"/>
                  </a:lnTo>
                  <a:cubicBezTo>
                    <a:pt x="533141" y="57633"/>
                    <a:pt x="527983" y="69316"/>
                    <a:pt x="519003" y="78026"/>
                  </a:cubicBezTo>
                  <a:cubicBezTo>
                    <a:pt x="510024" y="86735"/>
                    <a:pt x="498191" y="91531"/>
                    <a:pt x="485684" y="91531"/>
                  </a:cubicBezTo>
                  <a:lnTo>
                    <a:pt x="434121" y="91531"/>
                  </a:lnTo>
                  <a:cubicBezTo>
                    <a:pt x="421613" y="91531"/>
                    <a:pt x="409781" y="86735"/>
                    <a:pt x="400801" y="78026"/>
                  </a:cubicBezTo>
                  <a:cubicBezTo>
                    <a:pt x="391822" y="69316"/>
                    <a:pt x="386664" y="57633"/>
                    <a:pt x="386276" y="45127"/>
                  </a:cubicBezTo>
                  <a:lnTo>
                    <a:pt x="385999" y="36216"/>
                  </a:lnTo>
                  <a:cubicBezTo>
                    <a:pt x="384211" y="35215"/>
                    <a:pt x="382442" y="34179"/>
                    <a:pt x="380696" y="33106"/>
                  </a:cubicBezTo>
                  <a:lnTo>
                    <a:pt x="371937" y="37703"/>
                  </a:lnTo>
                  <a:cubicBezTo>
                    <a:pt x="365101" y="41291"/>
                    <a:pt x="357415" y="43187"/>
                    <a:pt x="349707" y="43187"/>
                  </a:cubicBezTo>
                  <a:cubicBezTo>
                    <a:pt x="332426" y="43187"/>
                    <a:pt x="316433" y="33827"/>
                    <a:pt x="307968" y="18760"/>
                  </a:cubicBezTo>
                  <a:lnTo>
                    <a:pt x="305158" y="13757"/>
                  </a:lnTo>
                  <a:lnTo>
                    <a:pt x="273445" y="43186"/>
                  </a:lnTo>
                  <a:cubicBezTo>
                    <a:pt x="270158" y="46237"/>
                    <a:pt x="265840" y="47931"/>
                    <a:pt x="261355" y="47931"/>
                  </a:cubicBezTo>
                  <a:lnTo>
                    <a:pt x="140520" y="47931"/>
                  </a:lnTo>
                  <a:cubicBezTo>
                    <a:pt x="134802" y="47931"/>
                    <a:pt x="129432" y="45179"/>
                    <a:pt x="126091" y="40535"/>
                  </a:cubicBezTo>
                  <a:lnTo>
                    <a:pt x="96934" y="0"/>
                  </a:lnTo>
                  <a:lnTo>
                    <a:pt x="67775" y="40536"/>
                  </a:lnTo>
                  <a:cubicBezTo>
                    <a:pt x="64435" y="45179"/>
                    <a:pt x="59064" y="47931"/>
                    <a:pt x="53346" y="47931"/>
                  </a:cubicBezTo>
                  <a:lnTo>
                    <a:pt x="0" y="479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265364" y="4247314"/>
              <a:ext cx="308119" cy="221446"/>
            </a:xfrm>
            <a:custGeom>
              <a:rect b="b" l="l" r="r" t="t"/>
              <a:pathLst>
                <a:path extrusionOk="0" h="221446" w="308119">
                  <a:moveTo>
                    <a:pt x="306240" y="0"/>
                  </a:moveTo>
                  <a:lnTo>
                    <a:pt x="18042" y="0"/>
                  </a:lnTo>
                  <a:cubicBezTo>
                    <a:pt x="8077" y="0"/>
                    <a:pt x="0" y="8081"/>
                    <a:pt x="0" y="18049"/>
                  </a:cubicBezTo>
                  <a:lnTo>
                    <a:pt x="0" y="221446"/>
                  </a:lnTo>
                  <a:lnTo>
                    <a:pt x="44238" y="221446"/>
                  </a:lnTo>
                  <a:lnTo>
                    <a:pt x="82505" y="168248"/>
                  </a:lnTo>
                  <a:cubicBezTo>
                    <a:pt x="86678" y="162447"/>
                    <a:pt x="94017" y="159598"/>
                    <a:pt x="101248" y="161378"/>
                  </a:cubicBezTo>
                  <a:cubicBezTo>
                    <a:pt x="105451" y="162413"/>
                    <a:pt x="109077" y="165069"/>
                    <a:pt x="111604" y="168582"/>
                  </a:cubicBezTo>
                  <a:lnTo>
                    <a:pt x="149629" y="221445"/>
                  </a:lnTo>
                  <a:lnTo>
                    <a:pt x="254382" y="221445"/>
                  </a:lnTo>
                  <a:lnTo>
                    <a:pt x="287245" y="190949"/>
                  </a:lnTo>
                  <a:cubicBezTo>
                    <a:pt x="279469" y="179095"/>
                    <a:pt x="274082" y="163245"/>
                    <a:pt x="277776" y="148263"/>
                  </a:cubicBezTo>
                  <a:cubicBezTo>
                    <a:pt x="280756" y="135684"/>
                    <a:pt x="288522" y="125019"/>
                    <a:pt x="299531" y="118336"/>
                  </a:cubicBezTo>
                  <a:lnTo>
                    <a:pt x="308120" y="113124"/>
                  </a:lnTo>
                  <a:cubicBezTo>
                    <a:pt x="308118" y="112876"/>
                    <a:pt x="308117" y="112629"/>
                    <a:pt x="308117" y="112381"/>
                  </a:cubicBezTo>
                  <a:cubicBezTo>
                    <a:pt x="308117" y="112134"/>
                    <a:pt x="308118" y="111887"/>
                    <a:pt x="308120" y="111639"/>
                  </a:cubicBezTo>
                  <a:lnTo>
                    <a:pt x="300319" y="106905"/>
                  </a:lnTo>
                  <a:cubicBezTo>
                    <a:pt x="289814" y="100529"/>
                    <a:pt x="281780" y="90592"/>
                    <a:pt x="278375" y="78782"/>
                  </a:cubicBezTo>
                  <a:cubicBezTo>
                    <a:pt x="274794" y="66360"/>
                    <a:pt x="276323" y="53257"/>
                    <a:pt x="282632" y="4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405142" y="4720709"/>
              <a:ext cx="289817" cy="91132"/>
            </a:xfrm>
            <a:custGeom>
              <a:rect b="b" l="l" r="r" t="t"/>
              <a:pathLst>
                <a:path extrusionOk="0" h="91132" w="289817">
                  <a:moveTo>
                    <a:pt x="272041" y="55565"/>
                  </a:moveTo>
                  <a:cubicBezTo>
                    <a:pt x="239697" y="55565"/>
                    <a:pt x="212932" y="31291"/>
                    <a:pt x="208944" y="0"/>
                  </a:cubicBezTo>
                  <a:lnTo>
                    <a:pt x="80873" y="0"/>
                  </a:lnTo>
                  <a:cubicBezTo>
                    <a:pt x="76886" y="31291"/>
                    <a:pt x="50120" y="55565"/>
                    <a:pt x="17777" y="55565"/>
                  </a:cubicBezTo>
                  <a:cubicBezTo>
                    <a:pt x="7959" y="55565"/>
                    <a:pt x="0" y="63528"/>
                    <a:pt x="0" y="73349"/>
                  </a:cubicBezTo>
                  <a:cubicBezTo>
                    <a:pt x="0" y="83171"/>
                    <a:pt x="7960" y="91133"/>
                    <a:pt x="17777" y="91133"/>
                  </a:cubicBezTo>
                  <a:lnTo>
                    <a:pt x="272041" y="91133"/>
                  </a:lnTo>
                  <a:cubicBezTo>
                    <a:pt x="281859" y="91133"/>
                    <a:pt x="289818" y="83171"/>
                    <a:pt x="289818" y="73349"/>
                  </a:cubicBezTo>
                  <a:cubicBezTo>
                    <a:pt x="289818" y="63528"/>
                    <a:pt x="281859" y="55565"/>
                    <a:pt x="272041" y="55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265364" y="4625434"/>
              <a:ext cx="565949" cy="59707"/>
            </a:xfrm>
            <a:custGeom>
              <a:rect b="b" l="l" r="r" t="t"/>
              <a:pathLst>
                <a:path extrusionOk="0" h="59707" w="565949">
                  <a:moveTo>
                    <a:pt x="565950" y="0"/>
                  </a:moveTo>
                  <a:lnTo>
                    <a:pt x="0" y="0"/>
                  </a:lnTo>
                  <a:lnTo>
                    <a:pt x="0" y="41658"/>
                  </a:lnTo>
                  <a:cubicBezTo>
                    <a:pt x="0" y="51626"/>
                    <a:pt x="8077" y="59707"/>
                    <a:pt x="18042" y="59707"/>
                  </a:cubicBezTo>
                  <a:lnTo>
                    <a:pt x="547907" y="59707"/>
                  </a:lnTo>
                  <a:cubicBezTo>
                    <a:pt x="557871" y="59707"/>
                    <a:pt x="565950" y="51626"/>
                    <a:pt x="565950" y="41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576748" y="4204740"/>
              <a:ext cx="295717" cy="307621"/>
            </a:xfrm>
            <a:custGeom>
              <a:rect b="b" l="l" r="r" t="t"/>
              <a:pathLst>
                <a:path extrusionOk="0" h="307621" w="295717">
                  <a:moveTo>
                    <a:pt x="268798" y="252991"/>
                  </a:moveTo>
                  <a:lnTo>
                    <a:pt x="294137" y="207887"/>
                  </a:lnTo>
                  <a:cubicBezTo>
                    <a:pt x="297390" y="202095"/>
                    <a:pt x="295467" y="194766"/>
                    <a:pt x="289790" y="191319"/>
                  </a:cubicBezTo>
                  <a:lnTo>
                    <a:pt x="269319" y="178894"/>
                  </a:lnTo>
                  <a:cubicBezTo>
                    <a:pt x="265227" y="176409"/>
                    <a:pt x="262980" y="171785"/>
                    <a:pt x="263471" y="167022"/>
                  </a:cubicBezTo>
                  <a:cubicBezTo>
                    <a:pt x="263880" y="163056"/>
                    <a:pt x="264091" y="159030"/>
                    <a:pt x="264091" y="154956"/>
                  </a:cubicBezTo>
                  <a:cubicBezTo>
                    <a:pt x="264091" y="150880"/>
                    <a:pt x="263880" y="146856"/>
                    <a:pt x="263471" y="142888"/>
                  </a:cubicBezTo>
                  <a:cubicBezTo>
                    <a:pt x="262980" y="138125"/>
                    <a:pt x="265227" y="133501"/>
                    <a:pt x="269319" y="131017"/>
                  </a:cubicBezTo>
                  <a:lnTo>
                    <a:pt x="289788" y="118592"/>
                  </a:lnTo>
                  <a:cubicBezTo>
                    <a:pt x="295466" y="115147"/>
                    <a:pt x="297390" y="107816"/>
                    <a:pt x="294135" y="102024"/>
                  </a:cubicBezTo>
                  <a:cubicBezTo>
                    <a:pt x="294135" y="102024"/>
                    <a:pt x="275918" y="67718"/>
                    <a:pt x="268797" y="56921"/>
                  </a:cubicBezTo>
                  <a:cubicBezTo>
                    <a:pt x="265381" y="51740"/>
                    <a:pt x="260090" y="48349"/>
                    <a:pt x="252340" y="52047"/>
                  </a:cubicBezTo>
                  <a:cubicBezTo>
                    <a:pt x="246959" y="54615"/>
                    <a:pt x="231223" y="63130"/>
                    <a:pt x="231223" y="63130"/>
                  </a:cubicBezTo>
                  <a:cubicBezTo>
                    <a:pt x="228904" y="64494"/>
                    <a:pt x="222859" y="65521"/>
                    <a:pt x="217964" y="61960"/>
                  </a:cubicBezTo>
                  <a:cubicBezTo>
                    <a:pt x="210668" y="56419"/>
                    <a:pt x="202701" y="51725"/>
                    <a:pt x="194205" y="48016"/>
                  </a:cubicBezTo>
                  <a:cubicBezTo>
                    <a:pt x="189810" y="46097"/>
                    <a:pt x="186874" y="41864"/>
                    <a:pt x="186726" y="37069"/>
                  </a:cubicBezTo>
                  <a:lnTo>
                    <a:pt x="185948" y="11938"/>
                  </a:lnTo>
                  <a:cubicBezTo>
                    <a:pt x="185744" y="5286"/>
                    <a:pt x="180293" y="0"/>
                    <a:pt x="173641" y="0"/>
                  </a:cubicBezTo>
                  <a:lnTo>
                    <a:pt x="122078" y="0"/>
                  </a:lnTo>
                  <a:cubicBezTo>
                    <a:pt x="115424" y="0"/>
                    <a:pt x="109975" y="5286"/>
                    <a:pt x="109770" y="11938"/>
                  </a:cubicBezTo>
                  <a:lnTo>
                    <a:pt x="108992" y="37070"/>
                  </a:lnTo>
                  <a:cubicBezTo>
                    <a:pt x="108844" y="41865"/>
                    <a:pt x="105908" y="46098"/>
                    <a:pt x="101512" y="48017"/>
                  </a:cubicBezTo>
                  <a:cubicBezTo>
                    <a:pt x="93017" y="51725"/>
                    <a:pt x="85452" y="56996"/>
                    <a:pt x="77753" y="61961"/>
                  </a:cubicBezTo>
                  <a:cubicBezTo>
                    <a:pt x="74334" y="64165"/>
                    <a:pt x="71076" y="66223"/>
                    <a:pt x="64493" y="63131"/>
                  </a:cubicBezTo>
                  <a:cubicBezTo>
                    <a:pt x="59097" y="60598"/>
                    <a:pt x="43376" y="52048"/>
                    <a:pt x="43376" y="52048"/>
                  </a:cubicBezTo>
                  <a:cubicBezTo>
                    <a:pt x="39451" y="49519"/>
                    <a:pt x="30412" y="50608"/>
                    <a:pt x="26919" y="56922"/>
                  </a:cubicBezTo>
                  <a:lnTo>
                    <a:pt x="1581" y="102025"/>
                  </a:lnTo>
                  <a:cubicBezTo>
                    <a:pt x="-1673" y="107818"/>
                    <a:pt x="251" y="115147"/>
                    <a:pt x="5929" y="118594"/>
                  </a:cubicBezTo>
                  <a:lnTo>
                    <a:pt x="26400" y="131019"/>
                  </a:lnTo>
                  <a:cubicBezTo>
                    <a:pt x="30492" y="133502"/>
                    <a:pt x="32739" y="138128"/>
                    <a:pt x="32248" y="142891"/>
                  </a:cubicBezTo>
                  <a:cubicBezTo>
                    <a:pt x="31839" y="146857"/>
                    <a:pt x="31628" y="150883"/>
                    <a:pt x="31628" y="154958"/>
                  </a:cubicBezTo>
                  <a:cubicBezTo>
                    <a:pt x="31628" y="159033"/>
                    <a:pt x="31839" y="163058"/>
                    <a:pt x="32248" y="167024"/>
                  </a:cubicBezTo>
                  <a:cubicBezTo>
                    <a:pt x="32739" y="171787"/>
                    <a:pt x="30492" y="176413"/>
                    <a:pt x="26400" y="178896"/>
                  </a:cubicBezTo>
                  <a:lnTo>
                    <a:pt x="5929" y="191320"/>
                  </a:lnTo>
                  <a:cubicBezTo>
                    <a:pt x="252" y="194766"/>
                    <a:pt x="-1672" y="202096"/>
                    <a:pt x="1581" y="207889"/>
                  </a:cubicBezTo>
                  <a:cubicBezTo>
                    <a:pt x="1581" y="207889"/>
                    <a:pt x="19799" y="242195"/>
                    <a:pt x="26919" y="252992"/>
                  </a:cubicBezTo>
                  <a:cubicBezTo>
                    <a:pt x="30335" y="258172"/>
                    <a:pt x="35626" y="261564"/>
                    <a:pt x="43376" y="257865"/>
                  </a:cubicBezTo>
                  <a:cubicBezTo>
                    <a:pt x="48757" y="255297"/>
                    <a:pt x="64493" y="246782"/>
                    <a:pt x="64493" y="246782"/>
                  </a:cubicBezTo>
                  <a:cubicBezTo>
                    <a:pt x="66812" y="245420"/>
                    <a:pt x="72857" y="244392"/>
                    <a:pt x="77751" y="247953"/>
                  </a:cubicBezTo>
                  <a:cubicBezTo>
                    <a:pt x="85066" y="253508"/>
                    <a:pt x="93055" y="258213"/>
                    <a:pt x="101576" y="261925"/>
                  </a:cubicBezTo>
                  <a:cubicBezTo>
                    <a:pt x="105975" y="263843"/>
                    <a:pt x="108914" y="268077"/>
                    <a:pt x="109062" y="272875"/>
                  </a:cubicBezTo>
                  <a:lnTo>
                    <a:pt x="109768" y="295684"/>
                  </a:lnTo>
                  <a:cubicBezTo>
                    <a:pt x="109975" y="302336"/>
                    <a:pt x="115424" y="307622"/>
                    <a:pt x="122076" y="307622"/>
                  </a:cubicBezTo>
                  <a:lnTo>
                    <a:pt x="173640" y="307622"/>
                  </a:lnTo>
                  <a:cubicBezTo>
                    <a:pt x="180293" y="307622"/>
                    <a:pt x="185743" y="302336"/>
                    <a:pt x="185949" y="295684"/>
                  </a:cubicBezTo>
                  <a:lnTo>
                    <a:pt x="186656" y="272875"/>
                  </a:lnTo>
                  <a:cubicBezTo>
                    <a:pt x="186804" y="268077"/>
                    <a:pt x="189742" y="263842"/>
                    <a:pt x="194143" y="261925"/>
                  </a:cubicBezTo>
                  <a:cubicBezTo>
                    <a:pt x="202663" y="258213"/>
                    <a:pt x="210249" y="252929"/>
                    <a:pt x="217968" y="247953"/>
                  </a:cubicBezTo>
                  <a:cubicBezTo>
                    <a:pt x="221387" y="245748"/>
                    <a:pt x="224645" y="243691"/>
                    <a:pt x="231227" y="246782"/>
                  </a:cubicBezTo>
                  <a:cubicBezTo>
                    <a:pt x="236623" y="249316"/>
                    <a:pt x="252344" y="257865"/>
                    <a:pt x="252344" y="257865"/>
                  </a:cubicBezTo>
                  <a:cubicBezTo>
                    <a:pt x="256266" y="260393"/>
                    <a:pt x="265305" y="259305"/>
                    <a:pt x="268798" y="252991"/>
                  </a:cubicBezTo>
                  <a:close/>
                  <a:moveTo>
                    <a:pt x="147859" y="221131"/>
                  </a:moveTo>
                  <a:cubicBezTo>
                    <a:pt x="110825" y="221131"/>
                    <a:pt x="80696" y="190931"/>
                    <a:pt x="80696" y="153810"/>
                  </a:cubicBezTo>
                  <a:cubicBezTo>
                    <a:pt x="80696" y="116689"/>
                    <a:pt x="110826" y="86490"/>
                    <a:pt x="147859" y="86490"/>
                  </a:cubicBezTo>
                  <a:cubicBezTo>
                    <a:pt x="184894" y="86490"/>
                    <a:pt x="215024" y="116689"/>
                    <a:pt x="215024" y="153810"/>
                  </a:cubicBezTo>
                  <a:cubicBezTo>
                    <a:pt x="215024" y="190931"/>
                    <a:pt x="184894" y="221131"/>
                    <a:pt x="147859" y="22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976283" y="2433242"/>
            <a:ext cx="277081" cy="277020"/>
            <a:chOff x="4210368" y="4204740"/>
            <a:chExt cx="607101" cy="607101"/>
          </a:xfrm>
        </p:grpSpPr>
        <p:sp>
          <p:nvSpPr>
            <p:cNvPr id="464" name="Google Shape;464;p23"/>
            <p:cNvSpPr/>
            <p:nvPr/>
          </p:nvSpPr>
          <p:spPr>
            <a:xfrm>
              <a:off x="4691133" y="4496065"/>
              <a:ext cx="48941" cy="142351"/>
            </a:xfrm>
            <a:custGeom>
              <a:rect b="b" l="l" r="r" t="t"/>
              <a:pathLst>
                <a:path extrusionOk="0" h="142351" w="48941">
                  <a:moveTo>
                    <a:pt x="0" y="142351"/>
                  </a:moveTo>
                  <a:cubicBezTo>
                    <a:pt x="17523" y="133571"/>
                    <a:pt x="33959" y="122469"/>
                    <a:pt x="48942" y="109221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606627" y="4394716"/>
              <a:ext cx="48941" cy="267049"/>
            </a:xfrm>
            <a:custGeom>
              <a:rect b="b" l="l" r="r" t="t"/>
              <a:pathLst>
                <a:path extrusionOk="0" h="267049" w="48941">
                  <a:moveTo>
                    <a:pt x="48942" y="0"/>
                  </a:moveTo>
                  <a:lnTo>
                    <a:pt x="0" y="0"/>
                  </a:lnTo>
                  <a:lnTo>
                    <a:pt x="0" y="267049"/>
                  </a:lnTo>
                  <a:cubicBezTo>
                    <a:pt x="16751" y="265768"/>
                    <a:pt x="33142" y="262690"/>
                    <a:pt x="48942" y="257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522124" y="4314617"/>
              <a:ext cx="48941" cy="347149"/>
            </a:xfrm>
            <a:custGeom>
              <a:rect b="b" l="l" r="r" t="t"/>
              <a:pathLst>
                <a:path extrusionOk="0" h="347149" w="48941">
                  <a:moveTo>
                    <a:pt x="48942" y="0"/>
                  </a:moveTo>
                  <a:lnTo>
                    <a:pt x="0" y="0"/>
                  </a:lnTo>
                  <a:lnTo>
                    <a:pt x="0" y="337995"/>
                  </a:lnTo>
                  <a:cubicBezTo>
                    <a:pt x="15800" y="342791"/>
                    <a:pt x="32191" y="345870"/>
                    <a:pt x="48942" y="34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4437618" y="4471460"/>
              <a:ext cx="48941" cy="166956"/>
            </a:xfrm>
            <a:custGeom>
              <a:rect b="b" l="l" r="r" t="t"/>
              <a:pathLst>
                <a:path extrusionOk="0" h="166956" w="48941">
                  <a:moveTo>
                    <a:pt x="0" y="133827"/>
                  </a:moveTo>
                  <a:cubicBezTo>
                    <a:pt x="14982" y="147074"/>
                    <a:pt x="31419" y="158176"/>
                    <a:pt x="48942" y="166957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4210368" y="4650945"/>
              <a:ext cx="160658" cy="160896"/>
            </a:xfrm>
            <a:custGeom>
              <a:rect b="b" l="l" r="r" t="t"/>
              <a:pathLst>
                <a:path extrusionOk="0" h="160896" w="160658">
                  <a:moveTo>
                    <a:pt x="160476" y="61023"/>
                  </a:moveTo>
                  <a:lnTo>
                    <a:pt x="99480" y="0"/>
                  </a:lnTo>
                  <a:lnTo>
                    <a:pt x="5287" y="94175"/>
                  </a:lnTo>
                  <a:cubicBezTo>
                    <a:pt x="-1761" y="101222"/>
                    <a:pt x="-1762" y="112646"/>
                    <a:pt x="5283" y="119695"/>
                  </a:cubicBezTo>
                  <a:lnTo>
                    <a:pt x="41178" y="155607"/>
                  </a:lnTo>
                  <a:cubicBezTo>
                    <a:pt x="48241" y="162671"/>
                    <a:pt x="59698" y="162658"/>
                    <a:pt x="66744" y="155577"/>
                  </a:cubicBezTo>
                  <a:lnTo>
                    <a:pt x="160659" y="61188"/>
                  </a:lnTo>
                  <a:cubicBezTo>
                    <a:pt x="160600" y="61131"/>
                    <a:pt x="160534" y="61082"/>
                    <a:pt x="160476" y="61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4334997" y="4587168"/>
              <a:ext cx="99535" cy="99772"/>
            </a:xfrm>
            <a:custGeom>
              <a:rect b="b" l="l" r="r" t="t"/>
              <a:pathLst>
                <a:path extrusionOk="0" h="99772" w="99535">
                  <a:moveTo>
                    <a:pt x="72325" y="38601"/>
                  </a:moveTo>
                  <a:cubicBezTo>
                    <a:pt x="61538" y="28572"/>
                    <a:pt x="47810" y="12996"/>
                    <a:pt x="38642" y="0"/>
                  </a:cubicBezTo>
                  <a:lnTo>
                    <a:pt x="0" y="38635"/>
                  </a:lnTo>
                  <a:lnTo>
                    <a:pt x="61004" y="99668"/>
                  </a:lnTo>
                  <a:cubicBezTo>
                    <a:pt x="61037" y="99701"/>
                    <a:pt x="61065" y="99739"/>
                    <a:pt x="61099" y="99772"/>
                  </a:cubicBezTo>
                  <a:lnTo>
                    <a:pt x="99535" y="61142"/>
                  </a:lnTo>
                  <a:cubicBezTo>
                    <a:pt x="90048" y="54287"/>
                    <a:pt x="80954" y="46772"/>
                    <a:pt x="72325" y="38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4360224" y="4204740"/>
              <a:ext cx="457245" cy="360958"/>
            </a:xfrm>
            <a:custGeom>
              <a:rect b="b" l="l" r="r" t="t"/>
              <a:pathLst>
                <a:path extrusionOk="0" h="360958" w="457245">
                  <a:moveTo>
                    <a:pt x="390360" y="67025"/>
                  </a:moveTo>
                  <a:cubicBezTo>
                    <a:pt x="347157" y="23804"/>
                    <a:pt x="289717" y="0"/>
                    <a:pt x="228621" y="0"/>
                  </a:cubicBezTo>
                  <a:cubicBezTo>
                    <a:pt x="167526" y="0"/>
                    <a:pt x="110087" y="23804"/>
                    <a:pt x="66885" y="67025"/>
                  </a:cubicBezTo>
                  <a:cubicBezTo>
                    <a:pt x="-12973" y="146922"/>
                    <a:pt x="-21316" y="271673"/>
                    <a:pt x="41832" y="360957"/>
                  </a:cubicBezTo>
                  <a:lnTo>
                    <a:pt x="41832" y="248941"/>
                  </a:lnTo>
                  <a:cubicBezTo>
                    <a:pt x="41832" y="239123"/>
                    <a:pt x="49793" y="231164"/>
                    <a:pt x="59613" y="231164"/>
                  </a:cubicBezTo>
                  <a:lnTo>
                    <a:pt x="126337" y="231164"/>
                  </a:lnTo>
                  <a:lnTo>
                    <a:pt x="126337" y="92098"/>
                  </a:lnTo>
                  <a:cubicBezTo>
                    <a:pt x="126337" y="82280"/>
                    <a:pt x="134298" y="74320"/>
                    <a:pt x="144118" y="74320"/>
                  </a:cubicBezTo>
                  <a:lnTo>
                    <a:pt x="228624" y="74320"/>
                  </a:lnTo>
                  <a:cubicBezTo>
                    <a:pt x="238444" y="74320"/>
                    <a:pt x="246405" y="82280"/>
                    <a:pt x="246405" y="92098"/>
                  </a:cubicBezTo>
                  <a:lnTo>
                    <a:pt x="246405" y="154420"/>
                  </a:lnTo>
                  <a:lnTo>
                    <a:pt x="313128" y="154420"/>
                  </a:lnTo>
                  <a:cubicBezTo>
                    <a:pt x="322949" y="154420"/>
                    <a:pt x="330910" y="162380"/>
                    <a:pt x="330910" y="172198"/>
                  </a:cubicBezTo>
                  <a:lnTo>
                    <a:pt x="330910" y="255769"/>
                  </a:lnTo>
                  <a:lnTo>
                    <a:pt x="397633" y="255769"/>
                  </a:lnTo>
                  <a:cubicBezTo>
                    <a:pt x="407453" y="255769"/>
                    <a:pt x="415414" y="263729"/>
                    <a:pt x="415414" y="273547"/>
                  </a:cubicBezTo>
                  <a:lnTo>
                    <a:pt x="415414" y="360959"/>
                  </a:lnTo>
                  <a:cubicBezTo>
                    <a:pt x="478561" y="271675"/>
                    <a:pt x="470220" y="146923"/>
                    <a:pt x="390360" y="6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Barchart </a:t>
            </a:r>
            <a:r>
              <a:rPr lang="en"/>
              <a:t>Infographics</a:t>
            </a:r>
            <a:endParaRPr/>
          </a:p>
        </p:txBody>
      </p:sp>
      <p:sp>
        <p:nvSpPr>
          <p:cNvPr id="476" name="Google Shape;476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24"/>
          <p:cNvSpPr/>
          <p:nvPr/>
        </p:nvSpPr>
        <p:spPr>
          <a:xfrm>
            <a:off x="861975" y="1227988"/>
            <a:ext cx="2920800" cy="317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823575" y="11649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861975" y="1747600"/>
            <a:ext cx="1616400" cy="317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0" name="Google Shape;480;p24"/>
          <p:cNvSpPr/>
          <p:nvPr/>
        </p:nvSpPr>
        <p:spPr>
          <a:xfrm>
            <a:off x="823575" y="16845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861975" y="2267200"/>
            <a:ext cx="961800" cy="317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2" name="Google Shape;482;p24"/>
          <p:cNvSpPr/>
          <p:nvPr/>
        </p:nvSpPr>
        <p:spPr>
          <a:xfrm>
            <a:off x="823575" y="22041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861975" y="2786800"/>
            <a:ext cx="2303400" cy="3171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823575" y="27237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5" name="Google Shape;485;p24"/>
          <p:cNvSpPr/>
          <p:nvPr/>
        </p:nvSpPr>
        <p:spPr>
          <a:xfrm flipH="1">
            <a:off x="6665625" y="2710600"/>
            <a:ext cx="1616400" cy="317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6" name="Google Shape;486;p24"/>
          <p:cNvSpPr/>
          <p:nvPr/>
        </p:nvSpPr>
        <p:spPr>
          <a:xfrm flipH="1">
            <a:off x="7876725" y="2653331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7" name="Google Shape;487;p24"/>
          <p:cNvSpPr/>
          <p:nvPr/>
        </p:nvSpPr>
        <p:spPr>
          <a:xfrm flipH="1">
            <a:off x="5978625" y="3230200"/>
            <a:ext cx="2303400" cy="317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8" name="Google Shape;488;p24"/>
          <p:cNvSpPr/>
          <p:nvPr/>
        </p:nvSpPr>
        <p:spPr>
          <a:xfrm flipH="1">
            <a:off x="7876725" y="31671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9" name="Google Shape;489;p24"/>
          <p:cNvSpPr/>
          <p:nvPr/>
        </p:nvSpPr>
        <p:spPr>
          <a:xfrm flipH="1">
            <a:off x="7320225" y="3749800"/>
            <a:ext cx="961800" cy="317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0" name="Google Shape;490;p24"/>
          <p:cNvSpPr/>
          <p:nvPr/>
        </p:nvSpPr>
        <p:spPr>
          <a:xfrm flipH="1">
            <a:off x="7876725" y="36867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1" name="Google Shape;491;p24"/>
          <p:cNvSpPr/>
          <p:nvPr/>
        </p:nvSpPr>
        <p:spPr>
          <a:xfrm flipH="1">
            <a:off x="5361225" y="4269388"/>
            <a:ext cx="2920800" cy="3171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2" name="Google Shape;492;p24"/>
          <p:cNvSpPr/>
          <p:nvPr/>
        </p:nvSpPr>
        <p:spPr>
          <a:xfrm flipH="1">
            <a:off x="7876725" y="4206363"/>
            <a:ext cx="443700" cy="44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93" name="Google Shape;493;p24"/>
          <p:cNvGrpSpPr/>
          <p:nvPr/>
        </p:nvGrpSpPr>
        <p:grpSpPr>
          <a:xfrm>
            <a:off x="929569" y="2310063"/>
            <a:ext cx="231669" cy="231609"/>
            <a:chOff x="2320360" y="4204740"/>
            <a:chExt cx="607100" cy="607101"/>
          </a:xfrm>
        </p:grpSpPr>
        <p:sp>
          <p:nvSpPr>
            <p:cNvPr id="494" name="Google Shape;494;p24"/>
            <p:cNvSpPr/>
            <p:nvPr/>
          </p:nvSpPr>
          <p:spPr>
            <a:xfrm>
              <a:off x="2320360" y="4204740"/>
              <a:ext cx="606915" cy="607101"/>
            </a:xfrm>
            <a:custGeom>
              <a:rect b="b" l="l" r="r" t="t"/>
              <a:pathLst>
                <a:path extrusionOk="0" h="607101" w="606915">
                  <a:moveTo>
                    <a:pt x="589137" y="571530"/>
                  </a:moveTo>
                  <a:lnTo>
                    <a:pt x="35562" y="571530"/>
                  </a:lnTo>
                  <a:lnTo>
                    <a:pt x="35562" y="536892"/>
                  </a:lnTo>
                  <a:lnTo>
                    <a:pt x="81437" y="536892"/>
                  </a:lnTo>
                  <a:cubicBezTo>
                    <a:pt x="91257" y="536892"/>
                    <a:pt x="99217" y="528928"/>
                    <a:pt x="99217" y="519105"/>
                  </a:cubicBezTo>
                  <a:cubicBezTo>
                    <a:pt x="99217" y="509283"/>
                    <a:pt x="91256" y="501319"/>
                    <a:pt x="81437" y="501319"/>
                  </a:cubicBezTo>
                  <a:lnTo>
                    <a:pt x="35562" y="501319"/>
                  </a:lnTo>
                  <a:lnTo>
                    <a:pt x="35562" y="466681"/>
                  </a:lnTo>
                  <a:lnTo>
                    <a:pt x="81437" y="466681"/>
                  </a:lnTo>
                  <a:cubicBezTo>
                    <a:pt x="91257" y="466681"/>
                    <a:pt x="99217" y="458718"/>
                    <a:pt x="99217" y="448895"/>
                  </a:cubicBezTo>
                  <a:cubicBezTo>
                    <a:pt x="99217" y="439072"/>
                    <a:pt x="91256" y="431109"/>
                    <a:pt x="81437" y="431109"/>
                  </a:cubicBezTo>
                  <a:lnTo>
                    <a:pt x="35562" y="431109"/>
                  </a:lnTo>
                  <a:lnTo>
                    <a:pt x="35562" y="391548"/>
                  </a:lnTo>
                  <a:lnTo>
                    <a:pt x="81437" y="391548"/>
                  </a:lnTo>
                  <a:cubicBezTo>
                    <a:pt x="91257" y="391548"/>
                    <a:pt x="99217" y="383584"/>
                    <a:pt x="99217" y="373761"/>
                  </a:cubicBezTo>
                  <a:cubicBezTo>
                    <a:pt x="99217" y="363939"/>
                    <a:pt x="91256" y="355975"/>
                    <a:pt x="81437" y="355975"/>
                  </a:cubicBezTo>
                  <a:lnTo>
                    <a:pt x="35562" y="355975"/>
                  </a:lnTo>
                  <a:lnTo>
                    <a:pt x="35562" y="321337"/>
                  </a:lnTo>
                  <a:lnTo>
                    <a:pt x="81437" y="321337"/>
                  </a:lnTo>
                  <a:cubicBezTo>
                    <a:pt x="91257" y="321337"/>
                    <a:pt x="99217" y="313374"/>
                    <a:pt x="99217" y="303551"/>
                  </a:cubicBezTo>
                  <a:cubicBezTo>
                    <a:pt x="99217" y="293728"/>
                    <a:pt x="91256" y="285765"/>
                    <a:pt x="81437" y="285765"/>
                  </a:cubicBezTo>
                  <a:lnTo>
                    <a:pt x="35562" y="285765"/>
                  </a:lnTo>
                  <a:lnTo>
                    <a:pt x="35562" y="251127"/>
                  </a:lnTo>
                  <a:lnTo>
                    <a:pt x="81437" y="251127"/>
                  </a:lnTo>
                  <a:cubicBezTo>
                    <a:pt x="91257" y="251127"/>
                    <a:pt x="99217" y="243163"/>
                    <a:pt x="99217" y="233341"/>
                  </a:cubicBezTo>
                  <a:cubicBezTo>
                    <a:pt x="99217" y="223518"/>
                    <a:pt x="91256" y="215554"/>
                    <a:pt x="81437" y="215554"/>
                  </a:cubicBezTo>
                  <a:lnTo>
                    <a:pt x="35562" y="215554"/>
                  </a:lnTo>
                  <a:lnTo>
                    <a:pt x="35562" y="175993"/>
                  </a:lnTo>
                  <a:lnTo>
                    <a:pt x="81437" y="175993"/>
                  </a:lnTo>
                  <a:cubicBezTo>
                    <a:pt x="91257" y="175993"/>
                    <a:pt x="99217" y="168030"/>
                    <a:pt x="99217" y="158207"/>
                  </a:cubicBezTo>
                  <a:cubicBezTo>
                    <a:pt x="99217" y="148384"/>
                    <a:pt x="91256" y="140421"/>
                    <a:pt x="81437" y="140421"/>
                  </a:cubicBezTo>
                  <a:lnTo>
                    <a:pt x="35562" y="140421"/>
                  </a:lnTo>
                  <a:lnTo>
                    <a:pt x="35562" y="105783"/>
                  </a:lnTo>
                  <a:lnTo>
                    <a:pt x="81437" y="105783"/>
                  </a:lnTo>
                  <a:cubicBezTo>
                    <a:pt x="91257" y="105783"/>
                    <a:pt x="99217" y="97819"/>
                    <a:pt x="99217" y="87997"/>
                  </a:cubicBezTo>
                  <a:cubicBezTo>
                    <a:pt x="99217" y="78174"/>
                    <a:pt x="91256" y="70210"/>
                    <a:pt x="81437" y="70210"/>
                  </a:cubicBezTo>
                  <a:lnTo>
                    <a:pt x="35562" y="70210"/>
                  </a:lnTo>
                  <a:lnTo>
                    <a:pt x="35562" y="35572"/>
                  </a:lnTo>
                  <a:lnTo>
                    <a:pt x="81437" y="35572"/>
                  </a:lnTo>
                  <a:cubicBezTo>
                    <a:pt x="91257" y="35572"/>
                    <a:pt x="99217" y="27609"/>
                    <a:pt x="99217" y="17786"/>
                  </a:cubicBezTo>
                  <a:cubicBezTo>
                    <a:pt x="99217" y="7963"/>
                    <a:pt x="91257" y="0"/>
                    <a:pt x="81437" y="0"/>
                  </a:cubicBezTo>
                  <a:lnTo>
                    <a:pt x="17780" y="0"/>
                  </a:lnTo>
                  <a:cubicBezTo>
                    <a:pt x="7961" y="0"/>
                    <a:pt x="0" y="7963"/>
                    <a:pt x="0" y="17786"/>
                  </a:cubicBezTo>
                  <a:lnTo>
                    <a:pt x="0" y="589316"/>
                  </a:lnTo>
                  <a:cubicBezTo>
                    <a:pt x="0" y="599139"/>
                    <a:pt x="7961" y="607102"/>
                    <a:pt x="17780" y="607102"/>
                  </a:cubicBezTo>
                  <a:lnTo>
                    <a:pt x="589136" y="607102"/>
                  </a:lnTo>
                  <a:cubicBezTo>
                    <a:pt x="598956" y="607102"/>
                    <a:pt x="606916" y="599139"/>
                    <a:pt x="606916" y="589316"/>
                  </a:cubicBezTo>
                  <a:cubicBezTo>
                    <a:pt x="606916" y="579493"/>
                    <a:pt x="598956" y="571530"/>
                    <a:pt x="589137" y="571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2566722" y="4229721"/>
              <a:ext cx="360737" cy="260187"/>
            </a:xfrm>
            <a:custGeom>
              <a:rect b="b" l="l" r="r" t="t"/>
              <a:pathLst>
                <a:path extrusionOk="0" h="260187" w="360737">
                  <a:moveTo>
                    <a:pt x="45568" y="260187"/>
                  </a:moveTo>
                  <a:cubicBezTo>
                    <a:pt x="70736" y="260187"/>
                    <a:pt x="91136" y="239735"/>
                    <a:pt x="91136" y="214506"/>
                  </a:cubicBezTo>
                  <a:cubicBezTo>
                    <a:pt x="91136" y="205112"/>
                    <a:pt x="88304" y="196381"/>
                    <a:pt x="83453" y="189121"/>
                  </a:cubicBezTo>
                  <a:lnTo>
                    <a:pt x="150893" y="90455"/>
                  </a:lnTo>
                  <a:cubicBezTo>
                    <a:pt x="153822" y="91048"/>
                    <a:pt x="156853" y="91362"/>
                    <a:pt x="159956" y="91362"/>
                  </a:cubicBezTo>
                  <a:cubicBezTo>
                    <a:pt x="171798" y="91362"/>
                    <a:pt x="182582" y="86832"/>
                    <a:pt x="190685" y="79409"/>
                  </a:cubicBezTo>
                  <a:lnTo>
                    <a:pt x="269639" y="118246"/>
                  </a:lnTo>
                  <a:cubicBezTo>
                    <a:pt x="269622" y="118754"/>
                    <a:pt x="269601" y="119259"/>
                    <a:pt x="269601" y="119770"/>
                  </a:cubicBezTo>
                  <a:cubicBezTo>
                    <a:pt x="269601" y="144999"/>
                    <a:pt x="290003" y="165451"/>
                    <a:pt x="315169" y="165451"/>
                  </a:cubicBezTo>
                  <a:cubicBezTo>
                    <a:pt x="340336" y="165451"/>
                    <a:pt x="360737" y="144999"/>
                    <a:pt x="360737" y="119770"/>
                  </a:cubicBezTo>
                  <a:cubicBezTo>
                    <a:pt x="360737" y="94541"/>
                    <a:pt x="340335" y="74089"/>
                    <a:pt x="315169" y="74089"/>
                  </a:cubicBezTo>
                  <a:cubicBezTo>
                    <a:pt x="303381" y="74089"/>
                    <a:pt x="292639" y="78576"/>
                    <a:pt x="284548" y="85939"/>
                  </a:cubicBezTo>
                  <a:lnTo>
                    <a:pt x="205490" y="47050"/>
                  </a:lnTo>
                  <a:cubicBezTo>
                    <a:pt x="205503" y="46594"/>
                    <a:pt x="205524" y="46140"/>
                    <a:pt x="205524" y="45681"/>
                  </a:cubicBezTo>
                  <a:cubicBezTo>
                    <a:pt x="205524" y="20452"/>
                    <a:pt x="185122" y="0"/>
                    <a:pt x="159956" y="0"/>
                  </a:cubicBezTo>
                  <a:cubicBezTo>
                    <a:pt x="134790" y="0"/>
                    <a:pt x="114388" y="20452"/>
                    <a:pt x="114388" y="45681"/>
                  </a:cubicBezTo>
                  <a:cubicBezTo>
                    <a:pt x="114388" y="54752"/>
                    <a:pt x="117037" y="63199"/>
                    <a:pt x="121585" y="70306"/>
                  </a:cubicBezTo>
                  <a:lnTo>
                    <a:pt x="53736" y="169572"/>
                  </a:lnTo>
                  <a:cubicBezTo>
                    <a:pt x="51084" y="169091"/>
                    <a:pt x="48358" y="168827"/>
                    <a:pt x="45568" y="168827"/>
                  </a:cubicBezTo>
                  <a:cubicBezTo>
                    <a:pt x="20402" y="168827"/>
                    <a:pt x="0" y="189278"/>
                    <a:pt x="0" y="214507"/>
                  </a:cubicBezTo>
                  <a:cubicBezTo>
                    <a:pt x="0" y="239737"/>
                    <a:pt x="20401" y="260187"/>
                    <a:pt x="45568" y="260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2554906" y="4509624"/>
              <a:ext cx="372554" cy="224370"/>
            </a:xfrm>
            <a:custGeom>
              <a:rect b="b" l="l" r="r" t="t"/>
              <a:pathLst>
                <a:path extrusionOk="0" h="224370" w="372554">
                  <a:moveTo>
                    <a:pt x="45569" y="224370"/>
                  </a:moveTo>
                  <a:cubicBezTo>
                    <a:pt x="70736" y="224370"/>
                    <a:pt x="91138" y="203919"/>
                    <a:pt x="91138" y="178690"/>
                  </a:cubicBezTo>
                  <a:cubicBezTo>
                    <a:pt x="91138" y="171627"/>
                    <a:pt x="89537" y="164941"/>
                    <a:pt x="86683" y="158972"/>
                  </a:cubicBezTo>
                  <a:lnTo>
                    <a:pt x="155083" y="88186"/>
                  </a:lnTo>
                  <a:cubicBezTo>
                    <a:pt x="160252" y="90228"/>
                    <a:pt x="165879" y="91362"/>
                    <a:pt x="171772" y="91362"/>
                  </a:cubicBezTo>
                  <a:cubicBezTo>
                    <a:pt x="183613" y="91362"/>
                    <a:pt x="194398" y="86832"/>
                    <a:pt x="202501" y="79409"/>
                  </a:cubicBezTo>
                  <a:lnTo>
                    <a:pt x="281456" y="118247"/>
                  </a:lnTo>
                  <a:cubicBezTo>
                    <a:pt x="281439" y="118754"/>
                    <a:pt x="281418" y="119260"/>
                    <a:pt x="281418" y="119771"/>
                  </a:cubicBezTo>
                  <a:cubicBezTo>
                    <a:pt x="281418" y="145000"/>
                    <a:pt x="301820" y="165452"/>
                    <a:pt x="326986" y="165452"/>
                  </a:cubicBezTo>
                  <a:cubicBezTo>
                    <a:pt x="352154" y="165452"/>
                    <a:pt x="372554" y="145000"/>
                    <a:pt x="372554" y="119771"/>
                  </a:cubicBezTo>
                  <a:cubicBezTo>
                    <a:pt x="372554" y="94542"/>
                    <a:pt x="352152" y="74090"/>
                    <a:pt x="326986" y="74090"/>
                  </a:cubicBezTo>
                  <a:cubicBezTo>
                    <a:pt x="315199" y="74090"/>
                    <a:pt x="304456" y="78577"/>
                    <a:pt x="296365" y="85941"/>
                  </a:cubicBezTo>
                  <a:lnTo>
                    <a:pt x="217306" y="47052"/>
                  </a:lnTo>
                  <a:cubicBezTo>
                    <a:pt x="217319" y="46595"/>
                    <a:pt x="217340" y="46141"/>
                    <a:pt x="217340" y="45681"/>
                  </a:cubicBezTo>
                  <a:cubicBezTo>
                    <a:pt x="217340" y="20452"/>
                    <a:pt x="196938" y="0"/>
                    <a:pt x="171772" y="0"/>
                  </a:cubicBezTo>
                  <a:cubicBezTo>
                    <a:pt x="146606" y="0"/>
                    <a:pt x="126204" y="20452"/>
                    <a:pt x="126204" y="45681"/>
                  </a:cubicBezTo>
                  <a:cubicBezTo>
                    <a:pt x="126204" y="51913"/>
                    <a:pt x="127452" y="57851"/>
                    <a:pt x="129706" y="63264"/>
                  </a:cubicBezTo>
                  <a:lnTo>
                    <a:pt x="60028" y="135372"/>
                  </a:lnTo>
                  <a:cubicBezTo>
                    <a:pt x="55483" y="133848"/>
                    <a:pt x="50624" y="133010"/>
                    <a:pt x="45568" y="133010"/>
                  </a:cubicBezTo>
                  <a:cubicBezTo>
                    <a:pt x="20401" y="133010"/>
                    <a:pt x="0" y="153462"/>
                    <a:pt x="0" y="178691"/>
                  </a:cubicBezTo>
                  <a:cubicBezTo>
                    <a:pt x="0" y="203920"/>
                    <a:pt x="20402" y="224370"/>
                    <a:pt x="45569" y="2243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24"/>
          <p:cNvGrpSpPr/>
          <p:nvPr/>
        </p:nvGrpSpPr>
        <p:grpSpPr>
          <a:xfrm>
            <a:off x="929581" y="2839463"/>
            <a:ext cx="231670" cy="231609"/>
            <a:chOff x="1375356" y="4204740"/>
            <a:chExt cx="607102" cy="607101"/>
          </a:xfrm>
        </p:grpSpPr>
        <p:sp>
          <p:nvSpPr>
            <p:cNvPr id="498" name="Google Shape;498;p24"/>
            <p:cNvSpPr/>
            <p:nvPr/>
          </p:nvSpPr>
          <p:spPr>
            <a:xfrm>
              <a:off x="1834591" y="4502177"/>
              <a:ext cx="56378" cy="73984"/>
            </a:xfrm>
            <a:custGeom>
              <a:rect b="b" l="l" r="r" t="t"/>
              <a:pathLst>
                <a:path extrusionOk="0" h="73984" w="56378">
                  <a:moveTo>
                    <a:pt x="0" y="0"/>
                  </a:moveTo>
                  <a:lnTo>
                    <a:pt x="56379" y="0"/>
                  </a:lnTo>
                  <a:lnTo>
                    <a:pt x="56379" y="73985"/>
                  </a:lnTo>
                  <a:lnTo>
                    <a:pt x="0" y="739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742653" y="4397702"/>
              <a:ext cx="56378" cy="178459"/>
            </a:xfrm>
            <a:custGeom>
              <a:rect b="b" l="l" r="r" t="t"/>
              <a:pathLst>
                <a:path extrusionOk="0" h="178459" w="56378">
                  <a:moveTo>
                    <a:pt x="0" y="0"/>
                  </a:moveTo>
                  <a:lnTo>
                    <a:pt x="56379" y="0"/>
                  </a:lnTo>
                  <a:lnTo>
                    <a:pt x="56379" y="178460"/>
                  </a:lnTo>
                  <a:lnTo>
                    <a:pt x="0" y="1784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558781" y="4332649"/>
              <a:ext cx="56378" cy="243511"/>
            </a:xfrm>
            <a:custGeom>
              <a:rect b="b" l="l" r="r" t="t"/>
              <a:pathLst>
                <a:path extrusionOk="0" h="243511" w="56378">
                  <a:moveTo>
                    <a:pt x="0" y="0"/>
                  </a:moveTo>
                  <a:lnTo>
                    <a:pt x="56379" y="0"/>
                  </a:lnTo>
                  <a:lnTo>
                    <a:pt x="56379" y="243512"/>
                  </a:lnTo>
                  <a:lnTo>
                    <a:pt x="0" y="2435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1650718" y="4456814"/>
              <a:ext cx="56377" cy="119346"/>
            </a:xfrm>
            <a:custGeom>
              <a:rect b="b" l="l" r="r" t="t"/>
              <a:pathLst>
                <a:path extrusionOk="0" h="119346" w="56377">
                  <a:moveTo>
                    <a:pt x="0" y="0"/>
                  </a:moveTo>
                  <a:lnTo>
                    <a:pt x="56377" y="0"/>
                  </a:lnTo>
                  <a:lnTo>
                    <a:pt x="56377" y="119347"/>
                  </a:lnTo>
                  <a:lnTo>
                    <a:pt x="0" y="119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1484013" y="4708514"/>
              <a:ext cx="389789" cy="103327"/>
            </a:xfrm>
            <a:custGeom>
              <a:rect b="b" l="l" r="r" t="t"/>
              <a:pathLst>
                <a:path extrusionOk="0" h="103327" w="389789">
                  <a:moveTo>
                    <a:pt x="372010" y="67755"/>
                  </a:moveTo>
                  <a:lnTo>
                    <a:pt x="350405" y="67755"/>
                  </a:lnTo>
                  <a:cubicBezTo>
                    <a:pt x="310101" y="67755"/>
                    <a:pt x="276535" y="38434"/>
                    <a:pt x="269844" y="0"/>
                  </a:cubicBezTo>
                  <a:lnTo>
                    <a:pt x="119945" y="0"/>
                  </a:lnTo>
                  <a:cubicBezTo>
                    <a:pt x="113254" y="38434"/>
                    <a:pt x="79688" y="67755"/>
                    <a:pt x="39385" y="67755"/>
                  </a:cubicBezTo>
                  <a:lnTo>
                    <a:pt x="17779" y="67755"/>
                  </a:lnTo>
                  <a:cubicBezTo>
                    <a:pt x="7960" y="67755"/>
                    <a:pt x="0" y="75718"/>
                    <a:pt x="0" y="85541"/>
                  </a:cubicBezTo>
                  <a:cubicBezTo>
                    <a:pt x="0" y="95364"/>
                    <a:pt x="7960" y="103327"/>
                    <a:pt x="17779" y="103327"/>
                  </a:cubicBezTo>
                  <a:lnTo>
                    <a:pt x="372010" y="103327"/>
                  </a:lnTo>
                  <a:cubicBezTo>
                    <a:pt x="381829" y="103327"/>
                    <a:pt x="389789" y="95364"/>
                    <a:pt x="389789" y="85541"/>
                  </a:cubicBezTo>
                  <a:cubicBezTo>
                    <a:pt x="389789" y="75718"/>
                    <a:pt x="381829" y="67755"/>
                    <a:pt x="372010" y="67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466844" y="4530390"/>
              <a:ext cx="56378" cy="45771"/>
            </a:xfrm>
            <a:custGeom>
              <a:rect b="b" l="l" r="r" t="t"/>
              <a:pathLst>
                <a:path extrusionOk="0" h="45771" w="56378">
                  <a:moveTo>
                    <a:pt x="0" y="0"/>
                  </a:moveTo>
                  <a:lnTo>
                    <a:pt x="56379" y="0"/>
                  </a:lnTo>
                  <a:lnTo>
                    <a:pt x="56379" y="45771"/>
                  </a:lnTo>
                  <a:lnTo>
                    <a:pt x="0" y="457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1375356" y="4611734"/>
              <a:ext cx="607102" cy="61208"/>
            </a:xfrm>
            <a:custGeom>
              <a:rect b="b" l="l" r="r" t="t"/>
              <a:pathLst>
                <a:path extrusionOk="0" h="61208" w="607102">
                  <a:moveTo>
                    <a:pt x="607102" y="0"/>
                  </a:moveTo>
                  <a:lnTo>
                    <a:pt x="0" y="0"/>
                  </a:lnTo>
                  <a:lnTo>
                    <a:pt x="0" y="41053"/>
                  </a:lnTo>
                  <a:cubicBezTo>
                    <a:pt x="0" y="52185"/>
                    <a:pt x="9020" y="61208"/>
                    <a:pt x="20147" y="61208"/>
                  </a:cubicBezTo>
                  <a:lnTo>
                    <a:pt x="586955" y="61208"/>
                  </a:lnTo>
                  <a:cubicBezTo>
                    <a:pt x="598082" y="61208"/>
                    <a:pt x="607102" y="52185"/>
                    <a:pt x="607102" y="41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375356" y="4204740"/>
              <a:ext cx="607101" cy="371421"/>
            </a:xfrm>
            <a:custGeom>
              <a:rect b="b" l="l" r="r" t="t"/>
              <a:pathLst>
                <a:path extrusionOk="0" h="371421" w="607101">
                  <a:moveTo>
                    <a:pt x="607102" y="371422"/>
                  </a:moveTo>
                  <a:lnTo>
                    <a:pt x="607102" y="20155"/>
                  </a:lnTo>
                  <a:cubicBezTo>
                    <a:pt x="607102" y="9024"/>
                    <a:pt x="598082" y="0"/>
                    <a:pt x="586955" y="0"/>
                  </a:cubicBezTo>
                  <a:lnTo>
                    <a:pt x="20147" y="0"/>
                  </a:lnTo>
                  <a:cubicBezTo>
                    <a:pt x="9020" y="0"/>
                    <a:pt x="0" y="9024"/>
                    <a:pt x="0" y="20155"/>
                  </a:cubicBezTo>
                  <a:lnTo>
                    <a:pt x="0" y="371422"/>
                  </a:lnTo>
                  <a:lnTo>
                    <a:pt x="55929" y="371422"/>
                  </a:lnTo>
                  <a:lnTo>
                    <a:pt x="55929" y="307865"/>
                  </a:lnTo>
                  <a:cubicBezTo>
                    <a:pt x="55929" y="298042"/>
                    <a:pt x="63889" y="290079"/>
                    <a:pt x="73708" y="290079"/>
                  </a:cubicBezTo>
                  <a:lnTo>
                    <a:pt x="147866" y="290079"/>
                  </a:lnTo>
                  <a:lnTo>
                    <a:pt x="147866" y="110124"/>
                  </a:lnTo>
                  <a:cubicBezTo>
                    <a:pt x="147866" y="100301"/>
                    <a:pt x="155826" y="92338"/>
                    <a:pt x="165645" y="92338"/>
                  </a:cubicBezTo>
                  <a:lnTo>
                    <a:pt x="257582" y="92338"/>
                  </a:lnTo>
                  <a:cubicBezTo>
                    <a:pt x="267401" y="92338"/>
                    <a:pt x="275361" y="100301"/>
                    <a:pt x="275361" y="110124"/>
                  </a:cubicBezTo>
                  <a:lnTo>
                    <a:pt x="275361" y="216503"/>
                  </a:lnTo>
                  <a:lnTo>
                    <a:pt x="331739" y="216503"/>
                  </a:lnTo>
                  <a:lnTo>
                    <a:pt x="331739" y="175176"/>
                  </a:lnTo>
                  <a:cubicBezTo>
                    <a:pt x="331739" y="165353"/>
                    <a:pt x="339698" y="157390"/>
                    <a:pt x="349518" y="157390"/>
                  </a:cubicBezTo>
                  <a:lnTo>
                    <a:pt x="441454" y="157390"/>
                  </a:lnTo>
                  <a:cubicBezTo>
                    <a:pt x="451274" y="157390"/>
                    <a:pt x="459234" y="165353"/>
                    <a:pt x="459234" y="175176"/>
                  </a:cubicBezTo>
                  <a:lnTo>
                    <a:pt x="459234" y="261865"/>
                  </a:lnTo>
                  <a:lnTo>
                    <a:pt x="533391" y="261865"/>
                  </a:lnTo>
                  <a:cubicBezTo>
                    <a:pt x="543210" y="261865"/>
                    <a:pt x="551170" y="269828"/>
                    <a:pt x="551170" y="279651"/>
                  </a:cubicBezTo>
                  <a:lnTo>
                    <a:pt x="551170" y="371422"/>
                  </a:lnTo>
                  <a:close/>
                  <a:moveTo>
                    <a:pt x="533394" y="89160"/>
                  </a:moveTo>
                  <a:lnTo>
                    <a:pt x="456714" y="89160"/>
                  </a:lnTo>
                  <a:cubicBezTo>
                    <a:pt x="446895" y="89160"/>
                    <a:pt x="438935" y="81196"/>
                    <a:pt x="438935" y="71374"/>
                  </a:cubicBezTo>
                  <a:cubicBezTo>
                    <a:pt x="438935" y="61551"/>
                    <a:pt x="446895" y="53587"/>
                    <a:pt x="456714" y="53587"/>
                  </a:cubicBezTo>
                  <a:lnTo>
                    <a:pt x="533393" y="53587"/>
                  </a:lnTo>
                  <a:cubicBezTo>
                    <a:pt x="543212" y="53587"/>
                    <a:pt x="551172" y="61551"/>
                    <a:pt x="551172" y="71374"/>
                  </a:cubicBezTo>
                  <a:cubicBezTo>
                    <a:pt x="551172" y="81196"/>
                    <a:pt x="543213" y="89160"/>
                    <a:pt x="533394" y="89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929569" y="1790463"/>
            <a:ext cx="231670" cy="231609"/>
            <a:chOff x="3265364" y="4204740"/>
            <a:chExt cx="607101" cy="607101"/>
          </a:xfrm>
        </p:grpSpPr>
        <p:sp>
          <p:nvSpPr>
            <p:cNvPr id="507" name="Google Shape;507;p24"/>
            <p:cNvSpPr/>
            <p:nvPr/>
          </p:nvSpPr>
          <p:spPr>
            <a:xfrm>
              <a:off x="3692998" y="4326797"/>
              <a:ext cx="63220" cy="63506"/>
            </a:xfrm>
            <a:custGeom>
              <a:rect b="b" l="l" r="r" t="t"/>
              <a:pathLst>
                <a:path extrusionOk="0" h="63506" w="63220">
                  <a:moveTo>
                    <a:pt x="31610" y="0"/>
                  </a:moveTo>
                  <a:cubicBezTo>
                    <a:pt x="14179" y="0"/>
                    <a:pt x="0" y="14244"/>
                    <a:pt x="0" y="31753"/>
                  </a:cubicBezTo>
                  <a:cubicBezTo>
                    <a:pt x="0" y="49262"/>
                    <a:pt x="14180" y="63506"/>
                    <a:pt x="31610" y="63506"/>
                  </a:cubicBezTo>
                  <a:cubicBezTo>
                    <a:pt x="49039" y="63506"/>
                    <a:pt x="63220" y="49262"/>
                    <a:pt x="63220" y="31753"/>
                  </a:cubicBezTo>
                  <a:cubicBezTo>
                    <a:pt x="63220" y="14244"/>
                    <a:pt x="49039" y="0"/>
                    <a:pt x="3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3265364" y="4456397"/>
              <a:ext cx="565949" cy="133469"/>
            </a:xfrm>
            <a:custGeom>
              <a:rect b="b" l="l" r="r" t="t"/>
              <a:pathLst>
                <a:path extrusionOk="0" h="133469" w="565949">
                  <a:moveTo>
                    <a:pt x="0" y="133470"/>
                  </a:moveTo>
                  <a:lnTo>
                    <a:pt x="565950" y="133470"/>
                  </a:lnTo>
                  <a:lnTo>
                    <a:pt x="565950" y="42982"/>
                  </a:lnTo>
                  <a:cubicBezTo>
                    <a:pt x="559657" y="42428"/>
                    <a:pt x="553475" y="40645"/>
                    <a:pt x="547868" y="37702"/>
                  </a:cubicBezTo>
                  <a:lnTo>
                    <a:pt x="539109" y="33105"/>
                  </a:lnTo>
                  <a:cubicBezTo>
                    <a:pt x="537362" y="34177"/>
                    <a:pt x="535593" y="35214"/>
                    <a:pt x="533805" y="36215"/>
                  </a:cubicBezTo>
                  <a:lnTo>
                    <a:pt x="533529" y="45127"/>
                  </a:lnTo>
                  <a:cubicBezTo>
                    <a:pt x="533141" y="57633"/>
                    <a:pt x="527983" y="69316"/>
                    <a:pt x="519003" y="78026"/>
                  </a:cubicBezTo>
                  <a:cubicBezTo>
                    <a:pt x="510024" y="86735"/>
                    <a:pt x="498191" y="91531"/>
                    <a:pt x="485684" y="91531"/>
                  </a:cubicBezTo>
                  <a:lnTo>
                    <a:pt x="434121" y="91531"/>
                  </a:lnTo>
                  <a:cubicBezTo>
                    <a:pt x="421613" y="91531"/>
                    <a:pt x="409781" y="86735"/>
                    <a:pt x="400801" y="78026"/>
                  </a:cubicBezTo>
                  <a:cubicBezTo>
                    <a:pt x="391822" y="69316"/>
                    <a:pt x="386664" y="57633"/>
                    <a:pt x="386276" y="45127"/>
                  </a:cubicBezTo>
                  <a:lnTo>
                    <a:pt x="385999" y="36216"/>
                  </a:lnTo>
                  <a:cubicBezTo>
                    <a:pt x="384211" y="35215"/>
                    <a:pt x="382442" y="34179"/>
                    <a:pt x="380696" y="33106"/>
                  </a:cubicBezTo>
                  <a:lnTo>
                    <a:pt x="371937" y="37703"/>
                  </a:lnTo>
                  <a:cubicBezTo>
                    <a:pt x="365101" y="41291"/>
                    <a:pt x="357415" y="43187"/>
                    <a:pt x="349707" y="43187"/>
                  </a:cubicBezTo>
                  <a:cubicBezTo>
                    <a:pt x="332426" y="43187"/>
                    <a:pt x="316433" y="33827"/>
                    <a:pt x="307968" y="18760"/>
                  </a:cubicBezTo>
                  <a:lnTo>
                    <a:pt x="305158" y="13757"/>
                  </a:lnTo>
                  <a:lnTo>
                    <a:pt x="273445" y="43186"/>
                  </a:lnTo>
                  <a:cubicBezTo>
                    <a:pt x="270158" y="46237"/>
                    <a:pt x="265840" y="47931"/>
                    <a:pt x="261355" y="47931"/>
                  </a:cubicBezTo>
                  <a:lnTo>
                    <a:pt x="140520" y="47931"/>
                  </a:lnTo>
                  <a:cubicBezTo>
                    <a:pt x="134802" y="47931"/>
                    <a:pt x="129432" y="45179"/>
                    <a:pt x="126091" y="40535"/>
                  </a:cubicBezTo>
                  <a:lnTo>
                    <a:pt x="96934" y="0"/>
                  </a:lnTo>
                  <a:lnTo>
                    <a:pt x="67775" y="40536"/>
                  </a:lnTo>
                  <a:cubicBezTo>
                    <a:pt x="64435" y="45179"/>
                    <a:pt x="59064" y="47931"/>
                    <a:pt x="53346" y="47931"/>
                  </a:cubicBezTo>
                  <a:lnTo>
                    <a:pt x="0" y="479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3265364" y="4247314"/>
              <a:ext cx="308119" cy="221446"/>
            </a:xfrm>
            <a:custGeom>
              <a:rect b="b" l="l" r="r" t="t"/>
              <a:pathLst>
                <a:path extrusionOk="0" h="221446" w="308119">
                  <a:moveTo>
                    <a:pt x="306240" y="0"/>
                  </a:moveTo>
                  <a:lnTo>
                    <a:pt x="18042" y="0"/>
                  </a:lnTo>
                  <a:cubicBezTo>
                    <a:pt x="8077" y="0"/>
                    <a:pt x="0" y="8081"/>
                    <a:pt x="0" y="18049"/>
                  </a:cubicBezTo>
                  <a:lnTo>
                    <a:pt x="0" y="221446"/>
                  </a:lnTo>
                  <a:lnTo>
                    <a:pt x="44238" y="221446"/>
                  </a:lnTo>
                  <a:lnTo>
                    <a:pt x="82505" y="168248"/>
                  </a:lnTo>
                  <a:cubicBezTo>
                    <a:pt x="86678" y="162447"/>
                    <a:pt x="94017" y="159598"/>
                    <a:pt x="101248" y="161378"/>
                  </a:cubicBezTo>
                  <a:cubicBezTo>
                    <a:pt x="105451" y="162413"/>
                    <a:pt x="109077" y="165069"/>
                    <a:pt x="111604" y="168582"/>
                  </a:cubicBezTo>
                  <a:lnTo>
                    <a:pt x="149629" y="221445"/>
                  </a:lnTo>
                  <a:lnTo>
                    <a:pt x="254382" y="221445"/>
                  </a:lnTo>
                  <a:lnTo>
                    <a:pt x="287245" y="190949"/>
                  </a:lnTo>
                  <a:cubicBezTo>
                    <a:pt x="279469" y="179095"/>
                    <a:pt x="274082" y="163245"/>
                    <a:pt x="277776" y="148263"/>
                  </a:cubicBezTo>
                  <a:cubicBezTo>
                    <a:pt x="280756" y="135684"/>
                    <a:pt x="288522" y="125019"/>
                    <a:pt x="299531" y="118336"/>
                  </a:cubicBezTo>
                  <a:lnTo>
                    <a:pt x="308120" y="113124"/>
                  </a:lnTo>
                  <a:cubicBezTo>
                    <a:pt x="308118" y="112876"/>
                    <a:pt x="308117" y="112629"/>
                    <a:pt x="308117" y="112381"/>
                  </a:cubicBezTo>
                  <a:cubicBezTo>
                    <a:pt x="308117" y="112134"/>
                    <a:pt x="308118" y="111887"/>
                    <a:pt x="308120" y="111639"/>
                  </a:cubicBezTo>
                  <a:lnTo>
                    <a:pt x="300319" y="106905"/>
                  </a:lnTo>
                  <a:cubicBezTo>
                    <a:pt x="289814" y="100529"/>
                    <a:pt x="281780" y="90592"/>
                    <a:pt x="278375" y="78782"/>
                  </a:cubicBezTo>
                  <a:cubicBezTo>
                    <a:pt x="274794" y="66360"/>
                    <a:pt x="276323" y="53257"/>
                    <a:pt x="282632" y="42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3405142" y="4720709"/>
              <a:ext cx="289817" cy="91132"/>
            </a:xfrm>
            <a:custGeom>
              <a:rect b="b" l="l" r="r" t="t"/>
              <a:pathLst>
                <a:path extrusionOk="0" h="91132" w="289817">
                  <a:moveTo>
                    <a:pt x="272041" y="55565"/>
                  </a:moveTo>
                  <a:cubicBezTo>
                    <a:pt x="239697" y="55565"/>
                    <a:pt x="212932" y="31291"/>
                    <a:pt x="208944" y="0"/>
                  </a:cubicBezTo>
                  <a:lnTo>
                    <a:pt x="80873" y="0"/>
                  </a:lnTo>
                  <a:cubicBezTo>
                    <a:pt x="76886" y="31291"/>
                    <a:pt x="50120" y="55565"/>
                    <a:pt x="17777" y="55565"/>
                  </a:cubicBezTo>
                  <a:cubicBezTo>
                    <a:pt x="7959" y="55565"/>
                    <a:pt x="0" y="63528"/>
                    <a:pt x="0" y="73349"/>
                  </a:cubicBezTo>
                  <a:cubicBezTo>
                    <a:pt x="0" y="83171"/>
                    <a:pt x="7960" y="91133"/>
                    <a:pt x="17777" y="91133"/>
                  </a:cubicBezTo>
                  <a:lnTo>
                    <a:pt x="272041" y="91133"/>
                  </a:lnTo>
                  <a:cubicBezTo>
                    <a:pt x="281859" y="91133"/>
                    <a:pt x="289818" y="83171"/>
                    <a:pt x="289818" y="73349"/>
                  </a:cubicBezTo>
                  <a:cubicBezTo>
                    <a:pt x="289818" y="63528"/>
                    <a:pt x="281859" y="55565"/>
                    <a:pt x="272041" y="555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3265364" y="4625434"/>
              <a:ext cx="565949" cy="59707"/>
            </a:xfrm>
            <a:custGeom>
              <a:rect b="b" l="l" r="r" t="t"/>
              <a:pathLst>
                <a:path extrusionOk="0" h="59707" w="565949">
                  <a:moveTo>
                    <a:pt x="565950" y="0"/>
                  </a:moveTo>
                  <a:lnTo>
                    <a:pt x="0" y="0"/>
                  </a:lnTo>
                  <a:lnTo>
                    <a:pt x="0" y="41658"/>
                  </a:lnTo>
                  <a:cubicBezTo>
                    <a:pt x="0" y="51626"/>
                    <a:pt x="8077" y="59707"/>
                    <a:pt x="18042" y="59707"/>
                  </a:cubicBezTo>
                  <a:lnTo>
                    <a:pt x="547907" y="59707"/>
                  </a:lnTo>
                  <a:cubicBezTo>
                    <a:pt x="557871" y="59707"/>
                    <a:pt x="565950" y="51626"/>
                    <a:pt x="565950" y="41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3576748" y="4204740"/>
              <a:ext cx="295717" cy="307621"/>
            </a:xfrm>
            <a:custGeom>
              <a:rect b="b" l="l" r="r" t="t"/>
              <a:pathLst>
                <a:path extrusionOk="0" h="307621" w="295717">
                  <a:moveTo>
                    <a:pt x="268798" y="252991"/>
                  </a:moveTo>
                  <a:lnTo>
                    <a:pt x="294137" y="207887"/>
                  </a:lnTo>
                  <a:cubicBezTo>
                    <a:pt x="297390" y="202095"/>
                    <a:pt x="295467" y="194766"/>
                    <a:pt x="289790" y="191319"/>
                  </a:cubicBezTo>
                  <a:lnTo>
                    <a:pt x="269319" y="178894"/>
                  </a:lnTo>
                  <a:cubicBezTo>
                    <a:pt x="265227" y="176409"/>
                    <a:pt x="262980" y="171785"/>
                    <a:pt x="263471" y="167022"/>
                  </a:cubicBezTo>
                  <a:cubicBezTo>
                    <a:pt x="263880" y="163056"/>
                    <a:pt x="264091" y="159030"/>
                    <a:pt x="264091" y="154956"/>
                  </a:cubicBezTo>
                  <a:cubicBezTo>
                    <a:pt x="264091" y="150880"/>
                    <a:pt x="263880" y="146856"/>
                    <a:pt x="263471" y="142888"/>
                  </a:cubicBezTo>
                  <a:cubicBezTo>
                    <a:pt x="262980" y="138125"/>
                    <a:pt x="265227" y="133501"/>
                    <a:pt x="269319" y="131017"/>
                  </a:cubicBezTo>
                  <a:lnTo>
                    <a:pt x="289788" y="118592"/>
                  </a:lnTo>
                  <a:cubicBezTo>
                    <a:pt x="295466" y="115147"/>
                    <a:pt x="297390" y="107816"/>
                    <a:pt x="294135" y="102024"/>
                  </a:cubicBezTo>
                  <a:cubicBezTo>
                    <a:pt x="294135" y="102024"/>
                    <a:pt x="275918" y="67718"/>
                    <a:pt x="268797" y="56921"/>
                  </a:cubicBezTo>
                  <a:cubicBezTo>
                    <a:pt x="265381" y="51740"/>
                    <a:pt x="260090" y="48349"/>
                    <a:pt x="252340" y="52047"/>
                  </a:cubicBezTo>
                  <a:cubicBezTo>
                    <a:pt x="246959" y="54615"/>
                    <a:pt x="231223" y="63130"/>
                    <a:pt x="231223" y="63130"/>
                  </a:cubicBezTo>
                  <a:cubicBezTo>
                    <a:pt x="228904" y="64494"/>
                    <a:pt x="222859" y="65521"/>
                    <a:pt x="217964" y="61960"/>
                  </a:cubicBezTo>
                  <a:cubicBezTo>
                    <a:pt x="210668" y="56419"/>
                    <a:pt x="202701" y="51725"/>
                    <a:pt x="194205" y="48016"/>
                  </a:cubicBezTo>
                  <a:cubicBezTo>
                    <a:pt x="189810" y="46097"/>
                    <a:pt x="186874" y="41864"/>
                    <a:pt x="186726" y="37069"/>
                  </a:cubicBezTo>
                  <a:lnTo>
                    <a:pt x="185948" y="11938"/>
                  </a:lnTo>
                  <a:cubicBezTo>
                    <a:pt x="185744" y="5286"/>
                    <a:pt x="180293" y="0"/>
                    <a:pt x="173641" y="0"/>
                  </a:cubicBezTo>
                  <a:lnTo>
                    <a:pt x="122078" y="0"/>
                  </a:lnTo>
                  <a:cubicBezTo>
                    <a:pt x="115424" y="0"/>
                    <a:pt x="109975" y="5286"/>
                    <a:pt x="109770" y="11938"/>
                  </a:cubicBezTo>
                  <a:lnTo>
                    <a:pt x="108992" y="37070"/>
                  </a:lnTo>
                  <a:cubicBezTo>
                    <a:pt x="108844" y="41865"/>
                    <a:pt x="105908" y="46098"/>
                    <a:pt x="101512" y="48017"/>
                  </a:cubicBezTo>
                  <a:cubicBezTo>
                    <a:pt x="93017" y="51725"/>
                    <a:pt x="85452" y="56996"/>
                    <a:pt x="77753" y="61961"/>
                  </a:cubicBezTo>
                  <a:cubicBezTo>
                    <a:pt x="74334" y="64165"/>
                    <a:pt x="71076" y="66223"/>
                    <a:pt x="64493" y="63131"/>
                  </a:cubicBezTo>
                  <a:cubicBezTo>
                    <a:pt x="59097" y="60598"/>
                    <a:pt x="43376" y="52048"/>
                    <a:pt x="43376" y="52048"/>
                  </a:cubicBezTo>
                  <a:cubicBezTo>
                    <a:pt x="39451" y="49519"/>
                    <a:pt x="30412" y="50608"/>
                    <a:pt x="26919" y="56922"/>
                  </a:cubicBezTo>
                  <a:lnTo>
                    <a:pt x="1581" y="102025"/>
                  </a:lnTo>
                  <a:cubicBezTo>
                    <a:pt x="-1673" y="107818"/>
                    <a:pt x="251" y="115147"/>
                    <a:pt x="5929" y="118594"/>
                  </a:cubicBezTo>
                  <a:lnTo>
                    <a:pt x="26400" y="131019"/>
                  </a:lnTo>
                  <a:cubicBezTo>
                    <a:pt x="30492" y="133502"/>
                    <a:pt x="32739" y="138128"/>
                    <a:pt x="32248" y="142891"/>
                  </a:cubicBezTo>
                  <a:cubicBezTo>
                    <a:pt x="31839" y="146857"/>
                    <a:pt x="31628" y="150883"/>
                    <a:pt x="31628" y="154958"/>
                  </a:cubicBezTo>
                  <a:cubicBezTo>
                    <a:pt x="31628" y="159033"/>
                    <a:pt x="31839" y="163058"/>
                    <a:pt x="32248" y="167024"/>
                  </a:cubicBezTo>
                  <a:cubicBezTo>
                    <a:pt x="32739" y="171787"/>
                    <a:pt x="30492" y="176413"/>
                    <a:pt x="26400" y="178896"/>
                  </a:cubicBezTo>
                  <a:lnTo>
                    <a:pt x="5929" y="191320"/>
                  </a:lnTo>
                  <a:cubicBezTo>
                    <a:pt x="252" y="194766"/>
                    <a:pt x="-1672" y="202096"/>
                    <a:pt x="1581" y="207889"/>
                  </a:cubicBezTo>
                  <a:cubicBezTo>
                    <a:pt x="1581" y="207889"/>
                    <a:pt x="19799" y="242195"/>
                    <a:pt x="26919" y="252992"/>
                  </a:cubicBezTo>
                  <a:cubicBezTo>
                    <a:pt x="30335" y="258172"/>
                    <a:pt x="35626" y="261564"/>
                    <a:pt x="43376" y="257865"/>
                  </a:cubicBezTo>
                  <a:cubicBezTo>
                    <a:pt x="48757" y="255297"/>
                    <a:pt x="64493" y="246782"/>
                    <a:pt x="64493" y="246782"/>
                  </a:cubicBezTo>
                  <a:cubicBezTo>
                    <a:pt x="66812" y="245420"/>
                    <a:pt x="72857" y="244392"/>
                    <a:pt x="77751" y="247953"/>
                  </a:cubicBezTo>
                  <a:cubicBezTo>
                    <a:pt x="85066" y="253508"/>
                    <a:pt x="93055" y="258213"/>
                    <a:pt x="101576" y="261925"/>
                  </a:cubicBezTo>
                  <a:cubicBezTo>
                    <a:pt x="105975" y="263843"/>
                    <a:pt x="108914" y="268077"/>
                    <a:pt x="109062" y="272875"/>
                  </a:cubicBezTo>
                  <a:lnTo>
                    <a:pt x="109768" y="295684"/>
                  </a:lnTo>
                  <a:cubicBezTo>
                    <a:pt x="109975" y="302336"/>
                    <a:pt x="115424" y="307622"/>
                    <a:pt x="122076" y="307622"/>
                  </a:cubicBezTo>
                  <a:lnTo>
                    <a:pt x="173640" y="307622"/>
                  </a:lnTo>
                  <a:cubicBezTo>
                    <a:pt x="180293" y="307622"/>
                    <a:pt x="185743" y="302336"/>
                    <a:pt x="185949" y="295684"/>
                  </a:cubicBezTo>
                  <a:lnTo>
                    <a:pt x="186656" y="272875"/>
                  </a:lnTo>
                  <a:cubicBezTo>
                    <a:pt x="186804" y="268077"/>
                    <a:pt x="189742" y="263842"/>
                    <a:pt x="194143" y="261925"/>
                  </a:cubicBezTo>
                  <a:cubicBezTo>
                    <a:pt x="202663" y="258213"/>
                    <a:pt x="210249" y="252929"/>
                    <a:pt x="217968" y="247953"/>
                  </a:cubicBezTo>
                  <a:cubicBezTo>
                    <a:pt x="221387" y="245748"/>
                    <a:pt x="224645" y="243691"/>
                    <a:pt x="231227" y="246782"/>
                  </a:cubicBezTo>
                  <a:cubicBezTo>
                    <a:pt x="236623" y="249316"/>
                    <a:pt x="252344" y="257865"/>
                    <a:pt x="252344" y="257865"/>
                  </a:cubicBezTo>
                  <a:cubicBezTo>
                    <a:pt x="256266" y="260393"/>
                    <a:pt x="265305" y="259305"/>
                    <a:pt x="268798" y="252991"/>
                  </a:cubicBezTo>
                  <a:close/>
                  <a:moveTo>
                    <a:pt x="147859" y="221131"/>
                  </a:moveTo>
                  <a:cubicBezTo>
                    <a:pt x="110825" y="221131"/>
                    <a:pt x="80696" y="190931"/>
                    <a:pt x="80696" y="153810"/>
                  </a:cubicBezTo>
                  <a:cubicBezTo>
                    <a:pt x="80696" y="116689"/>
                    <a:pt x="110826" y="86490"/>
                    <a:pt x="147859" y="86490"/>
                  </a:cubicBezTo>
                  <a:cubicBezTo>
                    <a:pt x="184894" y="86490"/>
                    <a:pt x="215024" y="116689"/>
                    <a:pt x="215024" y="153810"/>
                  </a:cubicBezTo>
                  <a:cubicBezTo>
                    <a:pt x="215024" y="190931"/>
                    <a:pt x="184894" y="221131"/>
                    <a:pt x="147859" y="22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4"/>
          <p:cNvGrpSpPr/>
          <p:nvPr/>
        </p:nvGrpSpPr>
        <p:grpSpPr>
          <a:xfrm>
            <a:off x="7982732" y="2753463"/>
            <a:ext cx="231670" cy="231609"/>
            <a:chOff x="5155372" y="4204740"/>
            <a:chExt cx="607101" cy="607101"/>
          </a:xfrm>
        </p:grpSpPr>
        <p:sp>
          <p:nvSpPr>
            <p:cNvPr id="514" name="Google Shape;514;p24"/>
            <p:cNvSpPr/>
            <p:nvPr/>
          </p:nvSpPr>
          <p:spPr>
            <a:xfrm>
              <a:off x="5183890" y="4324992"/>
              <a:ext cx="44473" cy="397456"/>
            </a:xfrm>
            <a:custGeom>
              <a:rect b="b" l="l" r="r" t="t"/>
              <a:pathLst>
                <a:path extrusionOk="0" h="397456" w="44473">
                  <a:moveTo>
                    <a:pt x="0" y="13636"/>
                  </a:moveTo>
                  <a:lnTo>
                    <a:pt x="0" y="397456"/>
                  </a:lnTo>
                  <a:lnTo>
                    <a:pt x="44474" y="397456"/>
                  </a:lnTo>
                  <a:lnTo>
                    <a:pt x="44474" y="0"/>
                  </a:lnTo>
                  <a:lnTo>
                    <a:pt x="13636" y="0"/>
                  </a:lnTo>
                  <a:cubicBezTo>
                    <a:pt x="6104" y="0"/>
                    <a:pt x="0" y="6105"/>
                    <a:pt x="0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5263866" y="4204740"/>
              <a:ext cx="390111" cy="517708"/>
            </a:xfrm>
            <a:custGeom>
              <a:rect b="b" l="l" r="r" t="t"/>
              <a:pathLst>
                <a:path extrusionOk="0" h="517708" w="390111">
                  <a:moveTo>
                    <a:pt x="201323" y="242570"/>
                  </a:moveTo>
                  <a:cubicBezTo>
                    <a:pt x="194510" y="249215"/>
                    <a:pt x="183669" y="249305"/>
                    <a:pt x="176745" y="242772"/>
                  </a:cubicBezTo>
                  <a:lnTo>
                    <a:pt x="118878" y="188158"/>
                  </a:lnTo>
                  <a:lnTo>
                    <a:pt x="0" y="293531"/>
                  </a:lnTo>
                  <a:lnTo>
                    <a:pt x="0" y="517709"/>
                  </a:lnTo>
                  <a:lnTo>
                    <a:pt x="390112" y="517709"/>
                  </a:lnTo>
                  <a:lnTo>
                    <a:pt x="390112" y="13636"/>
                  </a:lnTo>
                  <a:cubicBezTo>
                    <a:pt x="390112" y="6105"/>
                    <a:pt x="384006" y="0"/>
                    <a:pt x="376476" y="0"/>
                  </a:cubicBezTo>
                  <a:lnTo>
                    <a:pt x="113533" y="0"/>
                  </a:lnTo>
                  <a:cubicBezTo>
                    <a:pt x="99828" y="0"/>
                    <a:pt x="88677" y="11189"/>
                    <a:pt x="88677" y="24942"/>
                  </a:cubicBezTo>
                  <a:lnTo>
                    <a:pt x="88677" y="55469"/>
                  </a:lnTo>
                  <a:cubicBezTo>
                    <a:pt x="88677" y="75131"/>
                    <a:pt x="72737" y="91071"/>
                    <a:pt x="53075" y="91071"/>
                  </a:cubicBezTo>
                  <a:lnTo>
                    <a:pt x="24857" y="91071"/>
                  </a:lnTo>
                  <a:cubicBezTo>
                    <a:pt x="11151" y="91071"/>
                    <a:pt x="0" y="102260"/>
                    <a:pt x="0" y="116013"/>
                  </a:cubicBezTo>
                  <a:lnTo>
                    <a:pt x="0" y="246089"/>
                  </a:lnTo>
                  <a:lnTo>
                    <a:pt x="107478" y="150820"/>
                  </a:lnTo>
                  <a:cubicBezTo>
                    <a:pt x="114357" y="144723"/>
                    <a:pt x="124752" y="144884"/>
                    <a:pt x="131439" y="151194"/>
                  </a:cubicBezTo>
                  <a:lnTo>
                    <a:pt x="188729" y="205265"/>
                  </a:lnTo>
                  <a:lnTo>
                    <a:pt x="281736" y="114561"/>
                  </a:lnTo>
                  <a:lnTo>
                    <a:pt x="273388" y="114561"/>
                  </a:lnTo>
                  <a:cubicBezTo>
                    <a:pt x="263830" y="114561"/>
                    <a:pt x="255605" y="107215"/>
                    <a:pt x="255156" y="97668"/>
                  </a:cubicBezTo>
                  <a:cubicBezTo>
                    <a:pt x="254676" y="87474"/>
                    <a:pt x="262799" y="79057"/>
                    <a:pt x="272888" y="79057"/>
                  </a:cubicBezTo>
                  <a:lnTo>
                    <a:pt x="325364" y="79057"/>
                  </a:lnTo>
                  <a:cubicBezTo>
                    <a:pt x="334305" y="78959"/>
                    <a:pt x="343415" y="86788"/>
                    <a:pt x="343116" y="96809"/>
                  </a:cubicBezTo>
                  <a:lnTo>
                    <a:pt x="343116" y="151230"/>
                  </a:lnTo>
                  <a:cubicBezTo>
                    <a:pt x="343116" y="160788"/>
                    <a:pt x="335770" y="169013"/>
                    <a:pt x="326222" y="169462"/>
                  </a:cubicBezTo>
                  <a:cubicBezTo>
                    <a:pt x="316029" y="169942"/>
                    <a:pt x="307612" y="161819"/>
                    <a:pt x="307612" y="151730"/>
                  </a:cubicBezTo>
                  <a:lnTo>
                    <a:pt x="307612" y="138916"/>
                  </a:lnTo>
                  <a:close/>
                  <a:moveTo>
                    <a:pt x="211052" y="359224"/>
                  </a:moveTo>
                  <a:cubicBezTo>
                    <a:pt x="220856" y="359224"/>
                    <a:pt x="228804" y="367172"/>
                    <a:pt x="228804" y="376976"/>
                  </a:cubicBezTo>
                  <a:cubicBezTo>
                    <a:pt x="228804" y="386780"/>
                    <a:pt x="220856" y="394728"/>
                    <a:pt x="211052" y="394728"/>
                  </a:cubicBezTo>
                  <a:cubicBezTo>
                    <a:pt x="201248" y="394728"/>
                    <a:pt x="193300" y="386780"/>
                    <a:pt x="193300" y="376976"/>
                  </a:cubicBezTo>
                  <a:cubicBezTo>
                    <a:pt x="193300" y="367172"/>
                    <a:pt x="201247" y="359224"/>
                    <a:pt x="211052" y="359224"/>
                  </a:cubicBezTo>
                  <a:close/>
                  <a:moveTo>
                    <a:pt x="325363" y="470809"/>
                  </a:moveTo>
                  <a:lnTo>
                    <a:pt x="211052" y="470809"/>
                  </a:lnTo>
                  <a:cubicBezTo>
                    <a:pt x="201248" y="470809"/>
                    <a:pt x="193300" y="462861"/>
                    <a:pt x="193300" y="453057"/>
                  </a:cubicBezTo>
                  <a:cubicBezTo>
                    <a:pt x="193300" y="443253"/>
                    <a:pt x="201248" y="435305"/>
                    <a:pt x="211052" y="435305"/>
                  </a:cubicBezTo>
                  <a:lnTo>
                    <a:pt x="325363" y="435305"/>
                  </a:lnTo>
                  <a:cubicBezTo>
                    <a:pt x="335167" y="435305"/>
                    <a:pt x="343115" y="443253"/>
                    <a:pt x="343115" y="453057"/>
                  </a:cubicBezTo>
                  <a:cubicBezTo>
                    <a:pt x="343115" y="462861"/>
                    <a:pt x="335167" y="470809"/>
                    <a:pt x="325363" y="470809"/>
                  </a:cubicBezTo>
                  <a:close/>
                  <a:moveTo>
                    <a:pt x="325363" y="359224"/>
                  </a:moveTo>
                  <a:cubicBezTo>
                    <a:pt x="335167" y="359224"/>
                    <a:pt x="343115" y="367172"/>
                    <a:pt x="343115" y="376976"/>
                  </a:cubicBezTo>
                  <a:cubicBezTo>
                    <a:pt x="343115" y="386780"/>
                    <a:pt x="335167" y="394728"/>
                    <a:pt x="325363" y="394728"/>
                  </a:cubicBezTo>
                  <a:lnTo>
                    <a:pt x="283538" y="394728"/>
                  </a:lnTo>
                  <a:cubicBezTo>
                    <a:pt x="273734" y="394728"/>
                    <a:pt x="265786" y="386780"/>
                    <a:pt x="265786" y="376976"/>
                  </a:cubicBezTo>
                  <a:cubicBezTo>
                    <a:pt x="265786" y="367172"/>
                    <a:pt x="273734" y="359224"/>
                    <a:pt x="283538" y="359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5267780" y="4209567"/>
              <a:ext cx="52709" cy="54498"/>
            </a:xfrm>
            <a:custGeom>
              <a:rect b="b" l="l" r="r" t="t"/>
              <a:pathLst>
                <a:path extrusionOk="0" h="54498" w="52709">
                  <a:moveTo>
                    <a:pt x="49161" y="50740"/>
                  </a:moveTo>
                  <a:lnTo>
                    <a:pt x="49259" y="50674"/>
                  </a:lnTo>
                  <a:lnTo>
                    <a:pt x="49261" y="20114"/>
                  </a:lnTo>
                  <a:cubicBezTo>
                    <a:pt x="49261" y="13063"/>
                    <a:pt x="50484" y="6296"/>
                    <a:pt x="52710" y="0"/>
                  </a:cubicBezTo>
                  <a:cubicBezTo>
                    <a:pt x="27687" y="8840"/>
                    <a:pt x="8014" y="29098"/>
                    <a:pt x="0" y="54498"/>
                  </a:cubicBezTo>
                  <a:cubicBezTo>
                    <a:pt x="6528" y="52072"/>
                    <a:pt x="13583" y="50742"/>
                    <a:pt x="20943" y="50742"/>
                  </a:cubicBezTo>
                  <a:lnTo>
                    <a:pt x="49161" y="507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5155372" y="4757952"/>
              <a:ext cx="203898" cy="53889"/>
            </a:xfrm>
            <a:custGeom>
              <a:rect b="b" l="l" r="r" t="t"/>
              <a:pathLst>
                <a:path extrusionOk="0" h="53889" w="203898">
                  <a:moveTo>
                    <a:pt x="0" y="13636"/>
                  </a:moveTo>
                  <a:cubicBezTo>
                    <a:pt x="0" y="35832"/>
                    <a:pt x="18070" y="53890"/>
                    <a:pt x="40281" y="53890"/>
                  </a:cubicBezTo>
                  <a:lnTo>
                    <a:pt x="203899" y="53890"/>
                  </a:lnTo>
                  <a:cubicBezTo>
                    <a:pt x="202691" y="49646"/>
                    <a:pt x="202031" y="45173"/>
                    <a:pt x="202031" y="40548"/>
                  </a:cubicBezTo>
                  <a:lnTo>
                    <a:pt x="202031" y="0"/>
                  </a:lnTo>
                  <a:lnTo>
                    <a:pt x="13636" y="0"/>
                  </a:lnTo>
                  <a:cubicBezTo>
                    <a:pt x="6105" y="0"/>
                    <a:pt x="0" y="6105"/>
                    <a:pt x="0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5392905" y="4757952"/>
              <a:ext cx="132035" cy="53889"/>
            </a:xfrm>
            <a:custGeom>
              <a:rect b="b" l="l" r="r" t="t"/>
              <a:pathLst>
                <a:path extrusionOk="0" h="53889" w="132035">
                  <a:moveTo>
                    <a:pt x="13340" y="53890"/>
                  </a:moveTo>
                  <a:lnTo>
                    <a:pt x="118697" y="53890"/>
                  </a:lnTo>
                  <a:cubicBezTo>
                    <a:pt x="126052" y="53890"/>
                    <a:pt x="132035" y="47904"/>
                    <a:pt x="132035" y="40548"/>
                  </a:cubicBezTo>
                  <a:lnTo>
                    <a:pt x="132035" y="0"/>
                  </a:lnTo>
                  <a:lnTo>
                    <a:pt x="0" y="0"/>
                  </a:lnTo>
                  <a:lnTo>
                    <a:pt x="0" y="40548"/>
                  </a:lnTo>
                  <a:cubicBezTo>
                    <a:pt x="0" y="47904"/>
                    <a:pt x="5984" y="53890"/>
                    <a:pt x="13340" y="53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5689481" y="4324992"/>
              <a:ext cx="42187" cy="397456"/>
            </a:xfrm>
            <a:custGeom>
              <a:rect b="b" l="l" r="r" t="t"/>
              <a:pathLst>
                <a:path extrusionOk="0" h="397456" w="42187">
                  <a:moveTo>
                    <a:pt x="28552" y="0"/>
                  </a:moveTo>
                  <a:lnTo>
                    <a:pt x="0" y="0"/>
                  </a:lnTo>
                  <a:lnTo>
                    <a:pt x="0" y="397456"/>
                  </a:lnTo>
                  <a:lnTo>
                    <a:pt x="42188" y="397456"/>
                  </a:lnTo>
                  <a:lnTo>
                    <a:pt x="42188" y="13636"/>
                  </a:lnTo>
                  <a:cubicBezTo>
                    <a:pt x="42188" y="6105"/>
                    <a:pt x="36082" y="0"/>
                    <a:pt x="28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5558575" y="4757952"/>
              <a:ext cx="203898" cy="53889"/>
            </a:xfrm>
            <a:custGeom>
              <a:rect b="b" l="l" r="r" t="t"/>
              <a:pathLst>
                <a:path extrusionOk="0" h="53889" w="203898">
                  <a:moveTo>
                    <a:pt x="203899" y="13636"/>
                  </a:moveTo>
                  <a:cubicBezTo>
                    <a:pt x="203899" y="6105"/>
                    <a:pt x="197793" y="0"/>
                    <a:pt x="190262" y="0"/>
                  </a:cubicBezTo>
                  <a:lnTo>
                    <a:pt x="1868" y="0"/>
                  </a:lnTo>
                  <a:lnTo>
                    <a:pt x="1868" y="40548"/>
                  </a:lnTo>
                  <a:cubicBezTo>
                    <a:pt x="1868" y="45173"/>
                    <a:pt x="1207" y="49646"/>
                    <a:pt x="0" y="53890"/>
                  </a:cubicBezTo>
                  <a:lnTo>
                    <a:pt x="163618" y="53890"/>
                  </a:lnTo>
                  <a:cubicBezTo>
                    <a:pt x="185829" y="53890"/>
                    <a:pt x="203899" y="35832"/>
                    <a:pt x="203899" y="13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24"/>
          <p:cNvGrpSpPr/>
          <p:nvPr/>
        </p:nvGrpSpPr>
        <p:grpSpPr>
          <a:xfrm>
            <a:off x="929582" y="1265963"/>
            <a:ext cx="231670" cy="231609"/>
            <a:chOff x="4210368" y="4204740"/>
            <a:chExt cx="607101" cy="607101"/>
          </a:xfrm>
        </p:grpSpPr>
        <p:sp>
          <p:nvSpPr>
            <p:cNvPr id="522" name="Google Shape;522;p24"/>
            <p:cNvSpPr/>
            <p:nvPr/>
          </p:nvSpPr>
          <p:spPr>
            <a:xfrm>
              <a:off x="4691133" y="4496065"/>
              <a:ext cx="48941" cy="142351"/>
            </a:xfrm>
            <a:custGeom>
              <a:rect b="b" l="l" r="r" t="t"/>
              <a:pathLst>
                <a:path extrusionOk="0" h="142351" w="48941">
                  <a:moveTo>
                    <a:pt x="0" y="142351"/>
                  </a:moveTo>
                  <a:cubicBezTo>
                    <a:pt x="17523" y="133571"/>
                    <a:pt x="33959" y="122469"/>
                    <a:pt x="48942" y="109221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606627" y="4394716"/>
              <a:ext cx="48941" cy="267049"/>
            </a:xfrm>
            <a:custGeom>
              <a:rect b="b" l="l" r="r" t="t"/>
              <a:pathLst>
                <a:path extrusionOk="0" h="267049" w="48941">
                  <a:moveTo>
                    <a:pt x="48942" y="0"/>
                  </a:moveTo>
                  <a:lnTo>
                    <a:pt x="0" y="0"/>
                  </a:lnTo>
                  <a:lnTo>
                    <a:pt x="0" y="267049"/>
                  </a:lnTo>
                  <a:cubicBezTo>
                    <a:pt x="16751" y="265768"/>
                    <a:pt x="33142" y="262690"/>
                    <a:pt x="48942" y="257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4522124" y="4314617"/>
              <a:ext cx="48941" cy="347149"/>
            </a:xfrm>
            <a:custGeom>
              <a:rect b="b" l="l" r="r" t="t"/>
              <a:pathLst>
                <a:path extrusionOk="0" h="347149" w="48941">
                  <a:moveTo>
                    <a:pt x="48942" y="0"/>
                  </a:moveTo>
                  <a:lnTo>
                    <a:pt x="0" y="0"/>
                  </a:lnTo>
                  <a:lnTo>
                    <a:pt x="0" y="337995"/>
                  </a:lnTo>
                  <a:cubicBezTo>
                    <a:pt x="15800" y="342791"/>
                    <a:pt x="32191" y="345870"/>
                    <a:pt x="48942" y="34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437618" y="4471460"/>
              <a:ext cx="48941" cy="166956"/>
            </a:xfrm>
            <a:custGeom>
              <a:rect b="b" l="l" r="r" t="t"/>
              <a:pathLst>
                <a:path extrusionOk="0" h="166956" w="48941">
                  <a:moveTo>
                    <a:pt x="0" y="133827"/>
                  </a:moveTo>
                  <a:cubicBezTo>
                    <a:pt x="14982" y="147074"/>
                    <a:pt x="31419" y="158176"/>
                    <a:pt x="48942" y="166957"/>
                  </a:cubicBezTo>
                  <a:lnTo>
                    <a:pt x="489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4210368" y="4650945"/>
              <a:ext cx="160658" cy="160896"/>
            </a:xfrm>
            <a:custGeom>
              <a:rect b="b" l="l" r="r" t="t"/>
              <a:pathLst>
                <a:path extrusionOk="0" h="160896" w="160658">
                  <a:moveTo>
                    <a:pt x="160476" y="61023"/>
                  </a:moveTo>
                  <a:lnTo>
                    <a:pt x="99480" y="0"/>
                  </a:lnTo>
                  <a:lnTo>
                    <a:pt x="5287" y="94175"/>
                  </a:lnTo>
                  <a:cubicBezTo>
                    <a:pt x="-1761" y="101222"/>
                    <a:pt x="-1762" y="112646"/>
                    <a:pt x="5283" y="119695"/>
                  </a:cubicBezTo>
                  <a:lnTo>
                    <a:pt x="41178" y="155607"/>
                  </a:lnTo>
                  <a:cubicBezTo>
                    <a:pt x="48241" y="162671"/>
                    <a:pt x="59698" y="162658"/>
                    <a:pt x="66744" y="155577"/>
                  </a:cubicBezTo>
                  <a:lnTo>
                    <a:pt x="160659" y="61188"/>
                  </a:lnTo>
                  <a:cubicBezTo>
                    <a:pt x="160600" y="61131"/>
                    <a:pt x="160534" y="61082"/>
                    <a:pt x="160476" y="61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4334997" y="4587168"/>
              <a:ext cx="99535" cy="99772"/>
            </a:xfrm>
            <a:custGeom>
              <a:rect b="b" l="l" r="r" t="t"/>
              <a:pathLst>
                <a:path extrusionOk="0" h="99772" w="99535">
                  <a:moveTo>
                    <a:pt x="72325" y="38601"/>
                  </a:moveTo>
                  <a:cubicBezTo>
                    <a:pt x="61538" y="28572"/>
                    <a:pt x="47810" y="12996"/>
                    <a:pt x="38642" y="0"/>
                  </a:cubicBezTo>
                  <a:lnTo>
                    <a:pt x="0" y="38635"/>
                  </a:lnTo>
                  <a:lnTo>
                    <a:pt x="61004" y="99668"/>
                  </a:lnTo>
                  <a:cubicBezTo>
                    <a:pt x="61037" y="99701"/>
                    <a:pt x="61065" y="99739"/>
                    <a:pt x="61099" y="99772"/>
                  </a:cubicBezTo>
                  <a:lnTo>
                    <a:pt x="99535" y="61142"/>
                  </a:lnTo>
                  <a:cubicBezTo>
                    <a:pt x="90048" y="54287"/>
                    <a:pt x="80954" y="46772"/>
                    <a:pt x="72325" y="38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4360224" y="4204740"/>
              <a:ext cx="457245" cy="360958"/>
            </a:xfrm>
            <a:custGeom>
              <a:rect b="b" l="l" r="r" t="t"/>
              <a:pathLst>
                <a:path extrusionOk="0" h="360958" w="457245">
                  <a:moveTo>
                    <a:pt x="390360" y="67025"/>
                  </a:moveTo>
                  <a:cubicBezTo>
                    <a:pt x="347157" y="23804"/>
                    <a:pt x="289717" y="0"/>
                    <a:pt x="228621" y="0"/>
                  </a:cubicBezTo>
                  <a:cubicBezTo>
                    <a:pt x="167526" y="0"/>
                    <a:pt x="110087" y="23804"/>
                    <a:pt x="66885" y="67025"/>
                  </a:cubicBezTo>
                  <a:cubicBezTo>
                    <a:pt x="-12973" y="146922"/>
                    <a:pt x="-21316" y="271673"/>
                    <a:pt x="41832" y="360957"/>
                  </a:cubicBezTo>
                  <a:lnTo>
                    <a:pt x="41832" y="248941"/>
                  </a:lnTo>
                  <a:cubicBezTo>
                    <a:pt x="41832" y="239123"/>
                    <a:pt x="49793" y="231164"/>
                    <a:pt x="59613" y="231164"/>
                  </a:cubicBezTo>
                  <a:lnTo>
                    <a:pt x="126337" y="231164"/>
                  </a:lnTo>
                  <a:lnTo>
                    <a:pt x="126337" y="92098"/>
                  </a:lnTo>
                  <a:cubicBezTo>
                    <a:pt x="126337" y="82280"/>
                    <a:pt x="134298" y="74320"/>
                    <a:pt x="144118" y="74320"/>
                  </a:cubicBezTo>
                  <a:lnTo>
                    <a:pt x="228624" y="74320"/>
                  </a:lnTo>
                  <a:cubicBezTo>
                    <a:pt x="238444" y="74320"/>
                    <a:pt x="246405" y="82280"/>
                    <a:pt x="246405" y="92098"/>
                  </a:cubicBezTo>
                  <a:lnTo>
                    <a:pt x="246405" y="154420"/>
                  </a:lnTo>
                  <a:lnTo>
                    <a:pt x="313128" y="154420"/>
                  </a:lnTo>
                  <a:cubicBezTo>
                    <a:pt x="322949" y="154420"/>
                    <a:pt x="330910" y="162380"/>
                    <a:pt x="330910" y="172198"/>
                  </a:cubicBezTo>
                  <a:lnTo>
                    <a:pt x="330910" y="255769"/>
                  </a:lnTo>
                  <a:lnTo>
                    <a:pt x="397633" y="255769"/>
                  </a:lnTo>
                  <a:cubicBezTo>
                    <a:pt x="407453" y="255769"/>
                    <a:pt x="415414" y="263729"/>
                    <a:pt x="415414" y="273547"/>
                  </a:cubicBezTo>
                  <a:lnTo>
                    <a:pt x="415414" y="360959"/>
                  </a:lnTo>
                  <a:cubicBezTo>
                    <a:pt x="478561" y="271675"/>
                    <a:pt x="470220" y="146923"/>
                    <a:pt x="390360" y="670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7982731" y="3273063"/>
            <a:ext cx="231670" cy="231609"/>
            <a:chOff x="6092248" y="4204740"/>
            <a:chExt cx="607101" cy="607101"/>
          </a:xfrm>
        </p:grpSpPr>
        <p:sp>
          <p:nvSpPr>
            <p:cNvPr id="530" name="Google Shape;530;p24"/>
            <p:cNvSpPr/>
            <p:nvPr/>
          </p:nvSpPr>
          <p:spPr>
            <a:xfrm>
              <a:off x="6092248" y="4550093"/>
              <a:ext cx="222180" cy="239608"/>
            </a:xfrm>
            <a:custGeom>
              <a:rect b="b" l="l" r="r" t="t"/>
              <a:pathLst>
                <a:path extrusionOk="0" h="239608" w="222180">
                  <a:moveTo>
                    <a:pt x="170309" y="239608"/>
                  </a:moveTo>
                  <a:lnTo>
                    <a:pt x="222180" y="109569"/>
                  </a:lnTo>
                  <a:cubicBezTo>
                    <a:pt x="178760" y="89934"/>
                    <a:pt x="147149" y="48913"/>
                    <a:pt x="140892" y="0"/>
                  </a:cubicBezTo>
                  <a:lnTo>
                    <a:pt x="0" y="0"/>
                  </a:lnTo>
                  <a:cubicBezTo>
                    <a:pt x="4272" y="67948"/>
                    <a:pt x="32853" y="131246"/>
                    <a:pt x="81601" y="179820"/>
                  </a:cubicBezTo>
                  <a:cubicBezTo>
                    <a:pt x="107501" y="205626"/>
                    <a:pt x="137580" y="225752"/>
                    <a:pt x="170309" y="239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6092248" y="4253193"/>
              <a:ext cx="262297" cy="261178"/>
            </a:xfrm>
            <a:custGeom>
              <a:rect b="b" l="l" r="r" t="t"/>
              <a:pathLst>
                <a:path extrusionOk="0" h="261178" w="262297">
                  <a:moveTo>
                    <a:pt x="0" y="261178"/>
                  </a:moveTo>
                  <a:lnTo>
                    <a:pt x="140892" y="261178"/>
                  </a:lnTo>
                  <a:cubicBezTo>
                    <a:pt x="148950" y="198181"/>
                    <a:pt x="199063" y="148274"/>
                    <a:pt x="262298" y="140288"/>
                  </a:cubicBezTo>
                  <a:lnTo>
                    <a:pt x="262298" y="0"/>
                  </a:lnTo>
                  <a:cubicBezTo>
                    <a:pt x="194008" y="4235"/>
                    <a:pt x="130399" y="32734"/>
                    <a:pt x="81601" y="81359"/>
                  </a:cubicBezTo>
                  <a:cubicBezTo>
                    <a:pt x="32853" y="129933"/>
                    <a:pt x="4272" y="193230"/>
                    <a:pt x="0" y="2611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6390197" y="4204740"/>
              <a:ext cx="309152" cy="536670"/>
            </a:xfrm>
            <a:custGeom>
              <a:rect b="b" l="l" r="r" t="t"/>
              <a:pathLst>
                <a:path extrusionOk="0" h="536670" w="309152">
                  <a:moveTo>
                    <a:pt x="309152" y="326942"/>
                  </a:moveTo>
                  <a:cubicBezTo>
                    <a:pt x="309152" y="239289"/>
                    <a:pt x="274960" y="156744"/>
                    <a:pt x="212877" y="94510"/>
                  </a:cubicBezTo>
                  <a:cubicBezTo>
                    <a:pt x="159301" y="40805"/>
                    <a:pt x="90757" y="7972"/>
                    <a:pt x="17020" y="89"/>
                  </a:cubicBezTo>
                  <a:cubicBezTo>
                    <a:pt x="7931" y="-882"/>
                    <a:pt x="0" y="6247"/>
                    <a:pt x="0" y="15406"/>
                  </a:cubicBezTo>
                  <a:lnTo>
                    <a:pt x="0" y="188742"/>
                  </a:lnTo>
                  <a:cubicBezTo>
                    <a:pt x="69105" y="197469"/>
                    <a:pt x="122541" y="256262"/>
                    <a:pt x="122541" y="327492"/>
                  </a:cubicBezTo>
                  <a:cubicBezTo>
                    <a:pt x="122541" y="359083"/>
                    <a:pt x="112026" y="388224"/>
                    <a:pt x="94299" y="411640"/>
                  </a:cubicBezTo>
                  <a:lnTo>
                    <a:pt x="215147" y="532185"/>
                  </a:lnTo>
                  <a:cubicBezTo>
                    <a:pt x="221637" y="538659"/>
                    <a:pt x="232303" y="538043"/>
                    <a:pt x="238016" y="530871"/>
                  </a:cubicBezTo>
                  <a:cubicBezTo>
                    <a:pt x="284110" y="473010"/>
                    <a:pt x="309152" y="401792"/>
                    <a:pt x="309152" y="3269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6296249" y="4641877"/>
              <a:ext cx="263047" cy="169964"/>
            </a:xfrm>
            <a:custGeom>
              <a:rect b="b" l="l" r="r" t="t"/>
              <a:pathLst>
                <a:path extrusionOk="0" h="169964" w="263047">
                  <a:moveTo>
                    <a:pt x="263047" y="99556"/>
                  </a:moveTo>
                  <a:lnTo>
                    <a:pt x="163270" y="0"/>
                  </a:lnTo>
                  <a:cubicBezTo>
                    <a:pt x="139329" y="18920"/>
                    <a:pt x="109052" y="30223"/>
                    <a:pt x="76121" y="30223"/>
                  </a:cubicBezTo>
                  <a:cubicBezTo>
                    <a:pt x="68037" y="30223"/>
                    <a:pt x="60116" y="29533"/>
                    <a:pt x="52406" y="28225"/>
                  </a:cubicBezTo>
                  <a:lnTo>
                    <a:pt x="0" y="159609"/>
                  </a:lnTo>
                  <a:cubicBezTo>
                    <a:pt x="24467" y="166431"/>
                    <a:pt x="50021" y="169965"/>
                    <a:pt x="76123" y="169965"/>
                  </a:cubicBezTo>
                  <a:cubicBezTo>
                    <a:pt x="150302" y="169965"/>
                    <a:pt x="213090" y="146281"/>
                    <a:pt x="263047" y="995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7982743" y="3792663"/>
            <a:ext cx="231670" cy="231609"/>
            <a:chOff x="7036629" y="4204740"/>
            <a:chExt cx="607102" cy="607101"/>
          </a:xfrm>
        </p:grpSpPr>
        <p:sp>
          <p:nvSpPr>
            <p:cNvPr id="535" name="Google Shape;535;p24"/>
            <p:cNvSpPr/>
            <p:nvPr/>
          </p:nvSpPr>
          <p:spPr>
            <a:xfrm>
              <a:off x="7036629" y="4407820"/>
              <a:ext cx="607102" cy="391296"/>
            </a:xfrm>
            <a:custGeom>
              <a:rect b="b" l="l" r="r" t="t"/>
              <a:pathLst>
                <a:path extrusionOk="0" h="391296" w="607102">
                  <a:moveTo>
                    <a:pt x="424853" y="51860"/>
                  </a:moveTo>
                  <a:cubicBezTo>
                    <a:pt x="422369" y="53113"/>
                    <a:pt x="419625" y="53765"/>
                    <a:pt x="416843" y="53765"/>
                  </a:cubicBezTo>
                  <a:lnTo>
                    <a:pt x="344738" y="53765"/>
                  </a:lnTo>
                  <a:lnTo>
                    <a:pt x="263853" y="139477"/>
                  </a:lnTo>
                  <a:cubicBezTo>
                    <a:pt x="259688" y="143890"/>
                    <a:pt x="253560" y="145878"/>
                    <a:pt x="247599" y="144743"/>
                  </a:cubicBezTo>
                  <a:lnTo>
                    <a:pt x="203304" y="136329"/>
                  </a:lnTo>
                  <a:lnTo>
                    <a:pt x="0" y="257963"/>
                  </a:lnTo>
                  <a:lnTo>
                    <a:pt x="0" y="391296"/>
                  </a:lnTo>
                  <a:lnTo>
                    <a:pt x="180061" y="253930"/>
                  </a:lnTo>
                  <a:cubicBezTo>
                    <a:pt x="184508" y="250523"/>
                    <a:pt x="190302" y="249413"/>
                    <a:pt x="195693" y="250930"/>
                  </a:cubicBezTo>
                  <a:lnTo>
                    <a:pt x="294983" y="278870"/>
                  </a:lnTo>
                  <a:lnTo>
                    <a:pt x="373810" y="192579"/>
                  </a:lnTo>
                  <a:cubicBezTo>
                    <a:pt x="377180" y="188891"/>
                    <a:pt x="381945" y="186789"/>
                    <a:pt x="386942" y="186789"/>
                  </a:cubicBezTo>
                  <a:lnTo>
                    <a:pt x="476126" y="186789"/>
                  </a:lnTo>
                  <a:lnTo>
                    <a:pt x="607102" y="128696"/>
                  </a:lnTo>
                  <a:lnTo>
                    <a:pt x="607102" y="24500"/>
                  </a:lnTo>
                  <a:lnTo>
                    <a:pt x="5276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079194" y="4575431"/>
              <a:ext cx="564536" cy="236410"/>
            </a:xfrm>
            <a:custGeom>
              <a:rect b="b" l="l" r="r" t="t"/>
              <a:pathLst>
                <a:path extrusionOk="0" h="236410" w="564536">
                  <a:moveTo>
                    <a:pt x="437327" y="54749"/>
                  </a:moveTo>
                  <a:lnTo>
                    <a:pt x="352219" y="54749"/>
                  </a:lnTo>
                  <a:lnTo>
                    <a:pt x="271286" y="143345"/>
                  </a:lnTo>
                  <a:cubicBezTo>
                    <a:pt x="266753" y="148308"/>
                    <a:pt x="259806" y="150289"/>
                    <a:pt x="253336" y="148471"/>
                  </a:cubicBezTo>
                  <a:lnTo>
                    <a:pt x="152057" y="119971"/>
                  </a:lnTo>
                  <a:lnTo>
                    <a:pt x="0" y="236411"/>
                  </a:lnTo>
                  <a:lnTo>
                    <a:pt x="542571" y="236411"/>
                  </a:lnTo>
                  <a:cubicBezTo>
                    <a:pt x="554703" y="236411"/>
                    <a:pt x="564536" y="226576"/>
                    <a:pt x="564536" y="214446"/>
                  </a:cubicBezTo>
                  <a:lnTo>
                    <a:pt x="564536" y="0"/>
                  </a:lnTo>
                  <a:lnTo>
                    <a:pt x="444539" y="53222"/>
                  </a:lnTo>
                  <a:cubicBezTo>
                    <a:pt x="442268" y="54229"/>
                    <a:pt x="439811" y="54749"/>
                    <a:pt x="437327" y="54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036629" y="4204740"/>
              <a:ext cx="607102" cy="419347"/>
            </a:xfrm>
            <a:custGeom>
              <a:rect b="b" l="l" r="r" t="t"/>
              <a:pathLst>
                <a:path extrusionOk="0" h="419347" w="607102">
                  <a:moveTo>
                    <a:pt x="583354" y="54253"/>
                  </a:moveTo>
                  <a:lnTo>
                    <a:pt x="418627" y="123041"/>
                  </a:lnTo>
                  <a:cubicBezTo>
                    <a:pt x="415425" y="124378"/>
                    <a:pt x="411904" y="124749"/>
                    <a:pt x="408495" y="124111"/>
                  </a:cubicBezTo>
                  <a:lnTo>
                    <a:pt x="306015" y="104896"/>
                  </a:lnTo>
                  <a:cubicBezTo>
                    <a:pt x="303958" y="104510"/>
                    <a:pt x="301848" y="104505"/>
                    <a:pt x="299789" y="104879"/>
                  </a:cubicBezTo>
                  <a:lnTo>
                    <a:pt x="217449" y="119850"/>
                  </a:lnTo>
                  <a:cubicBezTo>
                    <a:pt x="213918" y="120493"/>
                    <a:pt x="210677" y="122227"/>
                    <a:pt x="208184" y="124809"/>
                  </a:cubicBezTo>
                  <a:lnTo>
                    <a:pt x="96661" y="240306"/>
                  </a:lnTo>
                  <a:cubicBezTo>
                    <a:pt x="92532" y="244581"/>
                    <a:pt x="86535" y="246517"/>
                    <a:pt x="80688" y="245451"/>
                  </a:cubicBezTo>
                  <a:lnTo>
                    <a:pt x="35572" y="237255"/>
                  </a:lnTo>
                  <a:lnTo>
                    <a:pt x="35572" y="177179"/>
                  </a:lnTo>
                  <a:lnTo>
                    <a:pt x="81598" y="177179"/>
                  </a:lnTo>
                  <a:cubicBezTo>
                    <a:pt x="91421" y="177179"/>
                    <a:pt x="99385" y="169215"/>
                    <a:pt x="99385" y="159393"/>
                  </a:cubicBezTo>
                  <a:cubicBezTo>
                    <a:pt x="99385" y="149570"/>
                    <a:pt x="91421" y="141607"/>
                    <a:pt x="81598" y="141607"/>
                  </a:cubicBezTo>
                  <a:lnTo>
                    <a:pt x="35572" y="141607"/>
                  </a:lnTo>
                  <a:lnTo>
                    <a:pt x="35572" y="106376"/>
                  </a:lnTo>
                  <a:lnTo>
                    <a:pt x="81598" y="106376"/>
                  </a:lnTo>
                  <a:cubicBezTo>
                    <a:pt x="91421" y="106376"/>
                    <a:pt x="99385" y="98412"/>
                    <a:pt x="99385" y="88589"/>
                  </a:cubicBezTo>
                  <a:cubicBezTo>
                    <a:pt x="99385" y="78767"/>
                    <a:pt x="91421" y="70803"/>
                    <a:pt x="81598" y="70803"/>
                  </a:cubicBezTo>
                  <a:lnTo>
                    <a:pt x="35572" y="70803"/>
                  </a:lnTo>
                  <a:lnTo>
                    <a:pt x="35572" y="35572"/>
                  </a:lnTo>
                  <a:lnTo>
                    <a:pt x="81598" y="35572"/>
                  </a:lnTo>
                  <a:cubicBezTo>
                    <a:pt x="91421" y="35572"/>
                    <a:pt x="99385" y="27609"/>
                    <a:pt x="99385" y="17786"/>
                  </a:cubicBezTo>
                  <a:cubicBezTo>
                    <a:pt x="99385" y="7963"/>
                    <a:pt x="91421" y="0"/>
                    <a:pt x="81598" y="0"/>
                  </a:cubicBezTo>
                  <a:lnTo>
                    <a:pt x="17786" y="0"/>
                  </a:lnTo>
                  <a:cubicBezTo>
                    <a:pt x="7963" y="0"/>
                    <a:pt x="0" y="7963"/>
                    <a:pt x="0" y="17786"/>
                  </a:cubicBezTo>
                  <a:lnTo>
                    <a:pt x="0" y="419347"/>
                  </a:lnTo>
                  <a:lnTo>
                    <a:pt x="190846" y="305410"/>
                  </a:lnTo>
                  <a:cubicBezTo>
                    <a:pt x="194586" y="303173"/>
                    <a:pt x="199017" y="302384"/>
                    <a:pt x="203296" y="303200"/>
                  </a:cubicBezTo>
                  <a:lnTo>
                    <a:pt x="244667" y="311058"/>
                  </a:lnTo>
                  <a:lnTo>
                    <a:pt x="324131" y="226851"/>
                  </a:lnTo>
                  <a:cubicBezTo>
                    <a:pt x="327490" y="223290"/>
                    <a:pt x="332170" y="221272"/>
                    <a:pt x="337066" y="221272"/>
                  </a:cubicBezTo>
                  <a:lnTo>
                    <a:pt x="412610" y="221272"/>
                  </a:lnTo>
                  <a:lnTo>
                    <a:pt x="518044" y="168090"/>
                  </a:lnTo>
                  <a:cubicBezTo>
                    <a:pt x="522150" y="166018"/>
                    <a:pt x="526901" y="165620"/>
                    <a:pt x="531296" y="166974"/>
                  </a:cubicBezTo>
                  <a:lnTo>
                    <a:pt x="607102" y="190354"/>
                  </a:lnTo>
                  <a:lnTo>
                    <a:pt x="607102" y="70070"/>
                  </a:lnTo>
                  <a:cubicBezTo>
                    <a:pt x="607102" y="57832"/>
                    <a:pt x="594647" y="49536"/>
                    <a:pt x="583354" y="54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24"/>
          <p:cNvGrpSpPr/>
          <p:nvPr/>
        </p:nvGrpSpPr>
        <p:grpSpPr>
          <a:xfrm>
            <a:off x="7982743" y="4312263"/>
            <a:ext cx="231670" cy="231609"/>
            <a:chOff x="7981010" y="4204740"/>
            <a:chExt cx="607101" cy="607101"/>
          </a:xfrm>
        </p:grpSpPr>
        <p:sp>
          <p:nvSpPr>
            <p:cNvPr id="539" name="Google Shape;539;p24"/>
            <p:cNvSpPr/>
            <p:nvPr/>
          </p:nvSpPr>
          <p:spPr>
            <a:xfrm>
              <a:off x="8293369" y="4415688"/>
              <a:ext cx="294742" cy="396152"/>
            </a:xfrm>
            <a:custGeom>
              <a:rect b="b" l="l" r="r" t="t"/>
              <a:pathLst>
                <a:path extrusionOk="0" h="396152" w="294742">
                  <a:moveTo>
                    <a:pt x="286900" y="308514"/>
                  </a:moveTo>
                  <a:lnTo>
                    <a:pt x="267931" y="308514"/>
                  </a:lnTo>
                  <a:cubicBezTo>
                    <a:pt x="265618" y="308514"/>
                    <a:pt x="263743" y="306639"/>
                    <a:pt x="263743" y="304326"/>
                  </a:cubicBezTo>
                  <a:lnTo>
                    <a:pt x="263743" y="208751"/>
                  </a:lnTo>
                  <a:cubicBezTo>
                    <a:pt x="263743" y="93644"/>
                    <a:pt x="170431" y="333"/>
                    <a:pt x="55326" y="333"/>
                  </a:cubicBezTo>
                  <a:lnTo>
                    <a:pt x="11658" y="0"/>
                  </a:lnTo>
                  <a:cubicBezTo>
                    <a:pt x="5230" y="-38"/>
                    <a:pt x="0" y="5163"/>
                    <a:pt x="0" y="11590"/>
                  </a:cubicBezTo>
                  <a:lnTo>
                    <a:pt x="0" y="68274"/>
                  </a:lnTo>
                  <a:cubicBezTo>
                    <a:pt x="0" y="74665"/>
                    <a:pt x="5175" y="79851"/>
                    <a:pt x="11566" y="79864"/>
                  </a:cubicBezTo>
                  <a:lnTo>
                    <a:pt x="56839" y="79986"/>
                  </a:lnTo>
                  <a:cubicBezTo>
                    <a:pt x="125516" y="79986"/>
                    <a:pt x="181190" y="135660"/>
                    <a:pt x="181190" y="204337"/>
                  </a:cubicBezTo>
                  <a:lnTo>
                    <a:pt x="181190" y="304324"/>
                  </a:lnTo>
                  <a:cubicBezTo>
                    <a:pt x="181190" y="306638"/>
                    <a:pt x="179316" y="308512"/>
                    <a:pt x="177002" y="308512"/>
                  </a:cubicBezTo>
                  <a:lnTo>
                    <a:pt x="155571" y="308512"/>
                  </a:lnTo>
                  <a:cubicBezTo>
                    <a:pt x="148757" y="308512"/>
                    <a:pt x="145197" y="316616"/>
                    <a:pt x="149806" y="321634"/>
                  </a:cubicBezTo>
                  <a:lnTo>
                    <a:pt x="215914" y="393619"/>
                  </a:lnTo>
                  <a:cubicBezTo>
                    <a:pt x="219030" y="397012"/>
                    <a:pt x="224387" y="396994"/>
                    <a:pt x="227479" y="393580"/>
                  </a:cubicBezTo>
                  <a:lnTo>
                    <a:pt x="292700" y="321595"/>
                  </a:lnTo>
                  <a:cubicBezTo>
                    <a:pt x="297258" y="316565"/>
                    <a:pt x="293688" y="308514"/>
                    <a:pt x="286900" y="308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981010" y="4461399"/>
              <a:ext cx="80203" cy="350442"/>
            </a:xfrm>
            <a:custGeom>
              <a:rect b="b" l="l" r="r" t="t"/>
              <a:pathLst>
                <a:path extrusionOk="0" h="350442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334358"/>
                  </a:lnTo>
                  <a:cubicBezTo>
                    <a:pt x="0" y="343240"/>
                    <a:pt x="7201" y="350443"/>
                    <a:pt x="16085" y="350443"/>
                  </a:cubicBezTo>
                  <a:lnTo>
                    <a:pt x="80204" y="350443"/>
                  </a:lnTo>
                  <a:lnTo>
                    <a:pt x="80204" y="16085"/>
                  </a:lnTo>
                  <a:cubicBezTo>
                    <a:pt x="80204" y="7201"/>
                    <a:pt x="73003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8097279" y="4632860"/>
              <a:ext cx="80203" cy="178981"/>
            </a:xfrm>
            <a:custGeom>
              <a:rect b="b" l="l" r="r" t="t"/>
              <a:pathLst>
                <a:path extrusionOk="0" h="178981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178981"/>
                  </a:lnTo>
                  <a:lnTo>
                    <a:pt x="80204" y="178981"/>
                  </a:lnTo>
                  <a:lnTo>
                    <a:pt x="80204" y="16085"/>
                  </a:lnTo>
                  <a:cubicBezTo>
                    <a:pt x="80204" y="7202"/>
                    <a:pt x="73002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8213055" y="4692848"/>
              <a:ext cx="80203" cy="118993"/>
            </a:xfrm>
            <a:custGeom>
              <a:rect b="b" l="l" r="r" t="t"/>
              <a:pathLst>
                <a:path extrusionOk="0" h="118993" w="80203">
                  <a:moveTo>
                    <a:pt x="64119" y="0"/>
                  </a:moveTo>
                  <a:lnTo>
                    <a:pt x="16085" y="0"/>
                  </a:lnTo>
                  <a:cubicBezTo>
                    <a:pt x="7201" y="0"/>
                    <a:pt x="0" y="7201"/>
                    <a:pt x="0" y="16085"/>
                  </a:cubicBezTo>
                  <a:lnTo>
                    <a:pt x="0" y="118993"/>
                  </a:lnTo>
                  <a:lnTo>
                    <a:pt x="64119" y="118993"/>
                  </a:lnTo>
                  <a:cubicBezTo>
                    <a:pt x="73003" y="118993"/>
                    <a:pt x="80204" y="111792"/>
                    <a:pt x="80204" y="102909"/>
                  </a:cubicBezTo>
                  <a:lnTo>
                    <a:pt x="80204" y="16085"/>
                  </a:lnTo>
                  <a:cubicBezTo>
                    <a:pt x="80204" y="7201"/>
                    <a:pt x="73003" y="0"/>
                    <a:pt x="6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3" name="Google Shape;543;p24"/>
            <p:cNvGrpSpPr/>
            <p:nvPr/>
          </p:nvGrpSpPr>
          <p:grpSpPr>
            <a:xfrm>
              <a:off x="8061186" y="4204740"/>
              <a:ext cx="446747" cy="167536"/>
              <a:chOff x="8061186" y="4204740"/>
              <a:chExt cx="446747" cy="167536"/>
            </a:xfrm>
          </p:grpSpPr>
          <p:sp>
            <p:nvSpPr>
              <p:cNvPr id="544" name="Google Shape;544;p24"/>
              <p:cNvSpPr/>
              <p:nvPr/>
            </p:nvSpPr>
            <p:spPr>
              <a:xfrm>
                <a:off x="8287882" y="4204740"/>
                <a:ext cx="101554" cy="167535"/>
              </a:xfrm>
              <a:custGeom>
                <a:rect b="b" l="l" r="r" t="t"/>
                <a:pathLst>
                  <a:path extrusionOk="0" h="167535" w="101554">
                    <a:moveTo>
                      <a:pt x="50777" y="101556"/>
                    </a:moveTo>
                    <a:cubicBezTo>
                      <a:pt x="59162" y="101556"/>
                      <a:pt x="65982" y="108376"/>
                      <a:pt x="65982" y="116759"/>
                    </a:cubicBezTo>
                    <a:cubicBezTo>
                      <a:pt x="65982" y="125142"/>
                      <a:pt x="59162" y="131964"/>
                      <a:pt x="50777" y="131964"/>
                    </a:cubicBezTo>
                    <a:cubicBezTo>
                      <a:pt x="44649" y="131964"/>
                      <a:pt x="39147" y="128317"/>
                      <a:pt x="36759" y="122671"/>
                    </a:cubicBezTo>
                    <a:cubicBezTo>
                      <a:pt x="32932" y="113625"/>
                      <a:pt x="22497" y="109392"/>
                      <a:pt x="13449" y="113219"/>
                    </a:cubicBezTo>
                    <a:cubicBezTo>
                      <a:pt x="4403" y="117046"/>
                      <a:pt x="170" y="127482"/>
                      <a:pt x="3997" y="136529"/>
                    </a:cubicBezTo>
                    <a:cubicBezTo>
                      <a:pt x="11964" y="155365"/>
                      <a:pt x="30327" y="167535"/>
                      <a:pt x="50777" y="167535"/>
                    </a:cubicBezTo>
                    <a:cubicBezTo>
                      <a:pt x="78776" y="167535"/>
                      <a:pt x="101554" y="144757"/>
                      <a:pt x="101554" y="116758"/>
                    </a:cubicBezTo>
                    <a:cubicBezTo>
                      <a:pt x="101554" y="88760"/>
                      <a:pt x="78776" y="65982"/>
                      <a:pt x="50777" y="65982"/>
                    </a:cubicBezTo>
                    <a:cubicBezTo>
                      <a:pt x="42394" y="65982"/>
                      <a:pt x="35572" y="59160"/>
                      <a:pt x="35572" y="50777"/>
                    </a:cubicBezTo>
                    <a:cubicBezTo>
                      <a:pt x="35572" y="42394"/>
                      <a:pt x="42394" y="35572"/>
                      <a:pt x="50777" y="35572"/>
                    </a:cubicBezTo>
                    <a:cubicBezTo>
                      <a:pt x="56816" y="35572"/>
                      <a:pt x="62287" y="39147"/>
                      <a:pt x="64714" y="44679"/>
                    </a:cubicBezTo>
                    <a:cubicBezTo>
                      <a:pt x="68664" y="53673"/>
                      <a:pt x="79159" y="57761"/>
                      <a:pt x="88150" y="53816"/>
                    </a:cubicBezTo>
                    <a:cubicBezTo>
                      <a:pt x="97145" y="49868"/>
                      <a:pt x="101235" y="39375"/>
                      <a:pt x="97287" y="30380"/>
                    </a:cubicBezTo>
                    <a:cubicBezTo>
                      <a:pt x="89187" y="11925"/>
                      <a:pt x="70930" y="0"/>
                      <a:pt x="50777" y="0"/>
                    </a:cubicBezTo>
                    <a:cubicBezTo>
                      <a:pt x="22778" y="0"/>
                      <a:pt x="0" y="22778"/>
                      <a:pt x="0" y="50777"/>
                    </a:cubicBezTo>
                    <a:cubicBezTo>
                      <a:pt x="1" y="78776"/>
                      <a:pt x="22778" y="101556"/>
                      <a:pt x="50777" y="101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8406379" y="4204740"/>
                <a:ext cx="101554" cy="167535"/>
              </a:xfrm>
              <a:custGeom>
                <a:rect b="b" l="l" r="r" t="t"/>
                <a:pathLst>
                  <a:path extrusionOk="0" h="167535" w="101554">
                    <a:moveTo>
                      <a:pt x="50777" y="101556"/>
                    </a:moveTo>
                    <a:cubicBezTo>
                      <a:pt x="59162" y="101556"/>
                      <a:pt x="65982" y="108376"/>
                      <a:pt x="65982" y="116759"/>
                    </a:cubicBezTo>
                    <a:cubicBezTo>
                      <a:pt x="65982" y="125142"/>
                      <a:pt x="59162" y="131964"/>
                      <a:pt x="50777" y="131964"/>
                    </a:cubicBezTo>
                    <a:cubicBezTo>
                      <a:pt x="44649" y="131964"/>
                      <a:pt x="39147" y="128317"/>
                      <a:pt x="36759" y="122673"/>
                    </a:cubicBezTo>
                    <a:cubicBezTo>
                      <a:pt x="32933" y="113624"/>
                      <a:pt x="22497" y="109391"/>
                      <a:pt x="13450" y="113219"/>
                    </a:cubicBezTo>
                    <a:cubicBezTo>
                      <a:pt x="4403" y="117046"/>
                      <a:pt x="171" y="127481"/>
                      <a:pt x="3997" y="136528"/>
                    </a:cubicBezTo>
                    <a:cubicBezTo>
                      <a:pt x="11963" y="155365"/>
                      <a:pt x="30325" y="167535"/>
                      <a:pt x="50777" y="167535"/>
                    </a:cubicBezTo>
                    <a:cubicBezTo>
                      <a:pt x="78776" y="167535"/>
                      <a:pt x="101554" y="144757"/>
                      <a:pt x="101554" y="116758"/>
                    </a:cubicBezTo>
                    <a:cubicBezTo>
                      <a:pt x="101554" y="88760"/>
                      <a:pt x="78776" y="65982"/>
                      <a:pt x="50777" y="65982"/>
                    </a:cubicBezTo>
                    <a:cubicBezTo>
                      <a:pt x="42393" y="65982"/>
                      <a:pt x="35572" y="59160"/>
                      <a:pt x="35572" y="50777"/>
                    </a:cubicBezTo>
                    <a:cubicBezTo>
                      <a:pt x="35572" y="42394"/>
                      <a:pt x="42394" y="35572"/>
                      <a:pt x="50777" y="35572"/>
                    </a:cubicBezTo>
                    <a:cubicBezTo>
                      <a:pt x="56816" y="35572"/>
                      <a:pt x="62287" y="39147"/>
                      <a:pt x="64714" y="44679"/>
                    </a:cubicBezTo>
                    <a:cubicBezTo>
                      <a:pt x="68664" y="53673"/>
                      <a:pt x="79157" y="57761"/>
                      <a:pt x="88150" y="53816"/>
                    </a:cubicBezTo>
                    <a:cubicBezTo>
                      <a:pt x="97145" y="49868"/>
                      <a:pt x="101235" y="39375"/>
                      <a:pt x="97287" y="30380"/>
                    </a:cubicBezTo>
                    <a:cubicBezTo>
                      <a:pt x="89187" y="11925"/>
                      <a:pt x="70930" y="0"/>
                      <a:pt x="50777" y="0"/>
                    </a:cubicBezTo>
                    <a:cubicBezTo>
                      <a:pt x="22778" y="0"/>
                      <a:pt x="0" y="22778"/>
                      <a:pt x="0" y="50777"/>
                    </a:cubicBezTo>
                    <a:cubicBezTo>
                      <a:pt x="0" y="78776"/>
                      <a:pt x="22779" y="101556"/>
                      <a:pt x="50777" y="101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8157030" y="4204740"/>
                <a:ext cx="102641" cy="167535"/>
              </a:xfrm>
              <a:custGeom>
                <a:rect b="b" l="l" r="r" t="t"/>
                <a:pathLst>
                  <a:path extrusionOk="0" h="167535" w="102641">
                    <a:moveTo>
                      <a:pt x="102642" y="116217"/>
                    </a:moveTo>
                    <a:lnTo>
                      <a:pt x="102642" y="51319"/>
                    </a:lnTo>
                    <a:cubicBezTo>
                      <a:pt x="102642" y="23021"/>
                      <a:pt x="79619" y="0"/>
                      <a:pt x="51320" y="0"/>
                    </a:cubicBezTo>
                    <a:cubicBezTo>
                      <a:pt x="23021" y="0"/>
                      <a:pt x="0" y="23021"/>
                      <a:pt x="0" y="51319"/>
                    </a:cubicBezTo>
                    <a:lnTo>
                      <a:pt x="0" y="116216"/>
                    </a:lnTo>
                    <a:cubicBezTo>
                      <a:pt x="0" y="144514"/>
                      <a:pt x="23022" y="167535"/>
                      <a:pt x="51320" y="167535"/>
                    </a:cubicBezTo>
                    <a:cubicBezTo>
                      <a:pt x="79618" y="167535"/>
                      <a:pt x="102642" y="144515"/>
                      <a:pt x="102642" y="116217"/>
                    </a:cubicBezTo>
                    <a:close/>
                    <a:moveTo>
                      <a:pt x="35572" y="116217"/>
                    </a:moveTo>
                    <a:lnTo>
                      <a:pt x="35572" y="51319"/>
                    </a:lnTo>
                    <a:cubicBezTo>
                      <a:pt x="35572" y="42636"/>
                      <a:pt x="42637" y="35572"/>
                      <a:pt x="51320" y="35572"/>
                    </a:cubicBezTo>
                    <a:cubicBezTo>
                      <a:pt x="60003" y="35572"/>
                      <a:pt x="67068" y="42636"/>
                      <a:pt x="67068" y="51319"/>
                    </a:cubicBezTo>
                    <a:lnTo>
                      <a:pt x="67068" y="116216"/>
                    </a:lnTo>
                    <a:cubicBezTo>
                      <a:pt x="67068" y="124899"/>
                      <a:pt x="60003" y="131963"/>
                      <a:pt x="51320" y="131963"/>
                    </a:cubicBezTo>
                    <a:cubicBezTo>
                      <a:pt x="42637" y="131963"/>
                      <a:pt x="35572" y="124901"/>
                      <a:pt x="35572" y="1162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8061186" y="4204740"/>
                <a:ext cx="76500" cy="167536"/>
              </a:xfrm>
              <a:custGeom>
                <a:rect b="b" l="l" r="r" t="t"/>
                <a:pathLst>
                  <a:path extrusionOk="0" h="167536" w="76500">
                    <a:moveTo>
                      <a:pt x="58715" y="167536"/>
                    </a:moveTo>
                    <a:cubicBezTo>
                      <a:pt x="68537" y="167536"/>
                      <a:pt x="76501" y="159573"/>
                      <a:pt x="76501" y="149750"/>
                    </a:cubicBezTo>
                    <a:cubicBezTo>
                      <a:pt x="76501" y="139928"/>
                      <a:pt x="68537" y="131964"/>
                      <a:pt x="58715" y="131964"/>
                    </a:cubicBezTo>
                    <a:lnTo>
                      <a:pt x="35572" y="131964"/>
                    </a:lnTo>
                    <a:lnTo>
                      <a:pt x="35572" y="17786"/>
                    </a:lnTo>
                    <a:cubicBezTo>
                      <a:pt x="35572" y="7963"/>
                      <a:pt x="27609" y="0"/>
                      <a:pt x="17786" y="0"/>
                    </a:cubicBezTo>
                    <a:cubicBezTo>
                      <a:pt x="7963" y="0"/>
                      <a:pt x="0" y="7963"/>
                      <a:pt x="0" y="17786"/>
                    </a:cubicBezTo>
                    <a:lnTo>
                      <a:pt x="0" y="149750"/>
                    </a:lnTo>
                    <a:cubicBezTo>
                      <a:pt x="0" y="159573"/>
                      <a:pt x="7963" y="167536"/>
                      <a:pt x="17786" y="1675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8" name="Google Shape;548;p24"/>
          <p:cNvSpPr txBox="1"/>
          <p:nvPr/>
        </p:nvSpPr>
        <p:spPr>
          <a:xfrm>
            <a:off x="3782775" y="11915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24"/>
          <p:cNvSpPr txBox="1"/>
          <p:nvPr/>
        </p:nvSpPr>
        <p:spPr>
          <a:xfrm>
            <a:off x="3782775" y="17111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24"/>
          <p:cNvSpPr txBox="1"/>
          <p:nvPr/>
        </p:nvSpPr>
        <p:spPr>
          <a:xfrm>
            <a:off x="3782775" y="22307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24"/>
          <p:cNvSpPr txBox="1"/>
          <p:nvPr/>
        </p:nvSpPr>
        <p:spPr>
          <a:xfrm>
            <a:off x="3782775" y="27503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24"/>
          <p:cNvSpPr txBox="1"/>
          <p:nvPr/>
        </p:nvSpPr>
        <p:spPr>
          <a:xfrm>
            <a:off x="4666475" y="2679881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4666475" y="31937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24"/>
          <p:cNvSpPr txBox="1"/>
          <p:nvPr/>
        </p:nvSpPr>
        <p:spPr>
          <a:xfrm>
            <a:off x="4666475" y="37133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24"/>
          <p:cNvSpPr txBox="1"/>
          <p:nvPr/>
        </p:nvSpPr>
        <p:spPr>
          <a:xfrm>
            <a:off x="4666475" y="4232913"/>
            <a:ext cx="6933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100%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24"/>
          <p:cNvSpPr txBox="1"/>
          <p:nvPr/>
        </p:nvSpPr>
        <p:spPr>
          <a:xfrm>
            <a:off x="1267263" y="3387000"/>
            <a:ext cx="2909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Earth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24"/>
          <p:cNvSpPr txBox="1"/>
          <p:nvPr/>
        </p:nvSpPr>
        <p:spPr>
          <a:xfrm>
            <a:off x="1267263" y="3624900"/>
            <a:ext cx="2909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System. All humans live on this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4967013" y="1227425"/>
            <a:ext cx="2909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24"/>
          <p:cNvSpPr txBox="1"/>
          <p:nvPr/>
        </p:nvSpPr>
        <p:spPr>
          <a:xfrm>
            <a:off x="4967013" y="1465325"/>
            <a:ext cx="29097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dust, which gives the planet its reddish cast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rchart Infographics by Slidesgo">
  <a:themeElements>
    <a:clrScheme name="Simple Light">
      <a:dk1>
        <a:srgbClr val="000000"/>
      </a:dk1>
      <a:lt1>
        <a:srgbClr val="FFFFFF"/>
      </a:lt1>
      <a:dk2>
        <a:srgbClr val="F2F2F2"/>
      </a:dk2>
      <a:lt2>
        <a:srgbClr val="E6E6E6"/>
      </a:lt2>
      <a:accent1>
        <a:srgbClr val="D9B6E0"/>
      </a:accent1>
      <a:accent2>
        <a:srgbClr val="BE98C6"/>
      </a:accent2>
      <a:accent3>
        <a:srgbClr val="F75BFA"/>
      </a:accent3>
      <a:accent4>
        <a:srgbClr val="FFD64E"/>
      </a:accent4>
      <a:accent5>
        <a:srgbClr val="66E6E0"/>
      </a:accent5>
      <a:accent6>
        <a:srgbClr val="59E1A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